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1B27C-7D76-452A-9A5C-6829A1A9F9EF}" v="10" dt="2024-08-02T02:44:52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0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丸山　陽介" userId="f372764f-3d08-4501-9408-0cdb14559c7c" providerId="ADAL" clId="{FA52BDCB-8CB0-4C0F-93D5-BBAD36BF1AD5}"/>
    <pc:docChg chg="undo custSel addSld modSld modMainMaster">
      <pc:chgData name="丸山　陽介" userId="f372764f-3d08-4501-9408-0cdb14559c7c" providerId="ADAL" clId="{FA52BDCB-8CB0-4C0F-93D5-BBAD36BF1AD5}" dt="2024-06-25T01:08:18.370" v="154" actId="2711"/>
      <pc:docMkLst>
        <pc:docMk/>
      </pc:docMkLst>
      <pc:sldChg chg="addSp delSp modSp new mod">
        <pc:chgData name="丸山　陽介" userId="f372764f-3d08-4501-9408-0cdb14559c7c" providerId="ADAL" clId="{FA52BDCB-8CB0-4C0F-93D5-BBAD36BF1AD5}" dt="2024-06-25T01:08:18.370" v="154" actId="2711"/>
        <pc:sldMkLst>
          <pc:docMk/>
          <pc:sldMk cId="1263673423" sldId="256"/>
        </pc:sldMkLst>
        <pc:spChg chg="del">
          <ac:chgData name="丸山　陽介" userId="f372764f-3d08-4501-9408-0cdb14559c7c" providerId="ADAL" clId="{FA52BDCB-8CB0-4C0F-93D5-BBAD36BF1AD5}" dt="2024-06-23T09:20:17.273" v="1" actId="478"/>
          <ac:spMkLst>
            <pc:docMk/>
            <pc:sldMk cId="1263673423" sldId="256"/>
            <ac:spMk id="2" creationId="{0239592B-EBC7-452A-B42F-6952765601A7}"/>
          </ac:spMkLst>
        </pc:spChg>
        <pc:spChg chg="del">
          <ac:chgData name="丸山　陽介" userId="f372764f-3d08-4501-9408-0cdb14559c7c" providerId="ADAL" clId="{FA52BDCB-8CB0-4C0F-93D5-BBAD36BF1AD5}" dt="2024-06-23T09:20:19.966" v="2" actId="478"/>
          <ac:spMkLst>
            <pc:docMk/>
            <pc:sldMk cId="1263673423" sldId="256"/>
            <ac:spMk id="3" creationId="{C1A1FEC0-F16D-48E9-B08C-890AE6146E66}"/>
          </ac:spMkLst>
        </pc:spChg>
        <pc:spChg chg="add del mod">
          <ac:chgData name="丸山　陽介" userId="f372764f-3d08-4501-9408-0cdb14559c7c" providerId="ADAL" clId="{FA52BDCB-8CB0-4C0F-93D5-BBAD36BF1AD5}" dt="2024-06-25T00:23:42.897" v="54"/>
          <ac:spMkLst>
            <pc:docMk/>
            <pc:sldMk cId="1263673423" sldId="256"/>
            <ac:spMk id="3" creationId="{C4FB08F8-D668-4CE2-A50E-8EC6C4F2C3E5}"/>
          </ac:spMkLst>
        </pc:spChg>
        <pc:spChg chg="add mod">
          <ac:chgData name="丸山　陽介" userId="f372764f-3d08-4501-9408-0cdb14559c7c" providerId="ADAL" clId="{FA52BDCB-8CB0-4C0F-93D5-BBAD36BF1AD5}" dt="2024-06-25T01:07:44.068" v="151" actId="14100"/>
          <ac:spMkLst>
            <pc:docMk/>
            <pc:sldMk cId="1263673423" sldId="256"/>
            <ac:spMk id="4" creationId="{8850E7CF-3B14-4A8D-8ACA-73ACB2CBF42C}"/>
          </ac:spMkLst>
        </pc:spChg>
        <pc:spChg chg="add mod">
          <ac:chgData name="丸山　陽介" userId="f372764f-3d08-4501-9408-0cdb14559c7c" providerId="ADAL" clId="{FA52BDCB-8CB0-4C0F-93D5-BBAD36BF1AD5}" dt="2024-06-25T01:06:36.453" v="134"/>
          <ac:spMkLst>
            <pc:docMk/>
            <pc:sldMk cId="1263673423" sldId="256"/>
            <ac:spMk id="6" creationId="{BDBCA5DF-2EC7-44D6-A3B0-8B9E566DA3D9}"/>
          </ac:spMkLst>
        </pc:spChg>
        <pc:spChg chg="add mod">
          <ac:chgData name="丸山　陽介" userId="f372764f-3d08-4501-9408-0cdb14559c7c" providerId="ADAL" clId="{FA52BDCB-8CB0-4C0F-93D5-BBAD36BF1AD5}" dt="2024-06-23T09:22:14.566" v="37" actId="1076"/>
          <ac:spMkLst>
            <pc:docMk/>
            <pc:sldMk cId="1263673423" sldId="256"/>
            <ac:spMk id="7" creationId="{BF4C0FF3-F912-49C0-8393-61D6D6BFCE19}"/>
          </ac:spMkLst>
        </pc:spChg>
        <pc:spChg chg="add mod">
          <ac:chgData name="丸山　陽介" userId="f372764f-3d08-4501-9408-0cdb14559c7c" providerId="ADAL" clId="{FA52BDCB-8CB0-4C0F-93D5-BBAD36BF1AD5}" dt="2024-06-23T09:21:14.137" v="4"/>
          <ac:spMkLst>
            <pc:docMk/>
            <pc:sldMk cId="1263673423" sldId="256"/>
            <ac:spMk id="8" creationId="{2BFC8F10-1804-4BAA-AFE1-189227E43E16}"/>
          </ac:spMkLst>
        </pc:spChg>
        <pc:spChg chg="add mod">
          <ac:chgData name="丸山　陽介" userId="f372764f-3d08-4501-9408-0cdb14559c7c" providerId="ADAL" clId="{FA52BDCB-8CB0-4C0F-93D5-BBAD36BF1AD5}" dt="2024-06-25T01:02:32.216" v="95" actId="1076"/>
          <ac:spMkLst>
            <pc:docMk/>
            <pc:sldMk cId="1263673423" sldId="256"/>
            <ac:spMk id="9" creationId="{CA4B584E-C981-4D04-BC10-9242D013A93C}"/>
          </ac:spMkLst>
        </pc:spChg>
        <pc:spChg chg="add mod">
          <ac:chgData name="丸山　陽介" userId="f372764f-3d08-4501-9408-0cdb14559c7c" providerId="ADAL" clId="{FA52BDCB-8CB0-4C0F-93D5-BBAD36BF1AD5}" dt="2024-06-23T09:21:14.137" v="4"/>
          <ac:spMkLst>
            <pc:docMk/>
            <pc:sldMk cId="1263673423" sldId="256"/>
            <ac:spMk id="10" creationId="{6F3D0F84-8216-4C42-BC38-6ECBF48FF685}"/>
          </ac:spMkLst>
        </pc:spChg>
        <pc:spChg chg="add mod">
          <ac:chgData name="丸山　陽介" userId="f372764f-3d08-4501-9408-0cdb14559c7c" providerId="ADAL" clId="{FA52BDCB-8CB0-4C0F-93D5-BBAD36BF1AD5}" dt="2024-06-23T09:22:22.127" v="39" actId="1076"/>
          <ac:spMkLst>
            <pc:docMk/>
            <pc:sldMk cId="1263673423" sldId="256"/>
            <ac:spMk id="11" creationId="{D0F5727A-CB0B-45B2-BB6E-677312FEBD75}"/>
          </ac:spMkLst>
        </pc:spChg>
        <pc:spChg chg="mod">
          <ac:chgData name="丸山　陽介" userId="f372764f-3d08-4501-9408-0cdb14559c7c" providerId="ADAL" clId="{FA52BDCB-8CB0-4C0F-93D5-BBAD36BF1AD5}" dt="2024-06-23T09:21:14.137" v="4"/>
          <ac:spMkLst>
            <pc:docMk/>
            <pc:sldMk cId="1263673423" sldId="256"/>
            <ac:spMk id="14" creationId="{12A52673-6E62-4792-A3A8-C8678B1A1CB3}"/>
          </ac:spMkLst>
        </pc:spChg>
        <pc:spChg chg="add mod">
          <ac:chgData name="丸山　陽介" userId="f372764f-3d08-4501-9408-0cdb14559c7c" providerId="ADAL" clId="{FA52BDCB-8CB0-4C0F-93D5-BBAD36BF1AD5}" dt="2024-06-23T09:22:08.627" v="36" actId="1076"/>
          <ac:spMkLst>
            <pc:docMk/>
            <pc:sldMk cId="1263673423" sldId="256"/>
            <ac:spMk id="15" creationId="{830D763A-6786-4F14-BE21-9DE96A0A4687}"/>
          </ac:spMkLst>
        </pc:spChg>
        <pc:spChg chg="add mod">
          <ac:chgData name="丸山　陽介" userId="f372764f-3d08-4501-9408-0cdb14559c7c" providerId="ADAL" clId="{FA52BDCB-8CB0-4C0F-93D5-BBAD36BF1AD5}" dt="2024-06-23T09:22:19.207" v="38" actId="1076"/>
          <ac:spMkLst>
            <pc:docMk/>
            <pc:sldMk cId="1263673423" sldId="256"/>
            <ac:spMk id="16" creationId="{BBF8F9E2-4EB0-480F-8FA8-2A6C15815E33}"/>
          </ac:spMkLst>
        </pc:spChg>
        <pc:spChg chg="add del mod">
          <ac:chgData name="丸山　陽介" userId="f372764f-3d08-4501-9408-0cdb14559c7c" providerId="ADAL" clId="{FA52BDCB-8CB0-4C0F-93D5-BBAD36BF1AD5}" dt="2024-06-25T00:23:42.897" v="54"/>
          <ac:spMkLst>
            <pc:docMk/>
            <pc:sldMk cId="1263673423" sldId="256"/>
            <ac:spMk id="17" creationId="{B53BC3BC-02D1-43CB-909C-D8199DF5FC1C}"/>
          </ac:spMkLst>
        </pc:spChg>
        <pc:spChg chg="add del mod">
          <ac:chgData name="丸山　陽介" userId="f372764f-3d08-4501-9408-0cdb14559c7c" providerId="ADAL" clId="{FA52BDCB-8CB0-4C0F-93D5-BBAD36BF1AD5}" dt="2024-06-25T01:07:12.898" v="147" actId="478"/>
          <ac:spMkLst>
            <pc:docMk/>
            <pc:sldMk cId="1263673423" sldId="256"/>
            <ac:spMk id="19" creationId="{02562335-A31B-4076-98E7-E0984ABAEF6F}"/>
          </ac:spMkLst>
        </pc:spChg>
        <pc:spChg chg="add mod">
          <ac:chgData name="丸山　陽介" userId="f372764f-3d08-4501-9408-0cdb14559c7c" providerId="ADAL" clId="{FA52BDCB-8CB0-4C0F-93D5-BBAD36BF1AD5}" dt="2024-06-25T01:08:18.370" v="154" actId="2711"/>
          <ac:spMkLst>
            <pc:docMk/>
            <pc:sldMk cId="1263673423" sldId="256"/>
            <ac:spMk id="20" creationId="{67C59470-88FD-4EA8-B8C5-E81C20CAE8DE}"/>
          </ac:spMkLst>
        </pc:spChg>
        <pc:grpChg chg="add mod">
          <ac:chgData name="丸山　陽介" userId="f372764f-3d08-4501-9408-0cdb14559c7c" providerId="ADAL" clId="{FA52BDCB-8CB0-4C0F-93D5-BBAD36BF1AD5}" dt="2024-06-25T01:02:26.164" v="94" actId="1076"/>
          <ac:grpSpMkLst>
            <pc:docMk/>
            <pc:sldMk cId="1263673423" sldId="256"/>
            <ac:grpSpMk id="12" creationId="{A67A4414-8CBE-47FE-B051-7EE2B354C792}"/>
          </ac:grpSpMkLst>
        </pc:grpChg>
        <pc:graphicFrameChg chg="add del mod">
          <ac:chgData name="丸山　陽介" userId="f372764f-3d08-4501-9408-0cdb14559c7c" providerId="ADAL" clId="{FA52BDCB-8CB0-4C0F-93D5-BBAD36BF1AD5}" dt="2024-06-25T00:23:42.897" v="54"/>
          <ac:graphicFrameMkLst>
            <pc:docMk/>
            <pc:sldMk cId="1263673423" sldId="256"/>
            <ac:graphicFrameMk id="2" creationId="{C4CE9DA2-AB15-406B-8E01-C002E48B56CB}"/>
          </ac:graphicFrameMkLst>
        </pc:graphicFrameChg>
        <pc:graphicFrameChg chg="add mod modGraphic">
          <ac:chgData name="丸山　陽介" userId="f372764f-3d08-4501-9408-0cdb14559c7c" providerId="ADAL" clId="{FA52BDCB-8CB0-4C0F-93D5-BBAD36BF1AD5}" dt="2024-06-25T01:02:09.301" v="93" actId="14100"/>
          <ac:graphicFrameMkLst>
            <pc:docMk/>
            <pc:sldMk cId="1263673423" sldId="256"/>
            <ac:graphicFrameMk id="5" creationId="{0CEA4020-545A-4DD7-8574-41C41BFBC991}"/>
          </ac:graphicFrameMkLst>
        </pc:graphicFrameChg>
        <pc:graphicFrameChg chg="add mod modGraphic">
          <ac:chgData name="丸山　陽介" userId="f372764f-3d08-4501-9408-0cdb14559c7c" providerId="ADAL" clId="{FA52BDCB-8CB0-4C0F-93D5-BBAD36BF1AD5}" dt="2024-06-25T01:07:49.878" v="152" actId="1076"/>
          <ac:graphicFrameMkLst>
            <pc:docMk/>
            <pc:sldMk cId="1263673423" sldId="256"/>
            <ac:graphicFrameMk id="18" creationId="{A7442844-09A4-4E85-BC11-1690C40DDAA9}"/>
          </ac:graphicFrameMkLst>
        </pc:graphicFrameChg>
        <pc:cxnChg chg="mod">
          <ac:chgData name="丸山　陽介" userId="f372764f-3d08-4501-9408-0cdb14559c7c" providerId="ADAL" clId="{FA52BDCB-8CB0-4C0F-93D5-BBAD36BF1AD5}" dt="2024-06-23T09:21:14.137" v="4"/>
          <ac:cxnSpMkLst>
            <pc:docMk/>
            <pc:sldMk cId="1263673423" sldId="256"/>
            <ac:cxnSpMk id="13" creationId="{6A454AA6-E9EE-4041-8658-718E1618C7A3}"/>
          </ac:cxnSpMkLst>
        </pc:cxnChg>
      </pc:sldChg>
      <pc:sldMasterChg chg="modSp modSldLayout">
        <pc:chgData name="丸山　陽介" userId="f372764f-3d08-4501-9408-0cdb14559c7c" providerId="ADAL" clId="{FA52BDCB-8CB0-4C0F-93D5-BBAD36BF1AD5}" dt="2024-06-23T09:21:01.214" v="3"/>
        <pc:sldMasterMkLst>
          <pc:docMk/>
          <pc:sldMasterMk cId="2859596457" sldId="2147483648"/>
        </pc:sldMasterMkLst>
        <pc:spChg chg="mod">
          <ac:chgData name="丸山　陽介" userId="f372764f-3d08-4501-9408-0cdb14559c7c" providerId="ADAL" clId="{FA52BDCB-8CB0-4C0F-93D5-BBAD36BF1AD5}" dt="2024-06-23T09:21:01.214" v="3"/>
          <ac:spMkLst>
            <pc:docMk/>
            <pc:sldMasterMk cId="2859596457" sldId="2147483648"/>
            <ac:spMk id="2" creationId="{DE2CFC60-97F3-4B55-8BA0-754F7C521811}"/>
          </ac:spMkLst>
        </pc:spChg>
        <pc:spChg chg="mod">
          <ac:chgData name="丸山　陽介" userId="f372764f-3d08-4501-9408-0cdb14559c7c" providerId="ADAL" clId="{FA52BDCB-8CB0-4C0F-93D5-BBAD36BF1AD5}" dt="2024-06-23T09:21:01.214" v="3"/>
          <ac:spMkLst>
            <pc:docMk/>
            <pc:sldMasterMk cId="2859596457" sldId="2147483648"/>
            <ac:spMk id="3" creationId="{DF469D1D-4BDB-4EE2-BC07-430034D25068}"/>
          </ac:spMkLst>
        </pc:spChg>
        <pc:spChg chg="mod">
          <ac:chgData name="丸山　陽介" userId="f372764f-3d08-4501-9408-0cdb14559c7c" providerId="ADAL" clId="{FA52BDCB-8CB0-4C0F-93D5-BBAD36BF1AD5}" dt="2024-06-23T09:21:01.214" v="3"/>
          <ac:spMkLst>
            <pc:docMk/>
            <pc:sldMasterMk cId="2859596457" sldId="2147483648"/>
            <ac:spMk id="4" creationId="{2B847AD2-6E01-4123-BB52-18753788500C}"/>
          </ac:spMkLst>
        </pc:spChg>
        <pc:spChg chg="mod">
          <ac:chgData name="丸山　陽介" userId="f372764f-3d08-4501-9408-0cdb14559c7c" providerId="ADAL" clId="{FA52BDCB-8CB0-4C0F-93D5-BBAD36BF1AD5}" dt="2024-06-23T09:21:01.214" v="3"/>
          <ac:spMkLst>
            <pc:docMk/>
            <pc:sldMasterMk cId="2859596457" sldId="2147483648"/>
            <ac:spMk id="5" creationId="{9EA7658E-E0B1-46C1-88ED-4A4B237C6902}"/>
          </ac:spMkLst>
        </pc:spChg>
        <pc:spChg chg="mod">
          <ac:chgData name="丸山　陽介" userId="f372764f-3d08-4501-9408-0cdb14559c7c" providerId="ADAL" clId="{FA52BDCB-8CB0-4C0F-93D5-BBAD36BF1AD5}" dt="2024-06-23T09:21:01.214" v="3"/>
          <ac:spMkLst>
            <pc:docMk/>
            <pc:sldMasterMk cId="2859596457" sldId="2147483648"/>
            <ac:spMk id="6" creationId="{DF3A20B7-0EDE-42CC-981E-E581CF358725}"/>
          </ac:spMkLst>
        </pc:sp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2338921518" sldId="2147483649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2338921518" sldId="2147483649"/>
              <ac:spMk id="2" creationId="{A04CF737-C0C1-4D25-A428-EB918E20CF20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2338921518" sldId="2147483649"/>
              <ac:spMk id="3" creationId="{071F8E2C-9E91-421B-8A1E-AB11B798F371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19271265" sldId="2147483651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9271265" sldId="2147483651"/>
              <ac:spMk id="2" creationId="{20A3482F-C29E-45C2-B6E8-5E92B704FFC8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9271265" sldId="2147483651"/>
              <ac:spMk id="3" creationId="{63E79C21-7A18-4BBC-A607-AF7235705017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1902136205" sldId="2147483652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902136205" sldId="2147483652"/>
              <ac:spMk id="3" creationId="{6F2B874E-5048-4A4E-92B7-0492CB9ABC4E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902136205" sldId="2147483652"/>
              <ac:spMk id="4" creationId="{44D7DA9C-867C-4538-9353-2BF768DA9166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3074020227" sldId="2147483653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074020227" sldId="2147483653"/>
              <ac:spMk id="2" creationId="{F729A0B0-E1F5-4F1A-8243-BCDD706066A9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074020227" sldId="2147483653"/>
              <ac:spMk id="3" creationId="{7432DFB9-E627-42BD-B674-0BBB84FFECD8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074020227" sldId="2147483653"/>
              <ac:spMk id="4" creationId="{1897DE73-2028-4744-A887-D904AFD45328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074020227" sldId="2147483653"/>
              <ac:spMk id="5" creationId="{93E038F5-56EE-4620-88B3-D992132679E9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074020227" sldId="2147483653"/>
              <ac:spMk id="6" creationId="{03C9647E-BBC4-414B-84A4-D898FC2A37AE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1679095466" sldId="2147483656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679095466" sldId="2147483656"/>
              <ac:spMk id="2" creationId="{1046077D-7B10-4ADF-B2D4-456B1C466D9B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679095466" sldId="2147483656"/>
              <ac:spMk id="3" creationId="{6B23AD83-DC85-4C21-9056-6326FCD5DACE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1679095466" sldId="2147483656"/>
              <ac:spMk id="4" creationId="{5E08552A-C461-4FC0-AB3A-ACCFE5648272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2587597591" sldId="2147483657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2587597591" sldId="2147483657"/>
              <ac:spMk id="2" creationId="{2BE3CB46-AFF1-41F3-B833-4FC07EBE5B9A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2587597591" sldId="2147483657"/>
              <ac:spMk id="3" creationId="{BF8E7F1A-F66B-4179-B777-736C2C774C0D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2587597591" sldId="2147483657"/>
              <ac:spMk id="4" creationId="{39AA5E13-C490-4A46-9F9F-9F534BEF5C4D}"/>
            </ac:spMkLst>
          </pc:spChg>
        </pc:sldLayoutChg>
        <pc:sldLayoutChg chg="modSp">
          <pc:chgData name="丸山　陽介" userId="f372764f-3d08-4501-9408-0cdb14559c7c" providerId="ADAL" clId="{FA52BDCB-8CB0-4C0F-93D5-BBAD36BF1AD5}" dt="2024-06-23T09:21:01.214" v="3"/>
          <pc:sldLayoutMkLst>
            <pc:docMk/>
            <pc:sldMasterMk cId="2859596457" sldId="2147483648"/>
            <pc:sldLayoutMk cId="3340405917" sldId="2147483659"/>
          </pc:sldLayoutMkLst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340405917" sldId="2147483659"/>
              <ac:spMk id="2" creationId="{FEDBB80F-8D2F-4E78-9D71-0F0D8917D7AE}"/>
            </ac:spMkLst>
          </pc:spChg>
          <pc:spChg chg="mod">
            <ac:chgData name="丸山　陽介" userId="f372764f-3d08-4501-9408-0cdb14559c7c" providerId="ADAL" clId="{FA52BDCB-8CB0-4C0F-93D5-BBAD36BF1AD5}" dt="2024-06-23T09:21:01.214" v="3"/>
            <ac:spMkLst>
              <pc:docMk/>
              <pc:sldMasterMk cId="2859596457" sldId="2147483648"/>
              <pc:sldLayoutMk cId="3340405917" sldId="2147483659"/>
              <ac:spMk id="3" creationId="{DA5F4A3B-F013-408D-98F7-69B9B48B04AA}"/>
            </ac:spMkLst>
          </pc:spChg>
        </pc:sldLayoutChg>
      </pc:sldMasterChg>
    </pc:docChg>
  </pc:docChgLst>
  <pc:docChgLst>
    <pc:chgData name="千明　彩" userId="a79fea5b-33fc-49ab-876e-d956ecdfc841" providerId="ADAL" clId="{4771B27C-7D76-452A-9A5C-6829A1A9F9EF}"/>
    <pc:docChg chg="undo custSel modSld">
      <pc:chgData name="千明　彩" userId="a79fea5b-33fc-49ab-876e-d956ecdfc841" providerId="ADAL" clId="{4771B27C-7D76-452A-9A5C-6829A1A9F9EF}" dt="2024-08-02T02:45:07.589" v="63" actId="20577"/>
      <pc:docMkLst>
        <pc:docMk/>
      </pc:docMkLst>
      <pc:sldChg chg="modSp mod">
        <pc:chgData name="千明　彩" userId="a79fea5b-33fc-49ab-876e-d956ecdfc841" providerId="ADAL" clId="{4771B27C-7D76-452A-9A5C-6829A1A9F9EF}" dt="2024-08-02T02:45:07.589" v="63" actId="20577"/>
        <pc:sldMkLst>
          <pc:docMk/>
          <pc:sldMk cId="1263673423" sldId="256"/>
        </pc:sldMkLst>
        <pc:spChg chg="mod">
          <ac:chgData name="千明　彩" userId="a79fea5b-33fc-49ab-876e-d956ecdfc841" providerId="ADAL" clId="{4771B27C-7D76-452A-9A5C-6829A1A9F9EF}" dt="2024-08-02T02:45:07.589" v="63" actId="20577"/>
          <ac:spMkLst>
            <pc:docMk/>
            <pc:sldMk cId="1263673423" sldId="256"/>
            <ac:spMk id="4" creationId="{8850E7CF-3B14-4A8D-8ACA-73ACB2CBF42C}"/>
          </ac:spMkLst>
        </pc:spChg>
        <pc:spChg chg="mod">
          <ac:chgData name="千明　彩" userId="a79fea5b-33fc-49ab-876e-d956ecdfc841" providerId="ADAL" clId="{4771B27C-7D76-452A-9A5C-6829A1A9F9EF}" dt="2024-08-02T02:44:41.715" v="50" actId="20577"/>
          <ac:spMkLst>
            <pc:docMk/>
            <pc:sldMk cId="1263673423" sldId="256"/>
            <ac:spMk id="6" creationId="{BDBCA5DF-2EC7-44D6-A3B0-8B9E566DA3D9}"/>
          </ac:spMkLst>
        </pc:spChg>
        <pc:graphicFrameChg chg="modGraphic">
          <ac:chgData name="千明　彩" userId="a79fea5b-33fc-49ab-876e-d956ecdfc841" providerId="ADAL" clId="{4771B27C-7D76-452A-9A5C-6829A1A9F9EF}" dt="2024-08-02T02:43:48.741" v="19" actId="14100"/>
          <ac:graphicFrameMkLst>
            <pc:docMk/>
            <pc:sldMk cId="1263673423" sldId="256"/>
            <ac:graphicFrameMk id="5" creationId="{0CEA4020-545A-4DD7-8574-41C41BFBC991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44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73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1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62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751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59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08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05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52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8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67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9E187-0E5E-4F99-96F5-230EEEB57B4C}" type="datetimeFigureOut">
              <a:rPr kumimoji="1" lang="ja-JP" altLang="en-US" smtClean="0"/>
              <a:t>2024/8/2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C24-1FDD-4CFF-B12E-1D63C651C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6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850E7CF-3B14-4A8D-8ACA-73ACB2CBF42C}"/>
              </a:ext>
            </a:extLst>
          </p:cNvPr>
          <p:cNvSpPr/>
          <p:nvPr/>
        </p:nvSpPr>
        <p:spPr>
          <a:xfrm>
            <a:off x="4629373" y="2741902"/>
            <a:ext cx="4502769" cy="1894391"/>
          </a:xfrm>
          <a:prstGeom prst="rect">
            <a:avLst/>
          </a:prstGeom>
          <a:noFill/>
          <a:ln w="9525" cap="flat" cmpd="sng" algn="ctr">
            <a:solidFill>
              <a:srgbClr val="009C89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rtlCol="0" anchor="t"/>
          <a:lstStyle/>
          <a:p>
            <a:pPr marL="211021" marR="0" lvl="0" indent="-211021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1108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108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11021" marR="0" lvl="0" indent="-211021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1108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108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11021" marR="0" lvl="0" indent="-211021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endParaRPr kumimoji="1" lang="en-US" altLang="ja-JP" sz="1108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211021" marR="0" lvl="0" indent="-211021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1108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108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CEA4020-545A-4DD7-8574-41C41BFBC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17341"/>
              </p:ext>
            </p:extLst>
          </p:nvPr>
        </p:nvGraphicFramePr>
        <p:xfrm>
          <a:off x="4617870" y="4880631"/>
          <a:ext cx="4514273" cy="1886418"/>
        </p:xfrm>
        <a:graphic>
          <a:graphicData uri="http://schemas.openxmlformats.org/drawingml/2006/table">
            <a:tbl>
              <a:tblPr firstRow="1" bandRow="1"/>
              <a:tblGrid>
                <a:gridCol w="902854">
                  <a:extLst>
                    <a:ext uri="{9D8B030D-6E8A-4147-A177-3AD203B41FA5}">
                      <a16:colId xmlns:a16="http://schemas.microsoft.com/office/drawing/2014/main" val="2387327546"/>
                    </a:ext>
                  </a:extLst>
                </a:gridCol>
                <a:gridCol w="902854">
                  <a:extLst>
                    <a:ext uri="{9D8B030D-6E8A-4147-A177-3AD203B41FA5}">
                      <a16:colId xmlns:a16="http://schemas.microsoft.com/office/drawing/2014/main" val="2954671542"/>
                    </a:ext>
                  </a:extLst>
                </a:gridCol>
                <a:gridCol w="902854">
                  <a:extLst>
                    <a:ext uri="{9D8B030D-6E8A-4147-A177-3AD203B41FA5}">
                      <a16:colId xmlns:a16="http://schemas.microsoft.com/office/drawing/2014/main" val="3216918069"/>
                    </a:ext>
                  </a:extLst>
                </a:gridCol>
                <a:gridCol w="903189">
                  <a:extLst>
                    <a:ext uri="{9D8B030D-6E8A-4147-A177-3AD203B41FA5}">
                      <a16:colId xmlns:a16="http://schemas.microsoft.com/office/drawing/2014/main" val="3037716678"/>
                    </a:ext>
                  </a:extLst>
                </a:gridCol>
                <a:gridCol w="902522">
                  <a:extLst>
                    <a:ext uri="{9D8B030D-6E8A-4147-A177-3AD203B41FA5}">
                      <a16:colId xmlns:a16="http://schemas.microsoft.com/office/drawing/2014/main" val="994263824"/>
                    </a:ext>
                  </a:extLst>
                </a:gridCol>
              </a:tblGrid>
              <a:tr h="8786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marL="0" algn="ctr" defTabSz="914406" rtl="0" eaLnBrk="1" latinLnBrk="0" hangingPunct="1">
                        <a:lnSpc>
                          <a:spcPts val="800"/>
                        </a:lnSpc>
                        <a:spcBef>
                          <a:spcPts val="0"/>
                        </a:spcBef>
                      </a:pPr>
                      <a:r>
                        <a:rPr kumimoji="1" lang="en-US" altLang="ja-JP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年度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  <a:spcBef>
                          <a:spcPts val="0"/>
                        </a:spcBef>
                      </a:pPr>
                      <a:r>
                        <a:rPr kumimoji="1" lang="en-US" altLang="ja-JP" sz="600" dirty="0">
                          <a:latin typeface="+mn-ea"/>
                          <a:ea typeface="+mn-ea"/>
                        </a:rPr>
                        <a:t>2025</a:t>
                      </a:r>
                      <a:r>
                        <a:rPr kumimoji="1" lang="ja-JP" altLang="en-US" sz="600" dirty="0">
                          <a:latin typeface="+mn-ea"/>
                          <a:ea typeface="+mn-ea"/>
                        </a:rPr>
                        <a:t>年度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  <a:spcBef>
                          <a:spcPts val="0"/>
                        </a:spcBef>
                      </a:pPr>
                      <a:r>
                        <a:rPr kumimoji="1" lang="en-US" altLang="ja-JP" sz="600" dirty="0">
                          <a:latin typeface="+mn-ea"/>
                          <a:ea typeface="+mn-ea"/>
                        </a:rPr>
                        <a:t>2026</a:t>
                      </a:r>
                      <a:r>
                        <a:rPr kumimoji="1" lang="ja-JP" altLang="en-US" sz="600" dirty="0">
                          <a:latin typeface="+mn-ea"/>
                          <a:ea typeface="+mn-ea"/>
                        </a:rPr>
                        <a:t>年度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  <a:spcBef>
                          <a:spcPts val="0"/>
                        </a:spcBef>
                      </a:pPr>
                      <a:r>
                        <a:rPr kumimoji="1" lang="en-US" altLang="ja-JP" sz="600" dirty="0">
                          <a:latin typeface="+mn-ea"/>
                          <a:ea typeface="+mn-ea"/>
                        </a:rPr>
                        <a:t>2027</a:t>
                      </a:r>
                      <a:r>
                        <a:rPr kumimoji="1" lang="ja-JP" altLang="en-US" sz="600" dirty="0">
                          <a:latin typeface="+mn-ea"/>
                          <a:ea typeface="+mn-ea"/>
                        </a:rPr>
                        <a:t>年度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  <a:spcBef>
                          <a:spcPts val="0"/>
                        </a:spcBef>
                      </a:pPr>
                      <a:r>
                        <a:rPr kumimoji="1" lang="en-US" altLang="ja-JP" sz="600" dirty="0">
                          <a:latin typeface="+mn-ea"/>
                          <a:ea typeface="+mn-ea"/>
                        </a:rPr>
                        <a:t>2028</a:t>
                      </a:r>
                      <a:r>
                        <a:rPr kumimoji="1" lang="ja-JP" altLang="en-US" sz="600" dirty="0">
                          <a:latin typeface="+mn-ea"/>
                          <a:ea typeface="+mn-ea"/>
                        </a:rPr>
                        <a:t>年度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782390"/>
                  </a:ext>
                </a:extLst>
              </a:tr>
              <a:tr h="178875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Bef>
                          <a:spcPts val="0"/>
                        </a:spcBef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marL="84406" marR="84406" marT="42203" marB="42203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marL="84406" marR="84406" marT="42203" marB="42203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marL="84406" marR="84406" marT="42203" marB="42203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marL="84406" marR="84406" marT="42203" marB="42203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Meiryo UI"/>
                          <a:ea typeface="Meiryo UI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kumimoji="1" lang="ja-JP" altLang="en-US" sz="800" dirty="0">
                        <a:latin typeface="+mn-ea"/>
                        <a:ea typeface="+mn-ea"/>
                      </a:endParaRPr>
                    </a:p>
                  </a:txBody>
                  <a:tcPr marL="84406" marR="84406" marT="42203" marB="42203">
                    <a:lnL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379840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DBCA5DF-2EC7-44D6-A3B0-8B9E566DA3D9}"/>
              </a:ext>
            </a:extLst>
          </p:cNvPr>
          <p:cNvSpPr txBox="1"/>
          <p:nvPr/>
        </p:nvSpPr>
        <p:spPr>
          <a:xfrm>
            <a:off x="-22853" y="2757607"/>
            <a:ext cx="4519385" cy="4013727"/>
          </a:xfrm>
          <a:prstGeom prst="rect">
            <a:avLst/>
          </a:prstGeom>
          <a:noFill/>
          <a:ln w="9525">
            <a:solidFill>
              <a:srgbClr val="009C89"/>
            </a:solidFill>
          </a:ln>
        </p:spPr>
        <p:txBody>
          <a:bodyPr wrap="square">
            <a:spAutoFit/>
          </a:bodyPr>
          <a:lstStyle/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r>
              <a:rPr kumimoji="1" lang="ja-JP" altLang="en-US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r>
              <a:rPr kumimoji="1" lang="ja-JP" altLang="en-US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r>
              <a:rPr kumimoji="1" lang="ja-JP" altLang="en-US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11021" indent="-211021" defTabSz="839876">
              <a:buClr>
                <a:prstClr val="black"/>
              </a:buClr>
              <a:buFont typeface="+mj-ea"/>
              <a:buAutoNum type="circleNumDbPlain"/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839876">
              <a:buClr>
                <a:prstClr val="black"/>
              </a:buClr>
            </a:pPr>
            <a:endParaRPr kumimoji="1" lang="en-US" altLang="ja-JP" sz="1108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F4C0FF3-F912-49C0-8393-61D6D6BFCE19}"/>
              </a:ext>
            </a:extLst>
          </p:cNvPr>
          <p:cNvSpPr/>
          <p:nvPr/>
        </p:nvSpPr>
        <p:spPr>
          <a:xfrm>
            <a:off x="-4785" y="275053"/>
            <a:ext cx="9144000" cy="377844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77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Wingdings" panose="05000000000000000000" pitchFamily="2" charset="2"/>
              </a:rPr>
              <a:t>（市町村名）：（タイトル）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BFC8F10-1804-4BAA-AFE1-189227E43E16}"/>
              </a:ext>
            </a:extLst>
          </p:cNvPr>
          <p:cNvSpPr/>
          <p:nvPr/>
        </p:nvSpPr>
        <p:spPr>
          <a:xfrm>
            <a:off x="4122" y="2548253"/>
            <a:ext cx="4536000" cy="209354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vert="horz" rtlCol="0" anchor="ctr"/>
          <a:lstStyle/>
          <a:p>
            <a:pPr marL="0" marR="0" lvl="0" indent="0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１．エネルギー自立地域づくりに関する主な取組</a:t>
            </a:r>
            <a:endParaRPr kumimoji="1" lang="en-US" sz="110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A4B584E-C981-4D04-BC10-9242D013A93C}"/>
              </a:ext>
            </a:extLst>
          </p:cNvPr>
          <p:cNvSpPr/>
          <p:nvPr/>
        </p:nvSpPr>
        <p:spPr>
          <a:xfrm>
            <a:off x="4619830" y="4670204"/>
            <a:ext cx="4519385" cy="209354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vert="horz" rtlCol="0" anchor="ctr"/>
          <a:lstStyle/>
          <a:p>
            <a:pPr marL="0" marR="0" lvl="0" indent="0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３．主な取組のスケジュール</a:t>
            </a:r>
            <a:endParaRPr kumimoji="1" lang="en-US" sz="110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F3D0F84-8216-4C42-BC38-6ECBF48FF685}"/>
              </a:ext>
            </a:extLst>
          </p:cNvPr>
          <p:cNvSpPr/>
          <p:nvPr/>
        </p:nvSpPr>
        <p:spPr>
          <a:xfrm>
            <a:off x="4623085" y="2553039"/>
            <a:ext cx="4519385" cy="209354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vert="horz" rtlCol="0" anchor="ctr"/>
          <a:lstStyle/>
          <a:p>
            <a:pPr marL="0" marR="0" lvl="0" indent="0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２．取組により期待される主な効果</a:t>
            </a:r>
            <a:endParaRPr kumimoji="1" lang="en-US" altLang="ja-JP" sz="110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0F5727A-CB0B-45B2-BB6E-677312FEBD75}"/>
              </a:ext>
            </a:extLst>
          </p:cNvPr>
          <p:cNvSpPr/>
          <p:nvPr/>
        </p:nvSpPr>
        <p:spPr>
          <a:xfrm>
            <a:off x="4785" y="1095234"/>
            <a:ext cx="9134430" cy="224022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vert="horz" rtlCol="0" anchor="ctr"/>
          <a:lstStyle/>
          <a:p>
            <a:pPr marL="0" marR="0" lvl="0" indent="0" defTabSz="83987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取組の全体像</a:t>
            </a:r>
            <a:endParaRPr kumimoji="1" lang="en-US" sz="1108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67A4414-8CBE-47FE-B051-7EE2B354C792}"/>
              </a:ext>
            </a:extLst>
          </p:cNvPr>
          <p:cNvGrpSpPr/>
          <p:nvPr/>
        </p:nvGrpSpPr>
        <p:grpSpPr>
          <a:xfrm>
            <a:off x="4640032" y="5018467"/>
            <a:ext cx="4469952" cy="173498"/>
            <a:chOff x="5043995" y="4734903"/>
            <a:chExt cx="3033835" cy="173498"/>
          </a:xfrm>
        </p:grpSpPr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6A454AA6-E9EE-4041-8658-718E1618C7A3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5043995" y="4820991"/>
              <a:ext cx="303383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2A52673-6E62-4792-A3A8-C8678B1A1CB3}"/>
                </a:ext>
              </a:extLst>
            </p:cNvPr>
            <p:cNvSpPr txBox="1"/>
            <p:nvPr/>
          </p:nvSpPr>
          <p:spPr bwMode="gray">
            <a:xfrm>
              <a:off x="5969000" y="4734903"/>
              <a:ext cx="1183825" cy="173498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0070C0"/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algn="ctr" defTabSz="83987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738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</a:rPr>
                <a:t>（取組内容）</a:t>
              </a: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30D763A-6786-4F14-BE21-9DE96A0A4687}"/>
              </a:ext>
            </a:extLst>
          </p:cNvPr>
          <p:cNvSpPr txBox="1"/>
          <p:nvPr/>
        </p:nvSpPr>
        <p:spPr>
          <a:xfrm>
            <a:off x="9839" y="-9522"/>
            <a:ext cx="4671622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9876"/>
            <a:r>
              <a:rPr kumimoji="1" lang="ja-JP" altLang="en-US" sz="1292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別紙</a:t>
            </a:r>
            <a:r>
              <a:rPr kumimoji="1" lang="zh-CN" altLang="en-US" sz="1292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様式２：</a:t>
            </a:r>
            <a:r>
              <a:rPr kumimoji="1" lang="ja-JP" altLang="en-US" sz="1292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エネルギー自立地域づくり計画書</a:t>
            </a:r>
            <a:r>
              <a:rPr kumimoji="1" lang="zh-CN" altLang="en-US" sz="1292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  <a:endParaRPr kumimoji="1" lang="ja-JP" altLang="en-US" sz="1292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BF8F9E2-4EB0-480F-8FA8-2A6C15815E33}"/>
              </a:ext>
            </a:extLst>
          </p:cNvPr>
          <p:cNvSpPr txBox="1"/>
          <p:nvPr/>
        </p:nvSpPr>
        <p:spPr>
          <a:xfrm>
            <a:off x="0" y="628506"/>
            <a:ext cx="1016468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39876"/>
            <a:r>
              <a:rPr kumimoji="1" lang="ja-JP" altLang="en-US" sz="1108" dirty="0">
                <a:solidFill>
                  <a:prstClr val="black"/>
                </a:solidFill>
                <a:latin typeface="Meiryo UI"/>
                <a:ea typeface="Meiryo UI"/>
              </a:rPr>
              <a:t>対象地域：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7442844-09A4-4E85-BC11-1690C40DD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941197"/>
              </p:ext>
            </p:extLst>
          </p:nvPr>
        </p:nvGraphicFramePr>
        <p:xfrm>
          <a:off x="4739895" y="3934683"/>
          <a:ext cx="4285763" cy="67851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465279">
                  <a:extLst>
                    <a:ext uri="{9D8B030D-6E8A-4147-A177-3AD203B41FA5}">
                      <a16:colId xmlns:a16="http://schemas.microsoft.com/office/drawing/2014/main" val="2014541858"/>
                    </a:ext>
                  </a:extLst>
                </a:gridCol>
                <a:gridCol w="840655">
                  <a:extLst>
                    <a:ext uri="{9D8B030D-6E8A-4147-A177-3AD203B41FA5}">
                      <a16:colId xmlns:a16="http://schemas.microsoft.com/office/drawing/2014/main" val="2471470381"/>
                    </a:ext>
                  </a:extLst>
                </a:gridCol>
                <a:gridCol w="840655">
                  <a:extLst>
                    <a:ext uri="{9D8B030D-6E8A-4147-A177-3AD203B41FA5}">
                      <a16:colId xmlns:a16="http://schemas.microsoft.com/office/drawing/2014/main" val="3787645599"/>
                    </a:ext>
                  </a:extLst>
                </a:gridCol>
                <a:gridCol w="840655">
                  <a:extLst>
                    <a:ext uri="{9D8B030D-6E8A-4147-A177-3AD203B41FA5}">
                      <a16:colId xmlns:a16="http://schemas.microsoft.com/office/drawing/2014/main" val="1291071089"/>
                    </a:ext>
                  </a:extLst>
                </a:gridCol>
                <a:gridCol w="457864">
                  <a:extLst>
                    <a:ext uri="{9D8B030D-6E8A-4147-A177-3AD203B41FA5}">
                      <a16:colId xmlns:a16="http://schemas.microsoft.com/office/drawing/2014/main" val="2935804887"/>
                    </a:ext>
                  </a:extLst>
                </a:gridCol>
                <a:gridCol w="840655">
                  <a:extLst>
                    <a:ext uri="{9D8B030D-6E8A-4147-A177-3AD203B41FA5}">
                      <a16:colId xmlns:a16="http://schemas.microsoft.com/office/drawing/2014/main" val="1156036027"/>
                    </a:ext>
                  </a:extLst>
                </a:gridCol>
              </a:tblGrid>
              <a:tr h="26153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700" kern="100" dirty="0">
                          <a:effectLst/>
                        </a:rPr>
                        <a:t> 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電力消費量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省エネによる</a:t>
                      </a:r>
                      <a:endParaRPr lang="ja-JP" sz="800" kern="1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電力削減量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電力消費量</a:t>
                      </a:r>
                      <a:endParaRPr lang="ja-JP" sz="800" kern="1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（削減後）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比較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700" kern="100" dirty="0">
                          <a:effectLst/>
                        </a:rPr>
                        <a:t>再エネ生産量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3631912"/>
                  </a:ext>
                </a:extLst>
              </a:tr>
              <a:tr h="20849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800" kern="100">
                          <a:effectLst/>
                        </a:rPr>
                        <a:t>現状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 dirty="0">
                          <a:effectLst/>
                        </a:rPr>
                        <a:t>万</a:t>
                      </a:r>
                      <a:r>
                        <a:rPr lang="en-US" sz="800" kern="100" dirty="0">
                          <a:effectLst/>
                        </a:rPr>
                        <a:t>kWh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1079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altLang="ja-JP" sz="800" kern="100" dirty="0">
                          <a:effectLst/>
                        </a:rPr>
                        <a:t>-</a:t>
                      </a:r>
                      <a:r>
                        <a:rPr lang="en-US" sz="800" kern="100" dirty="0">
                          <a:effectLst/>
                        </a:rPr>
                        <a:t> 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800" kern="100" dirty="0">
                          <a:effectLst/>
                        </a:rPr>
                        <a:t> </a:t>
                      </a:r>
                      <a:r>
                        <a:rPr lang="en-US" altLang="ja-JP" sz="800" kern="100" dirty="0">
                          <a:effectLst/>
                        </a:rPr>
                        <a:t>-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1100" kern="100" dirty="0">
                          <a:effectLst/>
                        </a:rPr>
                        <a:t>＞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>
                          <a:effectLst/>
                        </a:rPr>
                        <a:t>万</a:t>
                      </a:r>
                      <a:r>
                        <a:rPr lang="en-US" sz="800" kern="100">
                          <a:effectLst/>
                        </a:rPr>
                        <a:t>kWh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107950" marT="0" marB="0" anchor="ctr"/>
                </a:tc>
                <a:extLst>
                  <a:ext uri="{0D108BD9-81ED-4DB2-BD59-A6C34878D82A}">
                    <a16:rowId xmlns:a16="http://schemas.microsoft.com/office/drawing/2014/main" val="3622327430"/>
                  </a:ext>
                </a:extLst>
              </a:tr>
              <a:tr h="20849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800" kern="100">
                          <a:effectLst/>
                        </a:rPr>
                        <a:t>計画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>
                          <a:effectLst/>
                        </a:rPr>
                        <a:t>万</a:t>
                      </a:r>
                      <a:r>
                        <a:rPr lang="en-US" sz="800" kern="100">
                          <a:effectLst/>
                        </a:rPr>
                        <a:t>kWh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1079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 dirty="0">
                          <a:effectLst/>
                        </a:rPr>
                        <a:t>万</a:t>
                      </a:r>
                      <a:r>
                        <a:rPr lang="en-US" sz="800" kern="100" dirty="0">
                          <a:effectLst/>
                        </a:rPr>
                        <a:t>kWh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>
                          <a:effectLst/>
                        </a:rPr>
                        <a:t>万</a:t>
                      </a:r>
                      <a:r>
                        <a:rPr lang="en-US" sz="800" kern="100">
                          <a:effectLst/>
                        </a:rPr>
                        <a:t>kWh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ja-JP" sz="1100" kern="100">
                          <a:effectLst/>
                        </a:rPr>
                        <a:t>＜</a:t>
                      </a:r>
                      <a:endParaRPr lang="ja-JP" sz="800" kern="10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</a:pPr>
                      <a:r>
                        <a:rPr lang="ja-JP" sz="800" kern="100" dirty="0">
                          <a:effectLst/>
                        </a:rPr>
                        <a:t>万</a:t>
                      </a:r>
                      <a:r>
                        <a:rPr lang="en-US" sz="800" kern="100" dirty="0">
                          <a:effectLst/>
                        </a:rPr>
                        <a:t>kWh</a:t>
                      </a:r>
                      <a:endParaRPr lang="ja-JP" sz="800" kern="100" dirty="0">
                        <a:effectLst/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107950" marT="0" marB="0" anchor="ctr"/>
                </a:tc>
                <a:extLst>
                  <a:ext uri="{0D108BD9-81ED-4DB2-BD59-A6C34878D82A}">
                    <a16:rowId xmlns:a16="http://schemas.microsoft.com/office/drawing/2014/main" val="1574403405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7C59470-88FD-4EA8-B8C5-E81C20CAE8DE}"/>
              </a:ext>
            </a:extLst>
          </p:cNvPr>
          <p:cNvSpPr txBox="1"/>
          <p:nvPr/>
        </p:nvSpPr>
        <p:spPr>
          <a:xfrm>
            <a:off x="4567215" y="3758043"/>
            <a:ext cx="46356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対象地域における電力消費量・再エネ電気生産量（年間）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367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318CB62E38FDC4D88A28F4C075FB44A" ma:contentTypeVersion="15" ma:contentTypeDescription="新しいドキュメントを作成します。" ma:contentTypeScope="" ma:versionID="f2c0337a0c7c2796a9eb856a59172f30">
  <xsd:schema xmlns:xsd="http://www.w3.org/2001/XMLSchema" xmlns:xs="http://www.w3.org/2001/XMLSchema" xmlns:p="http://schemas.microsoft.com/office/2006/metadata/properties" xmlns:ns2="8c30b7a9-048e-44b7-9ade-597cb85faf0e" xmlns:ns3="af4a94eb-89ba-46cc-aaa2-12772c9c7011" targetNamespace="http://schemas.microsoft.com/office/2006/metadata/properties" ma:root="true" ma:fieldsID="15f585a6dc2bee36bc2970ad1a5de88e" ns2:_="" ns3:_="">
    <xsd:import namespace="8c30b7a9-048e-44b7-9ade-597cb85faf0e"/>
    <xsd:import namespace="af4a94eb-89ba-46cc-aaa2-12772c9c70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30b7a9-048e-44b7-9ade-597cb85faf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629d7330-8f8f-43ff-822f-8badfcb16f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a94eb-89ba-46cc-aaa2-12772c9c701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c15c0dc8-087a-4e76-9e7d-f1b12c5557c2}" ma:internalName="TaxCatchAll" ma:showField="CatchAllData" ma:web="af4a94eb-89ba-46cc-aaa2-12772c9c70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f4a94eb-89ba-46cc-aaa2-12772c9c7011" xsi:nil="true"/>
    <lcf76f155ced4ddcb4097134ff3c332f xmlns="8c30b7a9-048e-44b7-9ade-597cb85faf0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383829-4B34-464A-BC45-A0A74A67E5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30b7a9-048e-44b7-9ade-597cb85faf0e"/>
    <ds:schemaRef ds:uri="af4a94eb-89ba-46cc-aaa2-12772c9c70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30C631-7E4A-4C78-AE1D-D2274BB747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2F8BC-0691-44FA-B804-E42E2CE98B66}">
  <ds:schemaRefs>
    <ds:schemaRef ds:uri="http://schemas.microsoft.com/office/2006/metadata/properties"/>
    <ds:schemaRef ds:uri="http://schemas.microsoft.com/office/infopath/2007/PartnerControls"/>
    <ds:schemaRef ds:uri="af4a94eb-89ba-46cc-aaa2-12772c9c7011"/>
    <ds:schemaRef ds:uri="8c30b7a9-048e-44b7-9ade-597cb85faf0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119</Words>
  <Application>Microsoft Office PowerPoint</Application>
  <PresentationFormat>画面に合わせる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メイリオ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丸山　陽介</dc:creator>
  <cp:lastModifiedBy>千明　彩</cp:lastModifiedBy>
  <cp:revision>1</cp:revision>
  <dcterms:created xsi:type="dcterms:W3CDTF">2024-06-23T09:20:12Z</dcterms:created>
  <dcterms:modified xsi:type="dcterms:W3CDTF">2024-08-02T02:45:15Z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0x010100D318CB62E38FDC4D88A28F4C075FB44A</vt:lpwstr>
  </property>
  <property fmtid="{D5CDD505-2E9C-101B-9397-08002B2CF9AE}" pid="3" name="MediaServiceImageTags">
    <vt:lpwstr/>
  </property>
</Properties>
</file>