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4" r:id="rId1"/>
  </p:sldMasterIdLst>
  <p:notesMasterIdLst>
    <p:notesMasterId r:id="rId13"/>
  </p:notesMasterIdLst>
  <p:sldIdLst>
    <p:sldId id="2147375665" r:id="rId2"/>
    <p:sldId id="2147375666" r:id="rId3"/>
    <p:sldId id="2147375669" r:id="rId4"/>
    <p:sldId id="2147375690" r:id="rId5"/>
    <p:sldId id="2147375683" r:id="rId6"/>
    <p:sldId id="2147375682" r:id="rId7"/>
    <p:sldId id="2147375684" r:id="rId8"/>
    <p:sldId id="2147375700" r:id="rId9"/>
    <p:sldId id="2147375695" r:id="rId10"/>
    <p:sldId id="2147375694" r:id="rId11"/>
    <p:sldId id="2147375697" r:id="rId12"/>
  </p:sldIdLst>
  <p:sldSz cx="9144000" cy="6858000" type="screen4x3"/>
  <p:notesSz cx="6888163" cy="100187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300"/>
    <a:srgbClr val="F5F8FE"/>
    <a:srgbClr val="D6D6D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233" autoAdjust="0"/>
    <p:restoredTop sz="82973" autoAdjust="0"/>
  </p:normalViewPr>
  <p:slideViewPr>
    <p:cSldViewPr snapToGrid="0" snapToObjects="1" showGuides="1">
      <p:cViewPr varScale="1">
        <p:scale>
          <a:sx n="55" d="100"/>
          <a:sy n="55" d="100"/>
        </p:scale>
        <p:origin x="1768" y="44"/>
      </p:cViewPr>
      <p:guideLst/>
    </p:cSldViewPr>
  </p:slideViewPr>
  <p:notesTextViewPr>
    <p:cViewPr>
      <p:scale>
        <a:sx n="1" d="1"/>
        <a:sy n="1" d="1"/>
      </p:scale>
      <p:origin x="0" y="0"/>
    </p:cViewPr>
  </p:notesTextViewPr>
  <p:sorterViewPr>
    <p:cViewPr varScale="1">
      <p:scale>
        <a:sx n="1" d="1"/>
        <a:sy n="1" d="1"/>
      </p:scale>
      <p:origin x="0" y="0"/>
    </p:cViewPr>
  </p:sorterViewPr>
  <p:notesViewPr>
    <p:cSldViewPr snapToGrid="0" snapToObjects="1" showGuides="1">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84871" cy="502676"/>
          </a:xfrm>
          <a:prstGeom prst="rect">
            <a:avLst/>
          </a:prstGeom>
        </p:spPr>
        <p:txBody>
          <a:bodyPr vert="horz" lIns="96606" tIns="48303" rIns="96606" bIns="48303" rtlCol="0"/>
          <a:lstStyle>
            <a:lvl1pPr algn="l">
              <a:defRPr sz="1300"/>
            </a:lvl1pPr>
          </a:lstStyle>
          <a:p>
            <a:endParaRPr kumimoji="1" lang="ja-JP" altLang="en-US"/>
          </a:p>
        </p:txBody>
      </p:sp>
      <p:sp>
        <p:nvSpPr>
          <p:cNvPr id="3" name="日付プレースホルダー 2"/>
          <p:cNvSpPr>
            <a:spLocks noGrp="1"/>
          </p:cNvSpPr>
          <p:nvPr>
            <p:ph type="dt" idx="1"/>
          </p:nvPr>
        </p:nvSpPr>
        <p:spPr>
          <a:xfrm>
            <a:off x="3901698" y="0"/>
            <a:ext cx="2984871" cy="502676"/>
          </a:xfrm>
          <a:prstGeom prst="rect">
            <a:avLst/>
          </a:prstGeom>
        </p:spPr>
        <p:txBody>
          <a:bodyPr vert="horz" lIns="96606" tIns="48303" rIns="96606" bIns="48303" rtlCol="0"/>
          <a:lstStyle>
            <a:lvl1pPr algn="r">
              <a:defRPr sz="1300"/>
            </a:lvl1pPr>
          </a:lstStyle>
          <a:p>
            <a:fld id="{7EDB4D06-D03E-BA4F-820A-3D30EA4C6498}" type="datetimeFigureOut">
              <a:rPr kumimoji="1" lang="ja-JP" altLang="en-US" smtClean="0"/>
              <a:t>2023/12/14</a:t>
            </a:fld>
            <a:endParaRPr kumimoji="1" lang="ja-JP" altLang="en-US"/>
          </a:p>
        </p:txBody>
      </p:sp>
      <p:sp>
        <p:nvSpPr>
          <p:cNvPr id="4" name="スライド イメージ プレースホルダー 3"/>
          <p:cNvSpPr>
            <a:spLocks noGrp="1" noRot="1" noChangeAspect="1"/>
          </p:cNvSpPr>
          <p:nvPr>
            <p:ph type="sldImg" idx="2"/>
          </p:nvPr>
        </p:nvSpPr>
        <p:spPr>
          <a:xfrm>
            <a:off x="1190625" y="1252538"/>
            <a:ext cx="4506913" cy="3381375"/>
          </a:xfrm>
          <a:prstGeom prst="rect">
            <a:avLst/>
          </a:prstGeom>
          <a:noFill/>
          <a:ln w="12700">
            <a:solidFill>
              <a:prstClr val="black"/>
            </a:solidFill>
          </a:ln>
        </p:spPr>
        <p:txBody>
          <a:bodyPr vert="horz" lIns="96606" tIns="48303" rIns="96606" bIns="48303" rtlCol="0" anchor="ctr"/>
          <a:lstStyle/>
          <a:p>
            <a:endParaRPr lang="ja-JP" altLang="en-US"/>
          </a:p>
        </p:txBody>
      </p:sp>
      <p:sp>
        <p:nvSpPr>
          <p:cNvPr id="5" name="ノート プレースホルダー 4"/>
          <p:cNvSpPr>
            <a:spLocks noGrp="1"/>
          </p:cNvSpPr>
          <p:nvPr>
            <p:ph type="body" sz="quarter" idx="3"/>
          </p:nvPr>
        </p:nvSpPr>
        <p:spPr>
          <a:xfrm>
            <a:off x="688817" y="4821506"/>
            <a:ext cx="5510530" cy="3944868"/>
          </a:xfrm>
          <a:prstGeom prst="rect">
            <a:avLst/>
          </a:prstGeom>
        </p:spPr>
        <p:txBody>
          <a:bodyPr vert="horz" lIns="96606" tIns="48303" rIns="96606" bIns="48303"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516039"/>
            <a:ext cx="2984871" cy="502674"/>
          </a:xfrm>
          <a:prstGeom prst="rect">
            <a:avLst/>
          </a:prstGeom>
        </p:spPr>
        <p:txBody>
          <a:bodyPr vert="horz" lIns="96606" tIns="48303" rIns="96606" bIns="48303"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3901698" y="9516039"/>
            <a:ext cx="2984871" cy="502674"/>
          </a:xfrm>
          <a:prstGeom prst="rect">
            <a:avLst/>
          </a:prstGeom>
        </p:spPr>
        <p:txBody>
          <a:bodyPr vert="horz" lIns="96606" tIns="48303" rIns="96606" bIns="48303" rtlCol="0" anchor="b"/>
          <a:lstStyle>
            <a:lvl1pPr algn="r">
              <a:defRPr sz="1300"/>
            </a:lvl1pPr>
          </a:lstStyle>
          <a:p>
            <a:fld id="{53600F22-C0A5-7747-B01A-6CAF73C16634}" type="slidenum">
              <a:rPr kumimoji="1" lang="ja-JP" altLang="en-US" smtClean="0"/>
              <a:t>‹#›</a:t>
            </a:fld>
            <a:endParaRPr kumimoji="1" lang="ja-JP" altLang="en-US"/>
          </a:p>
        </p:txBody>
      </p:sp>
    </p:spTree>
    <p:extLst>
      <p:ext uri="{BB962C8B-B14F-4D97-AF65-F5344CB8AC3E}">
        <p14:creationId xmlns:p14="http://schemas.microsoft.com/office/powerpoint/2010/main" val="212407873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a:p>
        </p:txBody>
      </p:sp>
      <p:sp>
        <p:nvSpPr>
          <p:cNvPr id="4" name="スライド番号プレースホルダー 3"/>
          <p:cNvSpPr>
            <a:spLocks noGrp="1"/>
          </p:cNvSpPr>
          <p:nvPr>
            <p:ph type="sldNum" sz="quarter" idx="5"/>
          </p:nvPr>
        </p:nvSpPr>
        <p:spPr/>
        <p:txBody>
          <a:bodyPr/>
          <a:lstStyle/>
          <a:p>
            <a:fld id="{53600F22-C0A5-7747-B01A-6CAF73C16634}" type="slidenum">
              <a:rPr kumimoji="1" lang="ja-JP" altLang="en-US" smtClean="0"/>
              <a:t>2</a:t>
            </a:fld>
            <a:endParaRPr kumimoji="1" lang="ja-JP" altLang="en-US"/>
          </a:p>
        </p:txBody>
      </p:sp>
    </p:spTree>
    <p:extLst>
      <p:ext uri="{BB962C8B-B14F-4D97-AF65-F5344CB8AC3E}">
        <p14:creationId xmlns:p14="http://schemas.microsoft.com/office/powerpoint/2010/main" val="11667815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idx="12"/>
          </p:nvPr>
        </p:nvSpPr>
        <p:spPr/>
        <p:txBody>
          <a:bodyPr/>
          <a:lstStyle/>
          <a:p>
            <a:pPr algn="r">
              <a:buSzPts val="1200"/>
            </a:pPr>
            <a:fld id="{00000000-1234-1234-1234-123412341234}" type="slidenum">
              <a:rPr lang="en-US" altLang="ja-JP">
                <a:solidFill>
                  <a:schemeClr val="dk1"/>
                </a:solidFill>
                <a:latin typeface="Calibri"/>
                <a:ea typeface="Calibri"/>
                <a:cs typeface="Calibri"/>
                <a:sym typeface="Calibri"/>
              </a:rPr>
              <a:pPr algn="r">
                <a:buSzPts val="1200"/>
              </a:pPr>
              <a:t>3</a:t>
            </a:fld>
            <a:endParaRPr lang="en-US">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475057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53600F22-C0A5-7747-B01A-6CAF73C16634}" type="slidenum">
              <a:rPr kumimoji="1" lang="ja-JP" altLang="en-US" smtClean="0"/>
              <a:t>4</a:t>
            </a:fld>
            <a:endParaRPr kumimoji="1" lang="ja-JP" altLang="en-US"/>
          </a:p>
        </p:txBody>
      </p:sp>
    </p:spTree>
    <p:extLst>
      <p:ext uri="{BB962C8B-B14F-4D97-AF65-F5344CB8AC3E}">
        <p14:creationId xmlns:p14="http://schemas.microsoft.com/office/powerpoint/2010/main" val="7551922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3600F22-C0A5-7747-B01A-6CAF73C16634}" type="slidenum">
              <a:rPr kumimoji="1" lang="ja-JP" altLang="en-US" smtClean="0"/>
              <a:t>5</a:t>
            </a:fld>
            <a:endParaRPr kumimoji="1" lang="ja-JP" altLang="en-US"/>
          </a:p>
        </p:txBody>
      </p:sp>
    </p:spTree>
    <p:extLst>
      <p:ext uri="{BB962C8B-B14F-4D97-AF65-F5344CB8AC3E}">
        <p14:creationId xmlns:p14="http://schemas.microsoft.com/office/powerpoint/2010/main" val="35805375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53600F22-C0A5-7747-B01A-6CAF73C16634}" type="slidenum">
              <a:rPr kumimoji="1" lang="ja-JP" altLang="en-US" smtClean="0"/>
              <a:t>6</a:t>
            </a:fld>
            <a:endParaRPr kumimoji="1" lang="ja-JP" altLang="en-US"/>
          </a:p>
        </p:txBody>
      </p:sp>
    </p:spTree>
    <p:extLst>
      <p:ext uri="{BB962C8B-B14F-4D97-AF65-F5344CB8AC3E}">
        <p14:creationId xmlns:p14="http://schemas.microsoft.com/office/powerpoint/2010/main" val="23213401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l" defTabSz="966064">
              <a:defRPr/>
            </a:pPr>
            <a:endParaRPr kumimoji="1" lang="ja-JP" altLang="en-US" dirty="0"/>
          </a:p>
        </p:txBody>
      </p:sp>
      <p:sp>
        <p:nvSpPr>
          <p:cNvPr id="4" name="スライド番号プレースホルダー 3"/>
          <p:cNvSpPr>
            <a:spLocks noGrp="1"/>
          </p:cNvSpPr>
          <p:nvPr>
            <p:ph type="sldNum" sz="quarter" idx="5"/>
          </p:nvPr>
        </p:nvSpPr>
        <p:spPr/>
        <p:txBody>
          <a:bodyPr/>
          <a:lstStyle/>
          <a:p>
            <a:fld id="{53600F22-C0A5-7747-B01A-6CAF73C16634}" type="slidenum">
              <a:rPr kumimoji="1" lang="ja-JP" altLang="en-US" smtClean="0"/>
              <a:t>7</a:t>
            </a:fld>
            <a:endParaRPr kumimoji="1" lang="ja-JP" altLang="en-US"/>
          </a:p>
        </p:txBody>
      </p:sp>
    </p:spTree>
    <p:extLst>
      <p:ext uri="{BB962C8B-B14F-4D97-AF65-F5344CB8AC3E}">
        <p14:creationId xmlns:p14="http://schemas.microsoft.com/office/powerpoint/2010/main" val="9339486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53600F22-C0A5-7747-B01A-6CAF73C16634}" type="slidenum">
              <a:rPr kumimoji="1" lang="ja-JP" altLang="en-US" smtClean="0"/>
              <a:t>8</a:t>
            </a:fld>
            <a:endParaRPr kumimoji="1" lang="ja-JP" altLang="en-US"/>
          </a:p>
        </p:txBody>
      </p:sp>
    </p:spTree>
    <p:extLst>
      <p:ext uri="{BB962C8B-B14F-4D97-AF65-F5344CB8AC3E}">
        <p14:creationId xmlns:p14="http://schemas.microsoft.com/office/powerpoint/2010/main" val="37806357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3600F22-C0A5-7747-B01A-6CAF73C16634}" type="slidenum">
              <a:rPr kumimoji="1" lang="ja-JP" altLang="en-US" smtClean="0"/>
              <a:t>9</a:t>
            </a:fld>
            <a:endParaRPr kumimoji="1" lang="ja-JP" altLang="en-US"/>
          </a:p>
        </p:txBody>
      </p:sp>
    </p:spTree>
    <p:extLst>
      <p:ext uri="{BB962C8B-B14F-4D97-AF65-F5344CB8AC3E}">
        <p14:creationId xmlns:p14="http://schemas.microsoft.com/office/powerpoint/2010/main" val="29932177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3600F22-C0A5-7747-B01A-6CAF73C16634}" type="slidenum">
              <a:rPr kumimoji="1" lang="ja-JP" altLang="en-US" smtClean="0"/>
              <a:t>10</a:t>
            </a:fld>
            <a:endParaRPr kumimoji="1" lang="ja-JP" altLang="en-US"/>
          </a:p>
        </p:txBody>
      </p:sp>
    </p:spTree>
    <p:extLst>
      <p:ext uri="{BB962C8B-B14F-4D97-AF65-F5344CB8AC3E}">
        <p14:creationId xmlns:p14="http://schemas.microsoft.com/office/powerpoint/2010/main" val="32562086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3144592-E3A0-7B21-7E96-80DB49CEE90D}"/>
              </a:ext>
            </a:extLst>
          </p:cNvPr>
          <p:cNvSpPr>
            <a:spLocks noGrp="1"/>
          </p:cNvSpPr>
          <p:nvPr>
            <p:ph type="ctrTitle"/>
          </p:nvPr>
        </p:nvSpPr>
        <p:spPr>
          <a:xfrm>
            <a:off x="1143000" y="1122363"/>
            <a:ext cx="6858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1B1E77FA-8B7C-6DD9-9836-456A7BCA0268}"/>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283B109B-2A2F-0A02-819C-2BF8511E020D}"/>
              </a:ext>
            </a:extLst>
          </p:cNvPr>
          <p:cNvSpPr>
            <a:spLocks noGrp="1"/>
          </p:cNvSpPr>
          <p:nvPr>
            <p:ph type="dt" sz="half" idx="10"/>
          </p:nvPr>
        </p:nvSpPr>
        <p:spPr/>
        <p:txBody>
          <a:bodyPr/>
          <a:lstStyle/>
          <a:p>
            <a:fld id="{E222F29F-4E62-BD46-B997-5C7D61FAD33F}" type="datetimeFigureOut">
              <a:rPr kumimoji="1" lang="ja-JP" altLang="en-US" smtClean="0"/>
              <a:t>2023/12/14</a:t>
            </a:fld>
            <a:endParaRPr kumimoji="1" lang="ja-JP" altLang="en-US"/>
          </a:p>
        </p:txBody>
      </p:sp>
      <p:sp>
        <p:nvSpPr>
          <p:cNvPr id="5" name="フッター プレースホルダー 4">
            <a:extLst>
              <a:ext uri="{FF2B5EF4-FFF2-40B4-BE49-F238E27FC236}">
                <a16:creationId xmlns:a16="http://schemas.microsoft.com/office/drawing/2014/main" id="{E74DE7F9-5020-FF55-992E-1103BD646B7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937BD07-60DA-A8B9-FA2D-ADBF5C5E0FC8}"/>
              </a:ext>
            </a:extLst>
          </p:cNvPr>
          <p:cNvSpPr>
            <a:spLocks noGrp="1"/>
          </p:cNvSpPr>
          <p:nvPr>
            <p:ph type="sldNum" sz="quarter" idx="12"/>
          </p:nvPr>
        </p:nvSpPr>
        <p:spPr/>
        <p:txBody>
          <a:bodyPr/>
          <a:lstStyle/>
          <a:p>
            <a:fld id="{7F3F7FFA-EE15-F747-AEF0-4E9E8F373A73}" type="slidenum">
              <a:rPr kumimoji="1" lang="ja-JP" altLang="en-US" smtClean="0"/>
              <a:t>‹#›</a:t>
            </a:fld>
            <a:endParaRPr kumimoji="1" lang="ja-JP" altLang="en-US"/>
          </a:p>
        </p:txBody>
      </p:sp>
    </p:spTree>
    <p:extLst>
      <p:ext uri="{BB962C8B-B14F-4D97-AF65-F5344CB8AC3E}">
        <p14:creationId xmlns:p14="http://schemas.microsoft.com/office/powerpoint/2010/main" val="9788595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CE2C975-DA91-CFAE-7A88-044FB570B512}"/>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A6C9B8B6-8D73-9D5A-9407-C0916B953CDA}"/>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A802908A-2FDB-502E-5CBD-7D71D96F455B}"/>
              </a:ext>
            </a:extLst>
          </p:cNvPr>
          <p:cNvSpPr>
            <a:spLocks noGrp="1"/>
          </p:cNvSpPr>
          <p:nvPr>
            <p:ph type="dt" sz="half" idx="10"/>
          </p:nvPr>
        </p:nvSpPr>
        <p:spPr/>
        <p:txBody>
          <a:bodyPr/>
          <a:lstStyle/>
          <a:p>
            <a:fld id="{E222F29F-4E62-BD46-B997-5C7D61FAD33F}" type="datetimeFigureOut">
              <a:rPr kumimoji="1" lang="ja-JP" altLang="en-US" smtClean="0"/>
              <a:t>2023/12/14</a:t>
            </a:fld>
            <a:endParaRPr kumimoji="1" lang="ja-JP" altLang="en-US"/>
          </a:p>
        </p:txBody>
      </p:sp>
      <p:sp>
        <p:nvSpPr>
          <p:cNvPr id="5" name="フッター プレースホルダー 4">
            <a:extLst>
              <a:ext uri="{FF2B5EF4-FFF2-40B4-BE49-F238E27FC236}">
                <a16:creationId xmlns:a16="http://schemas.microsoft.com/office/drawing/2014/main" id="{20B0DB23-DEC2-F11E-092C-3246007F3DEC}"/>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3187387-ED75-A41C-3BC5-488D46DFB4ED}"/>
              </a:ext>
            </a:extLst>
          </p:cNvPr>
          <p:cNvSpPr>
            <a:spLocks noGrp="1"/>
          </p:cNvSpPr>
          <p:nvPr>
            <p:ph type="sldNum" sz="quarter" idx="12"/>
          </p:nvPr>
        </p:nvSpPr>
        <p:spPr/>
        <p:txBody>
          <a:bodyPr/>
          <a:lstStyle/>
          <a:p>
            <a:fld id="{7F3F7FFA-EE15-F747-AEF0-4E9E8F373A73}" type="slidenum">
              <a:rPr kumimoji="1" lang="ja-JP" altLang="en-US" smtClean="0"/>
              <a:t>‹#›</a:t>
            </a:fld>
            <a:endParaRPr kumimoji="1" lang="ja-JP" altLang="en-US"/>
          </a:p>
        </p:txBody>
      </p:sp>
    </p:spTree>
    <p:extLst>
      <p:ext uri="{BB962C8B-B14F-4D97-AF65-F5344CB8AC3E}">
        <p14:creationId xmlns:p14="http://schemas.microsoft.com/office/powerpoint/2010/main" val="11355411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8CF669FA-BE8A-2329-19F4-6821190E86E7}"/>
              </a:ext>
            </a:extLst>
          </p:cNvPr>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207A03E2-D7BC-E05A-5396-E5F8A7B507A9}"/>
              </a:ext>
            </a:extLst>
          </p:cNvPr>
          <p:cNvSpPr>
            <a:spLocks noGrp="1"/>
          </p:cNvSpPr>
          <p:nvPr>
            <p:ph type="body" orient="vert" idx="1"/>
          </p:nvPr>
        </p:nvSpPr>
        <p:spPr>
          <a:xfrm>
            <a:off x="628650" y="365125"/>
            <a:ext cx="57626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78C0C8F5-A725-0B28-E773-8B47276A6922}"/>
              </a:ext>
            </a:extLst>
          </p:cNvPr>
          <p:cNvSpPr>
            <a:spLocks noGrp="1"/>
          </p:cNvSpPr>
          <p:nvPr>
            <p:ph type="dt" sz="half" idx="10"/>
          </p:nvPr>
        </p:nvSpPr>
        <p:spPr/>
        <p:txBody>
          <a:bodyPr/>
          <a:lstStyle/>
          <a:p>
            <a:fld id="{E222F29F-4E62-BD46-B997-5C7D61FAD33F}" type="datetimeFigureOut">
              <a:rPr kumimoji="1" lang="ja-JP" altLang="en-US" smtClean="0"/>
              <a:t>2023/12/14</a:t>
            </a:fld>
            <a:endParaRPr kumimoji="1" lang="ja-JP" altLang="en-US"/>
          </a:p>
        </p:txBody>
      </p:sp>
      <p:sp>
        <p:nvSpPr>
          <p:cNvPr id="5" name="フッター プレースホルダー 4">
            <a:extLst>
              <a:ext uri="{FF2B5EF4-FFF2-40B4-BE49-F238E27FC236}">
                <a16:creationId xmlns:a16="http://schemas.microsoft.com/office/drawing/2014/main" id="{091E13BD-FED5-8F42-376B-21580EE08FB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BCBC8CC-3A0B-AB73-9C6A-B51764F41EEC}"/>
              </a:ext>
            </a:extLst>
          </p:cNvPr>
          <p:cNvSpPr>
            <a:spLocks noGrp="1"/>
          </p:cNvSpPr>
          <p:nvPr>
            <p:ph type="sldNum" sz="quarter" idx="12"/>
          </p:nvPr>
        </p:nvSpPr>
        <p:spPr/>
        <p:txBody>
          <a:bodyPr/>
          <a:lstStyle/>
          <a:p>
            <a:fld id="{7F3F7FFA-EE15-F747-AEF0-4E9E8F373A73}" type="slidenum">
              <a:rPr kumimoji="1" lang="ja-JP" altLang="en-US" smtClean="0"/>
              <a:t>‹#›</a:t>
            </a:fld>
            <a:endParaRPr kumimoji="1" lang="ja-JP" altLang="en-US"/>
          </a:p>
        </p:txBody>
      </p:sp>
    </p:spTree>
    <p:extLst>
      <p:ext uri="{BB962C8B-B14F-4D97-AF65-F5344CB8AC3E}">
        <p14:creationId xmlns:p14="http://schemas.microsoft.com/office/powerpoint/2010/main" val="9468257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F401B12-0320-4E4B-AE57-F9906C418CAB}"/>
              </a:ext>
            </a:extLst>
          </p:cNvPr>
          <p:cNvSpPr>
            <a:spLocks noGrp="1"/>
          </p:cNvSpPr>
          <p:nvPr>
            <p:ph type="title"/>
          </p:nvPr>
        </p:nvSpPr>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5DE907D9-4078-4177-9BFC-B9AF98843F61}"/>
              </a:ext>
            </a:extLst>
          </p:cNvPr>
          <p:cNvSpPr>
            <a:spLocks noGrp="1"/>
          </p:cNvSpPr>
          <p:nvPr>
            <p:ph type="body"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762EF450-6214-4E94-956A-7D3DE9EAE2DA}"/>
              </a:ext>
            </a:extLst>
          </p:cNvPr>
          <p:cNvSpPr>
            <a:spLocks noGrp="1"/>
          </p:cNvSpPr>
          <p:nvPr>
            <p:ph type="dt" sz="half" idx="10"/>
          </p:nvPr>
        </p:nvSpPr>
        <p:spPr/>
        <p:txBody>
          <a:bodyPr/>
          <a:lstStyle/>
          <a:p>
            <a:fld id="{E222F29F-4E62-BD46-B997-5C7D61FAD33F}" type="datetimeFigureOut">
              <a:rPr kumimoji="1" lang="ja-JP" altLang="en-US" smtClean="0"/>
              <a:t>2023/12/14</a:t>
            </a:fld>
            <a:endParaRPr kumimoji="1" lang="ja-JP" altLang="en-US"/>
          </a:p>
        </p:txBody>
      </p:sp>
      <p:sp>
        <p:nvSpPr>
          <p:cNvPr id="5" name="フッター プレースホルダー 4">
            <a:extLst>
              <a:ext uri="{FF2B5EF4-FFF2-40B4-BE49-F238E27FC236}">
                <a16:creationId xmlns:a16="http://schemas.microsoft.com/office/drawing/2014/main" id="{48E91317-65A0-40C9-9147-4E3C9A7DD72A}"/>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7871AFE-8ECE-46AE-8BED-42B545EBAC5E}"/>
              </a:ext>
            </a:extLst>
          </p:cNvPr>
          <p:cNvSpPr>
            <a:spLocks noGrp="1"/>
          </p:cNvSpPr>
          <p:nvPr>
            <p:ph type="sldNum" sz="quarter" idx="12"/>
          </p:nvPr>
        </p:nvSpPr>
        <p:spPr/>
        <p:txBody>
          <a:bodyPr/>
          <a:lstStyle/>
          <a:p>
            <a:fld id="{7F3F7FFA-EE15-F747-AEF0-4E9E8F373A73}" type="slidenum">
              <a:rPr kumimoji="1" lang="ja-JP" altLang="en-US" smtClean="0"/>
              <a:t>‹#›</a:t>
            </a:fld>
            <a:endParaRPr kumimoji="1" lang="ja-JP" altLang="en-US"/>
          </a:p>
        </p:txBody>
      </p:sp>
    </p:spTree>
    <p:extLst>
      <p:ext uri="{BB962C8B-B14F-4D97-AF65-F5344CB8AC3E}">
        <p14:creationId xmlns:p14="http://schemas.microsoft.com/office/powerpoint/2010/main" val="29316369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67A9224-188A-BA1B-B9AD-8F69B2A99647}"/>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DAC7D6E3-4D53-4EED-72A3-7FEE0681EB14}"/>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D123F90F-C413-1563-5580-B9B1E460933D}"/>
              </a:ext>
            </a:extLst>
          </p:cNvPr>
          <p:cNvSpPr>
            <a:spLocks noGrp="1"/>
          </p:cNvSpPr>
          <p:nvPr>
            <p:ph type="dt" sz="half" idx="10"/>
          </p:nvPr>
        </p:nvSpPr>
        <p:spPr/>
        <p:txBody>
          <a:bodyPr/>
          <a:lstStyle/>
          <a:p>
            <a:fld id="{E222F29F-4E62-BD46-B997-5C7D61FAD33F}" type="datetimeFigureOut">
              <a:rPr kumimoji="1" lang="ja-JP" altLang="en-US" smtClean="0"/>
              <a:t>2023/12/14</a:t>
            </a:fld>
            <a:endParaRPr kumimoji="1" lang="ja-JP" altLang="en-US"/>
          </a:p>
        </p:txBody>
      </p:sp>
      <p:sp>
        <p:nvSpPr>
          <p:cNvPr id="5" name="フッター プレースホルダー 4">
            <a:extLst>
              <a:ext uri="{FF2B5EF4-FFF2-40B4-BE49-F238E27FC236}">
                <a16:creationId xmlns:a16="http://schemas.microsoft.com/office/drawing/2014/main" id="{45DD553D-B39F-7120-CB1D-4101DD19467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84B6DD40-9511-151C-001A-4CA764AD6BE8}"/>
              </a:ext>
            </a:extLst>
          </p:cNvPr>
          <p:cNvSpPr>
            <a:spLocks noGrp="1"/>
          </p:cNvSpPr>
          <p:nvPr>
            <p:ph type="sldNum" sz="quarter" idx="12"/>
          </p:nvPr>
        </p:nvSpPr>
        <p:spPr/>
        <p:txBody>
          <a:bodyPr/>
          <a:lstStyle/>
          <a:p>
            <a:fld id="{7F3F7FFA-EE15-F747-AEF0-4E9E8F373A73}" type="slidenum">
              <a:rPr kumimoji="1" lang="ja-JP" altLang="en-US" smtClean="0"/>
              <a:t>‹#›</a:t>
            </a:fld>
            <a:endParaRPr kumimoji="1" lang="ja-JP" altLang="en-US"/>
          </a:p>
        </p:txBody>
      </p:sp>
    </p:spTree>
    <p:extLst>
      <p:ext uri="{BB962C8B-B14F-4D97-AF65-F5344CB8AC3E}">
        <p14:creationId xmlns:p14="http://schemas.microsoft.com/office/powerpoint/2010/main" val="4411933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2DBCA83-15CA-D553-6687-98F91EB40E5D}"/>
              </a:ext>
            </a:extLst>
          </p:cNvPr>
          <p:cNvSpPr>
            <a:spLocks noGrp="1"/>
          </p:cNvSpPr>
          <p:nvPr>
            <p:ph type="title"/>
          </p:nvPr>
        </p:nvSpPr>
        <p:spPr>
          <a:xfrm>
            <a:off x="623888" y="1709738"/>
            <a:ext cx="78867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BFD49536-9CBA-38EF-A008-90F49F491C15}"/>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A2199116-4DC7-39C4-F8BB-F98D88E05B69}"/>
              </a:ext>
            </a:extLst>
          </p:cNvPr>
          <p:cNvSpPr>
            <a:spLocks noGrp="1"/>
          </p:cNvSpPr>
          <p:nvPr>
            <p:ph type="dt" sz="half" idx="10"/>
          </p:nvPr>
        </p:nvSpPr>
        <p:spPr/>
        <p:txBody>
          <a:bodyPr/>
          <a:lstStyle/>
          <a:p>
            <a:fld id="{E222F29F-4E62-BD46-B997-5C7D61FAD33F}" type="datetimeFigureOut">
              <a:rPr kumimoji="1" lang="ja-JP" altLang="en-US" smtClean="0"/>
              <a:t>2023/12/14</a:t>
            </a:fld>
            <a:endParaRPr kumimoji="1" lang="ja-JP" altLang="en-US"/>
          </a:p>
        </p:txBody>
      </p:sp>
      <p:sp>
        <p:nvSpPr>
          <p:cNvPr id="5" name="フッター プレースホルダー 4">
            <a:extLst>
              <a:ext uri="{FF2B5EF4-FFF2-40B4-BE49-F238E27FC236}">
                <a16:creationId xmlns:a16="http://schemas.microsoft.com/office/drawing/2014/main" id="{AFB92C2B-8DE8-6330-85AC-422D494E3AE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6EA048CE-4128-6ADB-2ABD-D5245AFBA82C}"/>
              </a:ext>
            </a:extLst>
          </p:cNvPr>
          <p:cNvSpPr>
            <a:spLocks noGrp="1"/>
          </p:cNvSpPr>
          <p:nvPr>
            <p:ph type="sldNum" sz="quarter" idx="12"/>
          </p:nvPr>
        </p:nvSpPr>
        <p:spPr/>
        <p:txBody>
          <a:bodyPr/>
          <a:lstStyle/>
          <a:p>
            <a:fld id="{7F3F7FFA-EE15-F747-AEF0-4E9E8F373A73}" type="slidenum">
              <a:rPr kumimoji="1" lang="ja-JP" altLang="en-US" smtClean="0"/>
              <a:t>‹#›</a:t>
            </a:fld>
            <a:endParaRPr kumimoji="1" lang="ja-JP" altLang="en-US"/>
          </a:p>
        </p:txBody>
      </p:sp>
    </p:spTree>
    <p:extLst>
      <p:ext uri="{BB962C8B-B14F-4D97-AF65-F5344CB8AC3E}">
        <p14:creationId xmlns:p14="http://schemas.microsoft.com/office/powerpoint/2010/main" val="7740315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C7B207B-0878-B494-C864-BE136EE59121}"/>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44C90DEF-C7B6-136D-A29A-374BDB6C80F5}"/>
              </a:ext>
            </a:extLst>
          </p:cNvPr>
          <p:cNvSpPr>
            <a:spLocks noGrp="1"/>
          </p:cNvSpPr>
          <p:nvPr>
            <p:ph sz="half" idx="1"/>
          </p:nvPr>
        </p:nvSpPr>
        <p:spPr>
          <a:xfrm>
            <a:off x="62865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0CF65E91-01CE-AFB0-CDE2-0B1B30F17487}"/>
              </a:ext>
            </a:extLst>
          </p:cNvPr>
          <p:cNvSpPr>
            <a:spLocks noGrp="1"/>
          </p:cNvSpPr>
          <p:nvPr>
            <p:ph sz="half" idx="2"/>
          </p:nvPr>
        </p:nvSpPr>
        <p:spPr>
          <a:xfrm>
            <a:off x="464820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9D144A3F-7CF9-2512-F30F-CD4948CC17CA}"/>
              </a:ext>
            </a:extLst>
          </p:cNvPr>
          <p:cNvSpPr>
            <a:spLocks noGrp="1"/>
          </p:cNvSpPr>
          <p:nvPr>
            <p:ph type="dt" sz="half" idx="10"/>
          </p:nvPr>
        </p:nvSpPr>
        <p:spPr/>
        <p:txBody>
          <a:bodyPr/>
          <a:lstStyle/>
          <a:p>
            <a:fld id="{E222F29F-4E62-BD46-B997-5C7D61FAD33F}" type="datetimeFigureOut">
              <a:rPr kumimoji="1" lang="ja-JP" altLang="en-US" smtClean="0"/>
              <a:t>2023/12/14</a:t>
            </a:fld>
            <a:endParaRPr kumimoji="1" lang="ja-JP" altLang="en-US"/>
          </a:p>
        </p:txBody>
      </p:sp>
      <p:sp>
        <p:nvSpPr>
          <p:cNvPr id="6" name="フッター プレースホルダー 5">
            <a:extLst>
              <a:ext uri="{FF2B5EF4-FFF2-40B4-BE49-F238E27FC236}">
                <a16:creationId xmlns:a16="http://schemas.microsoft.com/office/drawing/2014/main" id="{F5BD05F6-005C-F490-4EE5-D5EED2D6FF02}"/>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741998C6-89C6-AC12-E88F-3E9EB3660873}"/>
              </a:ext>
            </a:extLst>
          </p:cNvPr>
          <p:cNvSpPr>
            <a:spLocks noGrp="1"/>
          </p:cNvSpPr>
          <p:nvPr>
            <p:ph type="sldNum" sz="quarter" idx="12"/>
          </p:nvPr>
        </p:nvSpPr>
        <p:spPr/>
        <p:txBody>
          <a:bodyPr/>
          <a:lstStyle/>
          <a:p>
            <a:fld id="{7F3F7FFA-EE15-F747-AEF0-4E9E8F373A73}" type="slidenum">
              <a:rPr kumimoji="1" lang="ja-JP" altLang="en-US" smtClean="0"/>
              <a:t>‹#›</a:t>
            </a:fld>
            <a:endParaRPr kumimoji="1" lang="ja-JP" altLang="en-US"/>
          </a:p>
        </p:txBody>
      </p:sp>
    </p:spTree>
    <p:extLst>
      <p:ext uri="{BB962C8B-B14F-4D97-AF65-F5344CB8AC3E}">
        <p14:creationId xmlns:p14="http://schemas.microsoft.com/office/powerpoint/2010/main" val="15210075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664E5AA-2B14-85D4-1C9D-274ADE9DE11B}"/>
              </a:ext>
            </a:extLst>
          </p:cNvPr>
          <p:cNvSpPr>
            <a:spLocks noGrp="1"/>
          </p:cNvSpPr>
          <p:nvPr>
            <p:ph type="title"/>
          </p:nvPr>
        </p:nvSpPr>
        <p:spPr>
          <a:xfrm>
            <a:off x="630238" y="365125"/>
            <a:ext cx="78867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3FA61E98-40B1-B212-4FFF-E9F19AE88226}"/>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32F29744-7168-6686-8FFC-50AE89DCE23D}"/>
              </a:ext>
            </a:extLst>
          </p:cNvPr>
          <p:cNvSpPr>
            <a:spLocks noGrp="1"/>
          </p:cNvSpPr>
          <p:nvPr>
            <p:ph sz="half" idx="2"/>
          </p:nvPr>
        </p:nvSpPr>
        <p:spPr>
          <a:xfrm>
            <a:off x="630238" y="2505075"/>
            <a:ext cx="386873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12C2EEB0-4802-08A5-EE30-7AD5404C4EE7}"/>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B1E0A13F-929F-984D-7802-4EB78BDFFA58}"/>
              </a:ext>
            </a:extLst>
          </p:cNvPr>
          <p:cNvSpPr>
            <a:spLocks noGrp="1"/>
          </p:cNvSpPr>
          <p:nvPr>
            <p:ph sz="quarter" idx="4"/>
          </p:nvPr>
        </p:nvSpPr>
        <p:spPr>
          <a:xfrm>
            <a:off x="4629150" y="2505075"/>
            <a:ext cx="38877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09A6FB68-05D9-9C89-6422-67FF6E5F6DCF}"/>
              </a:ext>
            </a:extLst>
          </p:cNvPr>
          <p:cNvSpPr>
            <a:spLocks noGrp="1"/>
          </p:cNvSpPr>
          <p:nvPr>
            <p:ph type="dt" sz="half" idx="10"/>
          </p:nvPr>
        </p:nvSpPr>
        <p:spPr/>
        <p:txBody>
          <a:bodyPr/>
          <a:lstStyle/>
          <a:p>
            <a:fld id="{E222F29F-4E62-BD46-B997-5C7D61FAD33F}" type="datetimeFigureOut">
              <a:rPr kumimoji="1" lang="ja-JP" altLang="en-US" smtClean="0"/>
              <a:t>2023/12/14</a:t>
            </a:fld>
            <a:endParaRPr kumimoji="1" lang="ja-JP" altLang="en-US"/>
          </a:p>
        </p:txBody>
      </p:sp>
      <p:sp>
        <p:nvSpPr>
          <p:cNvPr id="8" name="フッター プレースホルダー 7">
            <a:extLst>
              <a:ext uri="{FF2B5EF4-FFF2-40B4-BE49-F238E27FC236}">
                <a16:creationId xmlns:a16="http://schemas.microsoft.com/office/drawing/2014/main" id="{B6BE0C06-CE85-0649-98A9-044C705442CA}"/>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F49882D6-2153-8734-85A3-F0510A876C70}"/>
              </a:ext>
            </a:extLst>
          </p:cNvPr>
          <p:cNvSpPr>
            <a:spLocks noGrp="1"/>
          </p:cNvSpPr>
          <p:nvPr>
            <p:ph type="sldNum" sz="quarter" idx="12"/>
          </p:nvPr>
        </p:nvSpPr>
        <p:spPr/>
        <p:txBody>
          <a:bodyPr/>
          <a:lstStyle/>
          <a:p>
            <a:fld id="{7F3F7FFA-EE15-F747-AEF0-4E9E8F373A73}" type="slidenum">
              <a:rPr kumimoji="1" lang="ja-JP" altLang="en-US" smtClean="0"/>
              <a:t>‹#›</a:t>
            </a:fld>
            <a:endParaRPr kumimoji="1" lang="ja-JP" altLang="en-US"/>
          </a:p>
        </p:txBody>
      </p:sp>
    </p:spTree>
    <p:extLst>
      <p:ext uri="{BB962C8B-B14F-4D97-AF65-F5344CB8AC3E}">
        <p14:creationId xmlns:p14="http://schemas.microsoft.com/office/powerpoint/2010/main" val="30010625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8536F84-1F60-9019-BE0F-04CB4301D8D2}"/>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A36ACB19-BF12-4F40-C74E-6E0EC734933D}"/>
              </a:ext>
            </a:extLst>
          </p:cNvPr>
          <p:cNvSpPr>
            <a:spLocks noGrp="1"/>
          </p:cNvSpPr>
          <p:nvPr>
            <p:ph type="dt" sz="half" idx="10"/>
          </p:nvPr>
        </p:nvSpPr>
        <p:spPr/>
        <p:txBody>
          <a:bodyPr/>
          <a:lstStyle/>
          <a:p>
            <a:fld id="{E222F29F-4E62-BD46-B997-5C7D61FAD33F}" type="datetimeFigureOut">
              <a:rPr kumimoji="1" lang="ja-JP" altLang="en-US" smtClean="0"/>
              <a:t>2023/12/14</a:t>
            </a:fld>
            <a:endParaRPr kumimoji="1" lang="ja-JP" altLang="en-US"/>
          </a:p>
        </p:txBody>
      </p:sp>
      <p:sp>
        <p:nvSpPr>
          <p:cNvPr id="4" name="フッター プレースホルダー 3">
            <a:extLst>
              <a:ext uri="{FF2B5EF4-FFF2-40B4-BE49-F238E27FC236}">
                <a16:creationId xmlns:a16="http://schemas.microsoft.com/office/drawing/2014/main" id="{49808B58-CB68-9296-CDFD-85B9A20440D9}"/>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694D7ABD-F8E9-DEA4-CBCC-0679512FB127}"/>
              </a:ext>
            </a:extLst>
          </p:cNvPr>
          <p:cNvSpPr>
            <a:spLocks noGrp="1"/>
          </p:cNvSpPr>
          <p:nvPr>
            <p:ph type="sldNum" sz="quarter" idx="12"/>
          </p:nvPr>
        </p:nvSpPr>
        <p:spPr/>
        <p:txBody>
          <a:bodyPr/>
          <a:lstStyle/>
          <a:p>
            <a:fld id="{7F3F7FFA-EE15-F747-AEF0-4E9E8F373A73}" type="slidenum">
              <a:rPr kumimoji="1" lang="ja-JP" altLang="en-US" smtClean="0"/>
              <a:t>‹#›</a:t>
            </a:fld>
            <a:endParaRPr kumimoji="1" lang="ja-JP" altLang="en-US"/>
          </a:p>
        </p:txBody>
      </p:sp>
    </p:spTree>
    <p:extLst>
      <p:ext uri="{BB962C8B-B14F-4D97-AF65-F5344CB8AC3E}">
        <p14:creationId xmlns:p14="http://schemas.microsoft.com/office/powerpoint/2010/main" val="37340722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DA1344EC-78BE-B2BF-6EA2-A9D066C51E70}"/>
              </a:ext>
            </a:extLst>
          </p:cNvPr>
          <p:cNvSpPr>
            <a:spLocks noGrp="1"/>
          </p:cNvSpPr>
          <p:nvPr>
            <p:ph type="dt" sz="half" idx="10"/>
          </p:nvPr>
        </p:nvSpPr>
        <p:spPr/>
        <p:txBody>
          <a:bodyPr/>
          <a:lstStyle/>
          <a:p>
            <a:fld id="{E222F29F-4E62-BD46-B997-5C7D61FAD33F}" type="datetimeFigureOut">
              <a:rPr kumimoji="1" lang="ja-JP" altLang="en-US" smtClean="0"/>
              <a:t>2023/12/14</a:t>
            </a:fld>
            <a:endParaRPr kumimoji="1" lang="ja-JP" altLang="en-US"/>
          </a:p>
        </p:txBody>
      </p:sp>
      <p:sp>
        <p:nvSpPr>
          <p:cNvPr id="3" name="フッター プレースホルダー 2">
            <a:extLst>
              <a:ext uri="{FF2B5EF4-FFF2-40B4-BE49-F238E27FC236}">
                <a16:creationId xmlns:a16="http://schemas.microsoft.com/office/drawing/2014/main" id="{2BD7D331-AEF1-A4E8-AD61-DFB1CF8350AF}"/>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7FB09530-C39E-1982-DEA9-F371C3385755}"/>
              </a:ext>
            </a:extLst>
          </p:cNvPr>
          <p:cNvSpPr>
            <a:spLocks noGrp="1"/>
          </p:cNvSpPr>
          <p:nvPr>
            <p:ph type="sldNum" sz="quarter" idx="12"/>
          </p:nvPr>
        </p:nvSpPr>
        <p:spPr/>
        <p:txBody>
          <a:bodyPr/>
          <a:lstStyle/>
          <a:p>
            <a:fld id="{7F3F7FFA-EE15-F747-AEF0-4E9E8F373A73}" type="slidenum">
              <a:rPr kumimoji="1" lang="ja-JP" altLang="en-US" smtClean="0"/>
              <a:t>‹#›</a:t>
            </a:fld>
            <a:endParaRPr kumimoji="1" lang="ja-JP" altLang="en-US"/>
          </a:p>
        </p:txBody>
      </p:sp>
    </p:spTree>
    <p:extLst>
      <p:ext uri="{BB962C8B-B14F-4D97-AF65-F5344CB8AC3E}">
        <p14:creationId xmlns:p14="http://schemas.microsoft.com/office/powerpoint/2010/main" val="41976931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DF5C2C1-6A64-B03A-FAA8-DF63199A2DDE}"/>
              </a:ext>
            </a:extLst>
          </p:cNvPr>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CA92723F-5302-A124-3BF2-17D7322A76B8}"/>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EA3CCB29-C133-C69B-0682-461411D09AA6}"/>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36F48D62-8A9F-1972-9978-B5FEACB6255D}"/>
              </a:ext>
            </a:extLst>
          </p:cNvPr>
          <p:cNvSpPr>
            <a:spLocks noGrp="1"/>
          </p:cNvSpPr>
          <p:nvPr>
            <p:ph type="dt" sz="half" idx="10"/>
          </p:nvPr>
        </p:nvSpPr>
        <p:spPr/>
        <p:txBody>
          <a:bodyPr/>
          <a:lstStyle/>
          <a:p>
            <a:fld id="{E222F29F-4E62-BD46-B997-5C7D61FAD33F}" type="datetimeFigureOut">
              <a:rPr kumimoji="1" lang="ja-JP" altLang="en-US" smtClean="0"/>
              <a:t>2023/12/14</a:t>
            </a:fld>
            <a:endParaRPr kumimoji="1" lang="ja-JP" altLang="en-US"/>
          </a:p>
        </p:txBody>
      </p:sp>
      <p:sp>
        <p:nvSpPr>
          <p:cNvPr id="6" name="フッター プレースホルダー 5">
            <a:extLst>
              <a:ext uri="{FF2B5EF4-FFF2-40B4-BE49-F238E27FC236}">
                <a16:creationId xmlns:a16="http://schemas.microsoft.com/office/drawing/2014/main" id="{5FD046EA-8028-F2F4-69C8-F7CAE1BA79BF}"/>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C361A95D-2334-0650-4549-5581320828FA}"/>
              </a:ext>
            </a:extLst>
          </p:cNvPr>
          <p:cNvSpPr>
            <a:spLocks noGrp="1"/>
          </p:cNvSpPr>
          <p:nvPr>
            <p:ph type="sldNum" sz="quarter" idx="12"/>
          </p:nvPr>
        </p:nvSpPr>
        <p:spPr/>
        <p:txBody>
          <a:bodyPr/>
          <a:lstStyle/>
          <a:p>
            <a:fld id="{7F3F7FFA-EE15-F747-AEF0-4E9E8F373A73}" type="slidenum">
              <a:rPr kumimoji="1" lang="ja-JP" altLang="en-US" smtClean="0"/>
              <a:t>‹#›</a:t>
            </a:fld>
            <a:endParaRPr kumimoji="1" lang="ja-JP" altLang="en-US"/>
          </a:p>
        </p:txBody>
      </p:sp>
    </p:spTree>
    <p:extLst>
      <p:ext uri="{BB962C8B-B14F-4D97-AF65-F5344CB8AC3E}">
        <p14:creationId xmlns:p14="http://schemas.microsoft.com/office/powerpoint/2010/main" val="5317629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10B9D91-DD8E-CCFA-FED2-5023708A8EA5}"/>
              </a:ext>
            </a:extLst>
          </p:cNvPr>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F348F3FB-B628-7521-D3DA-C9841C6531CF}"/>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CA88B294-BC6F-0DBE-25AF-AB0F57425DBE}"/>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2CBC4706-44B0-FA22-1304-66D5AF3F3168}"/>
              </a:ext>
            </a:extLst>
          </p:cNvPr>
          <p:cNvSpPr>
            <a:spLocks noGrp="1"/>
          </p:cNvSpPr>
          <p:nvPr>
            <p:ph type="dt" sz="half" idx="10"/>
          </p:nvPr>
        </p:nvSpPr>
        <p:spPr/>
        <p:txBody>
          <a:bodyPr/>
          <a:lstStyle/>
          <a:p>
            <a:fld id="{E222F29F-4E62-BD46-B997-5C7D61FAD33F}" type="datetimeFigureOut">
              <a:rPr kumimoji="1" lang="ja-JP" altLang="en-US" smtClean="0"/>
              <a:t>2023/12/14</a:t>
            </a:fld>
            <a:endParaRPr kumimoji="1" lang="ja-JP" altLang="en-US"/>
          </a:p>
        </p:txBody>
      </p:sp>
      <p:sp>
        <p:nvSpPr>
          <p:cNvPr id="6" name="フッター プレースホルダー 5">
            <a:extLst>
              <a:ext uri="{FF2B5EF4-FFF2-40B4-BE49-F238E27FC236}">
                <a16:creationId xmlns:a16="http://schemas.microsoft.com/office/drawing/2014/main" id="{EBB88B79-C82D-8645-1262-5C2795D3A113}"/>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648233AB-5605-8626-8C6A-36B14864960A}"/>
              </a:ext>
            </a:extLst>
          </p:cNvPr>
          <p:cNvSpPr>
            <a:spLocks noGrp="1"/>
          </p:cNvSpPr>
          <p:nvPr>
            <p:ph type="sldNum" sz="quarter" idx="12"/>
          </p:nvPr>
        </p:nvSpPr>
        <p:spPr/>
        <p:txBody>
          <a:bodyPr/>
          <a:lstStyle/>
          <a:p>
            <a:fld id="{7F3F7FFA-EE15-F747-AEF0-4E9E8F373A73}" type="slidenum">
              <a:rPr kumimoji="1" lang="ja-JP" altLang="en-US" smtClean="0"/>
              <a:t>‹#›</a:t>
            </a:fld>
            <a:endParaRPr kumimoji="1" lang="ja-JP" altLang="en-US"/>
          </a:p>
        </p:txBody>
      </p:sp>
    </p:spTree>
    <p:extLst>
      <p:ext uri="{BB962C8B-B14F-4D97-AF65-F5344CB8AC3E}">
        <p14:creationId xmlns:p14="http://schemas.microsoft.com/office/powerpoint/2010/main" val="2549464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033BC210-6146-E56E-F9BA-C42E3FF084CA}"/>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D89BCA7E-AB44-025B-9761-6D85CCE28133}"/>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04046CD6-B8C0-6B0A-4323-02D5862EB35C}"/>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22F29F-4E62-BD46-B997-5C7D61FAD33F}" type="datetimeFigureOut">
              <a:rPr kumimoji="1" lang="ja-JP" altLang="en-US" smtClean="0"/>
              <a:t>2023/12/14</a:t>
            </a:fld>
            <a:endParaRPr kumimoji="1" lang="ja-JP" altLang="en-US"/>
          </a:p>
        </p:txBody>
      </p:sp>
      <p:sp>
        <p:nvSpPr>
          <p:cNvPr id="5" name="フッター プレースホルダー 4">
            <a:extLst>
              <a:ext uri="{FF2B5EF4-FFF2-40B4-BE49-F238E27FC236}">
                <a16:creationId xmlns:a16="http://schemas.microsoft.com/office/drawing/2014/main" id="{1B3B3248-7938-E1FB-34B4-269FCCE3CF62}"/>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81BFFA3B-AB9E-D38D-B587-EB9C5A1E2D16}"/>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3F7FFA-EE15-F747-AEF0-4E9E8F373A73}" type="slidenum">
              <a:rPr kumimoji="1" lang="ja-JP" altLang="en-US" smtClean="0"/>
              <a:t>‹#›</a:t>
            </a:fld>
            <a:endParaRPr kumimoji="1" lang="ja-JP" altLang="en-US"/>
          </a:p>
        </p:txBody>
      </p:sp>
    </p:spTree>
    <p:extLst>
      <p:ext uri="{BB962C8B-B14F-4D97-AF65-F5344CB8AC3E}">
        <p14:creationId xmlns:p14="http://schemas.microsoft.com/office/powerpoint/2010/main" val="793645541"/>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8" r:id="rId12"/>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a:extLst>
              <a:ext uri="{FF2B5EF4-FFF2-40B4-BE49-F238E27FC236}">
                <a16:creationId xmlns:a16="http://schemas.microsoft.com/office/drawing/2014/main" id="{C25E6338-034F-4469-B817-49BB82133421}"/>
              </a:ext>
            </a:extLst>
          </p:cNvPr>
          <p:cNvSpPr/>
          <p:nvPr/>
        </p:nvSpPr>
        <p:spPr>
          <a:xfrm>
            <a:off x="206954" y="178676"/>
            <a:ext cx="8684798" cy="651083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altLang="ja-JP" sz="2400" b="1" dirty="0">
              <a:solidFill>
                <a:schemeClr val="tx1"/>
              </a:solidFill>
              <a:latin typeface="BIZ UDPゴシック" panose="020B0400000000000000" pitchFamily="50" charset="-128"/>
              <a:ea typeface="BIZ UDPゴシック" panose="020B0400000000000000" pitchFamily="50" charset="-128"/>
            </a:endParaRPr>
          </a:p>
          <a:p>
            <a:pPr algn="ctr" defTabSz="255250"/>
            <a:endParaRPr lang="en-US" altLang="ja-JP" sz="2400" b="1" dirty="0">
              <a:solidFill>
                <a:prstClr val="black"/>
              </a:solidFill>
              <a:latin typeface="BIZ UDPゴシック" panose="020B0400000000000000" pitchFamily="50" charset="-128"/>
              <a:ea typeface="BIZ UDPゴシック" panose="020B0400000000000000" pitchFamily="50" charset="-128"/>
            </a:endParaRPr>
          </a:p>
          <a:p>
            <a:pPr algn="ctr" defTabSz="255250"/>
            <a:endParaRPr lang="en-US" altLang="ja-JP" sz="2400" b="1" dirty="0">
              <a:solidFill>
                <a:prstClr val="black"/>
              </a:solidFill>
              <a:latin typeface="BIZ UDPゴシック" panose="020B0400000000000000" pitchFamily="50" charset="-128"/>
              <a:ea typeface="BIZ UDPゴシック" panose="020B0400000000000000" pitchFamily="50" charset="-128"/>
            </a:endParaRPr>
          </a:p>
          <a:p>
            <a:pPr algn="ctr" defTabSz="255250"/>
            <a:endParaRPr lang="en-US" altLang="ja-JP" sz="2400" b="1" dirty="0">
              <a:solidFill>
                <a:prstClr val="black"/>
              </a:solidFill>
              <a:latin typeface="BIZ UDPゴシック" panose="020B0400000000000000" pitchFamily="50" charset="-128"/>
              <a:ea typeface="BIZ UDPゴシック" panose="020B0400000000000000" pitchFamily="50" charset="-128"/>
            </a:endParaRPr>
          </a:p>
          <a:p>
            <a:pPr algn="ctr" defTabSz="255250"/>
            <a:r>
              <a:rPr lang="ja-JP" altLang="en-US" sz="2400" b="1" dirty="0">
                <a:solidFill>
                  <a:prstClr val="black"/>
                </a:solidFill>
                <a:latin typeface="BIZ UDPゴシック" panose="020B0400000000000000" pitchFamily="50" charset="-128"/>
                <a:ea typeface="BIZ UDPゴシック" panose="020B0400000000000000" pitchFamily="50" charset="-128"/>
              </a:rPr>
              <a:t>しなの鉄道線沿線地域</a:t>
            </a:r>
            <a:endParaRPr lang="en-US" altLang="ja-JP" dirty="0">
              <a:solidFill>
                <a:schemeClr val="tx1"/>
              </a:solidFill>
              <a:latin typeface="BIZ UDPゴシック" panose="020B0400000000000000" pitchFamily="50" charset="-128"/>
              <a:ea typeface="BIZ UDPゴシック" panose="020B0400000000000000" pitchFamily="50" charset="-128"/>
            </a:endParaRPr>
          </a:p>
          <a:p>
            <a:pPr algn="ctr"/>
            <a:endParaRPr lang="en-US" altLang="ja-JP" dirty="0">
              <a:solidFill>
                <a:schemeClr val="tx1"/>
              </a:solidFill>
              <a:latin typeface="BIZ UDPゴシック" panose="020B0400000000000000" pitchFamily="50" charset="-128"/>
              <a:ea typeface="BIZ UDPゴシック" panose="020B0400000000000000" pitchFamily="50" charset="-128"/>
            </a:endParaRPr>
          </a:p>
          <a:p>
            <a:pPr algn="ctr"/>
            <a:endParaRPr kumimoji="1" lang="en-US" altLang="ja-JP" dirty="0">
              <a:solidFill>
                <a:schemeClr val="tx1"/>
              </a:solidFill>
              <a:latin typeface="BIZ UDPゴシック" panose="020B0400000000000000" pitchFamily="50" charset="-128"/>
              <a:ea typeface="BIZ UDPゴシック" panose="020B0400000000000000" pitchFamily="50" charset="-128"/>
            </a:endParaRPr>
          </a:p>
          <a:p>
            <a:pPr algn="ctr"/>
            <a:endParaRPr kumimoji="1" lang="en-US" altLang="ja-JP"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4000" b="1" dirty="0">
                <a:solidFill>
                  <a:schemeClr val="tx1"/>
                </a:solidFill>
                <a:latin typeface="BIZ UDPゴシック" panose="020B0400000000000000" pitchFamily="50" charset="-128"/>
                <a:ea typeface="BIZ UDPゴシック" panose="020B0400000000000000" pitchFamily="50" charset="-128"/>
              </a:rPr>
              <a:t>まちづくり</a:t>
            </a:r>
            <a:endParaRPr kumimoji="1" lang="en-US" altLang="ja-JP" sz="4000" b="1" dirty="0">
              <a:solidFill>
                <a:schemeClr val="tx1"/>
              </a:solidFill>
              <a:latin typeface="BIZ UDPゴシック" panose="020B0400000000000000" pitchFamily="50" charset="-128"/>
              <a:ea typeface="BIZ UDPゴシック" panose="020B0400000000000000" pitchFamily="50" charset="-128"/>
            </a:endParaRPr>
          </a:p>
          <a:p>
            <a:pPr algn="ctr"/>
            <a:r>
              <a:rPr lang="ja-JP" altLang="en-US" sz="4000" b="1" dirty="0">
                <a:solidFill>
                  <a:schemeClr val="tx1"/>
                </a:solidFill>
                <a:latin typeface="BIZ UDPゴシック" panose="020B0400000000000000" pitchFamily="50" charset="-128"/>
                <a:ea typeface="BIZ UDPゴシック" panose="020B0400000000000000" pitchFamily="50" charset="-128"/>
              </a:rPr>
              <a:t>ディスカッションブック</a:t>
            </a:r>
            <a:endParaRPr lang="en-US" altLang="ja-JP" sz="4000" b="1" dirty="0">
              <a:solidFill>
                <a:schemeClr val="tx1"/>
              </a:solidFill>
              <a:latin typeface="BIZ UDPゴシック" panose="020B0400000000000000" pitchFamily="50" charset="-128"/>
              <a:ea typeface="BIZ UDPゴシック" panose="020B0400000000000000" pitchFamily="50" charset="-128"/>
            </a:endParaRPr>
          </a:p>
          <a:p>
            <a:pPr algn="ctr"/>
            <a:endParaRPr lang="en-US" altLang="ja-JP" dirty="0">
              <a:solidFill>
                <a:schemeClr val="tx1"/>
              </a:solidFill>
              <a:latin typeface="BIZ UDPゴシック" panose="020B0400000000000000" pitchFamily="50" charset="-128"/>
              <a:ea typeface="BIZ UDPゴシック" panose="020B0400000000000000" pitchFamily="50" charset="-128"/>
            </a:endParaRPr>
          </a:p>
          <a:p>
            <a:pPr algn="ctr"/>
            <a:endParaRPr lang="en-US" altLang="ja-JP" dirty="0">
              <a:solidFill>
                <a:schemeClr val="tx1"/>
              </a:solidFill>
              <a:latin typeface="BIZ UDPゴシック" panose="020B0400000000000000" pitchFamily="50" charset="-128"/>
              <a:ea typeface="BIZ UDPゴシック" panose="020B0400000000000000" pitchFamily="50" charset="-128"/>
            </a:endParaRPr>
          </a:p>
          <a:p>
            <a:pPr algn="ctr"/>
            <a:endParaRPr lang="en-US" altLang="ja-JP" dirty="0">
              <a:solidFill>
                <a:schemeClr val="tx1"/>
              </a:solidFill>
              <a:latin typeface="BIZ UDPゴシック" panose="020B0400000000000000" pitchFamily="50" charset="-128"/>
              <a:ea typeface="BIZ UDPゴシック" panose="020B0400000000000000" pitchFamily="50" charset="-128"/>
            </a:endParaRPr>
          </a:p>
          <a:p>
            <a:pPr algn="ctr"/>
            <a:endParaRPr lang="en-US" altLang="ja-JP" dirty="0">
              <a:solidFill>
                <a:schemeClr val="tx1"/>
              </a:solidFill>
              <a:latin typeface="BIZ UDPゴシック" panose="020B0400000000000000" pitchFamily="50" charset="-128"/>
              <a:ea typeface="BIZ UDPゴシック" panose="020B0400000000000000" pitchFamily="50" charset="-128"/>
            </a:endParaRPr>
          </a:p>
          <a:p>
            <a:pPr algn="ctr"/>
            <a:endParaRPr lang="en-US" altLang="ja-JP" dirty="0">
              <a:solidFill>
                <a:schemeClr val="tx1"/>
              </a:solidFill>
              <a:latin typeface="BIZ UDPゴシック" panose="020B0400000000000000" pitchFamily="50" charset="-128"/>
              <a:ea typeface="BIZ UDPゴシック" panose="020B0400000000000000" pitchFamily="50" charset="-128"/>
            </a:endParaRPr>
          </a:p>
          <a:p>
            <a:pPr algn="ctr"/>
            <a:endParaRPr lang="en-US" altLang="ja-JP" dirty="0">
              <a:solidFill>
                <a:schemeClr val="tx1"/>
              </a:solidFill>
              <a:latin typeface="BIZ UDPゴシック" panose="020B0400000000000000" pitchFamily="50" charset="-128"/>
              <a:ea typeface="BIZ UDPゴシック" panose="020B0400000000000000" pitchFamily="50" charset="-128"/>
            </a:endParaRPr>
          </a:p>
          <a:p>
            <a:pPr algn="ctr"/>
            <a:r>
              <a:rPr lang="ja-JP" altLang="en-US" dirty="0">
                <a:solidFill>
                  <a:schemeClr val="tx1"/>
                </a:solidFill>
                <a:latin typeface="BIZ UDPゴシック" panose="020B0400000000000000" pitchFamily="50" charset="-128"/>
                <a:ea typeface="BIZ UDPゴシック" panose="020B0400000000000000" pitchFamily="50" charset="-128"/>
              </a:rPr>
              <a:t>制作：</a:t>
            </a:r>
            <a:r>
              <a:rPr kumimoji="1" lang="ja-JP" altLang="en-US" dirty="0">
                <a:solidFill>
                  <a:schemeClr val="tx1"/>
                </a:solidFill>
                <a:latin typeface="BIZ UDPゴシック" panose="020B0400000000000000" pitchFamily="50" charset="-128"/>
                <a:ea typeface="BIZ UDPゴシック" panose="020B0400000000000000" pitchFamily="50" charset="-128"/>
              </a:rPr>
              <a:t>しなの鉄道線沿線地域まちづくり勉強会</a:t>
            </a:r>
          </a:p>
          <a:p>
            <a:pPr algn="ctr"/>
            <a:r>
              <a:rPr lang="ja-JP" altLang="en-US" dirty="0">
                <a:solidFill>
                  <a:schemeClr val="tx1"/>
                </a:solidFill>
                <a:latin typeface="BIZ UDPゴシック" panose="020B0400000000000000" pitchFamily="50" charset="-128"/>
                <a:ea typeface="BIZ UDPゴシック" panose="020B0400000000000000" pitchFamily="50" charset="-128"/>
              </a:rPr>
              <a:t>２０</a:t>
            </a:r>
            <a:r>
              <a:rPr lang="en-US" altLang="ja-JP" dirty="0">
                <a:solidFill>
                  <a:schemeClr val="tx1"/>
                </a:solidFill>
                <a:latin typeface="BIZ UDPゴシック" panose="020B0400000000000000" pitchFamily="50" charset="-128"/>
                <a:ea typeface="BIZ UDPゴシック" panose="020B0400000000000000" pitchFamily="50" charset="-128"/>
              </a:rPr>
              <a:t>24</a:t>
            </a:r>
            <a:r>
              <a:rPr lang="ja-JP" altLang="en-US" dirty="0">
                <a:solidFill>
                  <a:schemeClr val="tx1"/>
                </a:solidFill>
                <a:latin typeface="BIZ UDPゴシック" panose="020B0400000000000000" pitchFamily="50" charset="-128"/>
                <a:ea typeface="BIZ UDPゴシック" panose="020B0400000000000000" pitchFamily="50" charset="-128"/>
              </a:rPr>
              <a:t>．</a:t>
            </a:r>
            <a:r>
              <a:rPr lang="en-US" altLang="ja-JP" dirty="0">
                <a:solidFill>
                  <a:schemeClr val="tx1"/>
                </a:solidFill>
                <a:latin typeface="BIZ UDPゴシック" panose="020B0400000000000000" pitchFamily="50" charset="-128"/>
                <a:ea typeface="BIZ UDPゴシック" panose="020B0400000000000000" pitchFamily="50" charset="-128"/>
              </a:rPr>
              <a:t>2</a:t>
            </a:r>
          </a:p>
          <a:p>
            <a:pPr algn="ctr"/>
            <a:endParaRPr kumimoji="1" lang="ja-JP" altLang="en-US" dirty="0">
              <a:solidFill>
                <a:schemeClr val="tx1"/>
              </a:solidFill>
              <a:latin typeface="BIZ UDPゴシック" panose="020B0400000000000000" pitchFamily="50" charset="-128"/>
              <a:ea typeface="BIZ UDPゴシック" panose="020B0400000000000000" pitchFamily="50" charset="-128"/>
            </a:endParaRPr>
          </a:p>
        </p:txBody>
      </p:sp>
      <p:sp>
        <p:nvSpPr>
          <p:cNvPr id="4" name="四角形: 角を丸くする 3">
            <a:extLst>
              <a:ext uri="{FF2B5EF4-FFF2-40B4-BE49-F238E27FC236}">
                <a16:creationId xmlns:a16="http://schemas.microsoft.com/office/drawing/2014/main" id="{E8912730-9A8F-4733-B018-DDDF86482969}"/>
              </a:ext>
            </a:extLst>
          </p:cNvPr>
          <p:cNvSpPr/>
          <p:nvPr/>
        </p:nvSpPr>
        <p:spPr>
          <a:xfrm>
            <a:off x="6134582" y="81024"/>
            <a:ext cx="2916823" cy="346083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b="1" dirty="0">
                <a:solidFill>
                  <a:schemeClr val="bg1"/>
                </a:solidFill>
                <a:latin typeface="BIZ UDPゴシック" panose="020B0400000000000000" pitchFamily="50" charset="-128"/>
                <a:ea typeface="BIZ UDPゴシック" panose="020B0400000000000000" pitchFamily="50" charset="-128"/>
              </a:rPr>
              <a:t>制作物の方針</a:t>
            </a:r>
            <a:endParaRPr kumimoji="1" lang="en-US" altLang="ja-JP" sz="1400" b="1" dirty="0">
              <a:solidFill>
                <a:schemeClr val="bg1"/>
              </a:solidFill>
              <a:latin typeface="BIZ UDPゴシック" panose="020B0400000000000000" pitchFamily="50" charset="-128"/>
              <a:ea typeface="BIZ UDPゴシック" panose="020B0400000000000000" pitchFamily="50" charset="-128"/>
            </a:endParaRPr>
          </a:p>
          <a:p>
            <a:r>
              <a:rPr lang="ja-JP" altLang="en-US" sz="1400" b="1" dirty="0">
                <a:solidFill>
                  <a:schemeClr val="bg1"/>
                </a:solidFill>
                <a:latin typeface="BIZ UDPゴシック" panose="020B0400000000000000" pitchFamily="50" charset="-128"/>
                <a:ea typeface="BIZ UDPゴシック" panose="020B0400000000000000" pitchFamily="50" charset="-128"/>
              </a:rPr>
              <a:t>・こちらは印刷原稿です。</a:t>
            </a:r>
            <a:endParaRPr lang="en-US" altLang="ja-JP" sz="1400" b="1" dirty="0">
              <a:solidFill>
                <a:schemeClr val="bg1"/>
              </a:solidFill>
              <a:latin typeface="BIZ UDPゴシック" panose="020B0400000000000000" pitchFamily="50" charset="-128"/>
              <a:ea typeface="BIZ UDPゴシック" panose="020B0400000000000000" pitchFamily="50" charset="-128"/>
            </a:endParaRPr>
          </a:p>
          <a:p>
            <a:r>
              <a:rPr lang="ja-JP" altLang="en-US" sz="1400" b="1" dirty="0">
                <a:solidFill>
                  <a:schemeClr val="bg1"/>
                </a:solidFill>
                <a:latin typeface="BIZ UDPゴシック" panose="020B0400000000000000" pitchFamily="50" charset="-128"/>
                <a:ea typeface="BIZ UDPゴシック" panose="020B0400000000000000" pitchFamily="50" charset="-128"/>
              </a:rPr>
              <a:t>この原稿をもとに、デザイン処理を行い、</a:t>
            </a:r>
            <a:r>
              <a:rPr lang="en-US" altLang="ja-JP" sz="1400" b="1" dirty="0">
                <a:solidFill>
                  <a:schemeClr val="bg1"/>
                </a:solidFill>
                <a:latin typeface="BIZ UDPゴシック" panose="020B0400000000000000" pitchFamily="50" charset="-128"/>
                <a:ea typeface="BIZ UDPゴシック" panose="020B0400000000000000" pitchFamily="50" charset="-128"/>
              </a:rPr>
              <a:t>illustrator</a:t>
            </a:r>
            <a:r>
              <a:rPr lang="ja-JP" altLang="en-US" sz="1400" b="1" dirty="0">
                <a:solidFill>
                  <a:schemeClr val="bg1"/>
                </a:solidFill>
                <a:latin typeface="BIZ UDPゴシック" panose="020B0400000000000000" pitchFamily="50" charset="-128"/>
                <a:ea typeface="BIZ UDPゴシック" panose="020B0400000000000000" pitchFamily="50" charset="-128"/>
              </a:rPr>
              <a:t>データを作成してください。</a:t>
            </a:r>
            <a:endParaRPr lang="en-US" altLang="ja-JP" sz="1400" b="1" dirty="0">
              <a:solidFill>
                <a:schemeClr val="bg1"/>
              </a:solidFill>
              <a:latin typeface="BIZ UDPゴシック" panose="020B0400000000000000" pitchFamily="50" charset="-128"/>
              <a:ea typeface="BIZ UDPゴシック" panose="020B0400000000000000" pitchFamily="50" charset="-128"/>
            </a:endParaRPr>
          </a:p>
          <a:p>
            <a:endParaRPr lang="en-US" altLang="ja-JP" sz="1400" b="1" dirty="0">
              <a:solidFill>
                <a:schemeClr val="bg1"/>
              </a:solidFill>
              <a:latin typeface="BIZ UDPゴシック" panose="020B0400000000000000" pitchFamily="50" charset="-128"/>
              <a:ea typeface="BIZ UDPゴシック" panose="020B0400000000000000" pitchFamily="50" charset="-128"/>
            </a:endParaRPr>
          </a:p>
          <a:p>
            <a:r>
              <a:rPr lang="ja-JP" altLang="en-US" sz="1400" b="1" dirty="0">
                <a:solidFill>
                  <a:schemeClr val="bg1"/>
                </a:solidFill>
                <a:latin typeface="BIZ UDPゴシック" panose="020B0400000000000000" pitchFamily="50" charset="-128"/>
                <a:ea typeface="BIZ UDPゴシック" panose="020B0400000000000000" pitchFamily="50" charset="-128"/>
              </a:rPr>
              <a:t>・細かいデザインは不要ですが、イラスト作成のページがあります（</a:t>
            </a:r>
            <a:r>
              <a:rPr lang="en-US" altLang="ja-JP" sz="1400" b="1" dirty="0">
                <a:solidFill>
                  <a:schemeClr val="bg1"/>
                </a:solidFill>
                <a:latin typeface="BIZ UDPゴシック" panose="020B0400000000000000" pitchFamily="50" charset="-128"/>
                <a:ea typeface="BIZ UDPゴシック" panose="020B0400000000000000" pitchFamily="50" charset="-128"/>
              </a:rPr>
              <a:t>P8</a:t>
            </a:r>
            <a:r>
              <a:rPr lang="ja-JP" altLang="en-US" sz="1400" b="1" dirty="0">
                <a:solidFill>
                  <a:schemeClr val="bg1"/>
                </a:solidFill>
                <a:latin typeface="BIZ UDPゴシック" panose="020B0400000000000000" pitchFamily="50" charset="-128"/>
                <a:ea typeface="BIZ UDPゴシック" panose="020B0400000000000000" pitchFamily="50" charset="-128"/>
              </a:rPr>
              <a:t>が該当。作成指示のイメージあり）</a:t>
            </a:r>
            <a:endParaRPr lang="en-US" altLang="ja-JP" sz="1400" b="1" dirty="0">
              <a:solidFill>
                <a:schemeClr val="bg1"/>
              </a:solidFill>
              <a:latin typeface="BIZ UDPゴシック" panose="020B0400000000000000" pitchFamily="50" charset="-128"/>
              <a:ea typeface="BIZ UDPゴシック" panose="020B0400000000000000" pitchFamily="50" charset="-128"/>
            </a:endParaRPr>
          </a:p>
          <a:p>
            <a:r>
              <a:rPr lang="ja-JP" altLang="en-US" sz="1400" b="1" dirty="0">
                <a:solidFill>
                  <a:schemeClr val="bg1"/>
                </a:solidFill>
                <a:latin typeface="BIZ UDPゴシック" panose="020B0400000000000000" pitchFamily="50" charset="-128"/>
                <a:ea typeface="BIZ UDPゴシック" panose="020B0400000000000000" pitchFamily="50" charset="-128"/>
              </a:rPr>
              <a:t>・デザインに使用する風景写真は有料素材を使用してください。</a:t>
            </a:r>
            <a:endParaRPr lang="en-US" altLang="ja-JP" sz="1400" b="1" dirty="0">
              <a:solidFill>
                <a:schemeClr val="bg1"/>
              </a:solidFill>
              <a:latin typeface="BIZ UDPゴシック" panose="020B0400000000000000" pitchFamily="50" charset="-128"/>
              <a:ea typeface="BIZ UDPゴシック" panose="020B0400000000000000" pitchFamily="50" charset="-128"/>
            </a:endParaRPr>
          </a:p>
          <a:p>
            <a:endParaRPr lang="en-US" altLang="ja-JP" sz="1400" b="1" dirty="0">
              <a:solidFill>
                <a:schemeClr val="bg1"/>
              </a:solidFill>
              <a:latin typeface="BIZ UDPゴシック" panose="020B0400000000000000" pitchFamily="50" charset="-128"/>
              <a:ea typeface="BIZ UDPゴシック" panose="020B0400000000000000" pitchFamily="50" charset="-128"/>
            </a:endParaRPr>
          </a:p>
          <a:p>
            <a:r>
              <a:rPr lang="ja-JP" altLang="en-US" sz="1400" b="1" dirty="0">
                <a:solidFill>
                  <a:schemeClr val="bg1"/>
                </a:solidFill>
                <a:latin typeface="BIZ UDPゴシック" panose="020B0400000000000000" pitchFamily="50" charset="-128"/>
                <a:ea typeface="BIZ UDPゴシック" panose="020B0400000000000000" pitchFamily="50" charset="-128"/>
              </a:rPr>
              <a:t>文章の作成は必要ありません。</a:t>
            </a:r>
            <a:endParaRPr lang="en-US" altLang="ja-JP" sz="1400" b="1" dirty="0">
              <a:solidFill>
                <a:schemeClr val="bg1"/>
              </a:solidFill>
              <a:latin typeface="BIZ UDPゴシック" panose="020B0400000000000000" pitchFamily="50" charset="-128"/>
              <a:ea typeface="BIZ UDPゴシック" panose="020B0400000000000000" pitchFamily="50" charset="-128"/>
            </a:endParaRPr>
          </a:p>
          <a:p>
            <a:endParaRPr lang="en-US" altLang="ja-JP" sz="1400" b="1" dirty="0">
              <a:solidFill>
                <a:schemeClr val="bg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9799089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a:extLst>
              <a:ext uri="{FF2B5EF4-FFF2-40B4-BE49-F238E27FC236}">
                <a16:creationId xmlns:a16="http://schemas.microsoft.com/office/drawing/2014/main" id="{C25E6338-034F-4469-B817-49BB82133421}"/>
              </a:ext>
            </a:extLst>
          </p:cNvPr>
          <p:cNvSpPr/>
          <p:nvPr/>
        </p:nvSpPr>
        <p:spPr>
          <a:xfrm>
            <a:off x="206954" y="173585"/>
            <a:ext cx="8684798" cy="651083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altLang="ja-JP" sz="2400" b="1" dirty="0">
              <a:solidFill>
                <a:schemeClr val="tx1"/>
              </a:solidFill>
              <a:latin typeface="BIZ UDPゴシック" panose="020B0400000000000000" pitchFamily="50" charset="-128"/>
              <a:ea typeface="BIZ UDPゴシック" panose="020B0400000000000000" pitchFamily="50" charset="-128"/>
            </a:endParaRPr>
          </a:p>
          <a:p>
            <a:pPr algn="ctr"/>
            <a:endParaRPr kumimoji="1" lang="ja-JP" altLang="en-US" dirty="0">
              <a:solidFill>
                <a:schemeClr val="tx1"/>
              </a:solidFill>
              <a:latin typeface="BIZ UDPゴシック" panose="020B0400000000000000" pitchFamily="50" charset="-128"/>
              <a:ea typeface="BIZ UDPゴシック" panose="020B0400000000000000" pitchFamily="50" charset="-128"/>
            </a:endParaRPr>
          </a:p>
        </p:txBody>
      </p:sp>
      <p:sp>
        <p:nvSpPr>
          <p:cNvPr id="7" name="テキスト ボックス 6">
            <a:extLst>
              <a:ext uri="{FF2B5EF4-FFF2-40B4-BE49-F238E27FC236}">
                <a16:creationId xmlns:a16="http://schemas.microsoft.com/office/drawing/2014/main" id="{7423AC19-5EE1-4770-9ED9-3CF429148B8D}"/>
              </a:ext>
            </a:extLst>
          </p:cNvPr>
          <p:cNvSpPr txBox="1"/>
          <p:nvPr/>
        </p:nvSpPr>
        <p:spPr>
          <a:xfrm>
            <a:off x="252248" y="188266"/>
            <a:ext cx="5234152" cy="369332"/>
          </a:xfrm>
          <a:prstGeom prst="rect">
            <a:avLst/>
          </a:prstGeom>
          <a:noFill/>
        </p:spPr>
        <p:txBody>
          <a:bodyPr wrap="square">
            <a:spAutoFit/>
          </a:bodyPr>
          <a:lstStyle/>
          <a:p>
            <a:r>
              <a:rPr lang="ja-JP" altLang="en-US" dirty="0">
                <a:highlight>
                  <a:srgbClr val="FFFF00"/>
                </a:highlight>
                <a:latin typeface="BIZ UDPゴシック" panose="020B0400000000000000" pitchFamily="50" charset="-128"/>
                <a:ea typeface="BIZ UDPゴシック" panose="020B0400000000000000" pitchFamily="50" charset="-128"/>
              </a:rPr>
              <a:t>勉強会メンバーと勉強会会場</a:t>
            </a:r>
            <a:endParaRPr lang="en-US" altLang="ja-JP" dirty="0">
              <a:highlight>
                <a:srgbClr val="FFFF00"/>
              </a:highlight>
              <a:latin typeface="BIZ UDPゴシック" panose="020B0400000000000000" pitchFamily="50" charset="-128"/>
              <a:ea typeface="BIZ UDPゴシック" panose="020B0400000000000000" pitchFamily="50" charset="-128"/>
            </a:endParaRPr>
          </a:p>
        </p:txBody>
      </p:sp>
      <p:sp>
        <p:nvSpPr>
          <p:cNvPr id="8" name="正方形/長方形 7">
            <a:extLst>
              <a:ext uri="{FF2B5EF4-FFF2-40B4-BE49-F238E27FC236}">
                <a16:creationId xmlns:a16="http://schemas.microsoft.com/office/drawing/2014/main" id="{649CE961-24BE-468C-B745-E54FB6230114}"/>
              </a:ext>
            </a:extLst>
          </p:cNvPr>
          <p:cNvSpPr/>
          <p:nvPr/>
        </p:nvSpPr>
        <p:spPr>
          <a:xfrm>
            <a:off x="262762" y="667445"/>
            <a:ext cx="4095483" cy="3417684"/>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p>
            <a:pPr algn="ctr"/>
            <a:r>
              <a:rPr kumimoji="1" lang="en-US" altLang="ja-JP" sz="1200" dirty="0">
                <a:solidFill>
                  <a:schemeClr val="tx1"/>
                </a:solidFill>
                <a:latin typeface="BIZ UDPゴシック" panose="020B0400000000000000" pitchFamily="50" charset="-128"/>
                <a:ea typeface="BIZ UDPゴシック" panose="020B0400000000000000" pitchFamily="50" charset="-128"/>
              </a:rPr>
              <a:t>【</a:t>
            </a:r>
            <a:r>
              <a:rPr kumimoji="1" lang="ja-JP" altLang="en-US" sz="1200" dirty="0">
                <a:solidFill>
                  <a:schemeClr val="tx1"/>
                </a:solidFill>
                <a:latin typeface="BIZ UDPゴシック" panose="020B0400000000000000" pitchFamily="50" charset="-128"/>
                <a:ea typeface="BIZ UDPゴシック" panose="020B0400000000000000" pitchFamily="50" charset="-128"/>
              </a:rPr>
              <a:t>自治体</a:t>
            </a:r>
            <a:r>
              <a:rPr kumimoji="1" lang="en-US" altLang="ja-JP" sz="1200" dirty="0">
                <a:solidFill>
                  <a:schemeClr val="tx1"/>
                </a:solidFill>
                <a:latin typeface="BIZ UDPゴシック" panose="020B0400000000000000" pitchFamily="50" charset="-128"/>
                <a:ea typeface="BIZ UDPゴシック" panose="020B0400000000000000" pitchFamily="50" charset="-128"/>
              </a:rPr>
              <a:t>】</a:t>
            </a:r>
          </a:p>
          <a:p>
            <a:pPr algn="ctr"/>
            <a:r>
              <a:rPr kumimoji="1" lang="ja-JP" altLang="en-US" sz="1200" dirty="0">
                <a:solidFill>
                  <a:schemeClr val="tx1"/>
                </a:solidFill>
                <a:latin typeface="BIZ UDPゴシック" panose="020B0400000000000000" pitchFamily="50" charset="-128"/>
                <a:ea typeface="BIZ UDPゴシック" panose="020B0400000000000000" pitchFamily="50" charset="-128"/>
              </a:rPr>
              <a:t>長野市（まちづくり課）</a:t>
            </a: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1200" dirty="0">
                <a:solidFill>
                  <a:schemeClr val="tx1"/>
                </a:solidFill>
                <a:latin typeface="BIZ UDPゴシック" panose="020B0400000000000000" pitchFamily="50" charset="-128"/>
                <a:ea typeface="BIZ UDPゴシック" panose="020B0400000000000000" pitchFamily="50" charset="-128"/>
              </a:rPr>
              <a:t>千曲市（総合政策課、都市計画課、産業振興課）</a:t>
            </a: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1200" dirty="0">
                <a:solidFill>
                  <a:schemeClr val="tx1"/>
                </a:solidFill>
                <a:latin typeface="BIZ UDPゴシック" panose="020B0400000000000000" pitchFamily="50" charset="-128"/>
                <a:ea typeface="BIZ UDPゴシック" panose="020B0400000000000000" pitchFamily="50" charset="-128"/>
              </a:rPr>
              <a:t>坂城町（商工農林課）</a:t>
            </a: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1200" dirty="0">
                <a:solidFill>
                  <a:schemeClr val="tx1"/>
                </a:solidFill>
                <a:latin typeface="BIZ UDPゴシック" panose="020B0400000000000000" pitchFamily="50" charset="-128"/>
                <a:ea typeface="BIZ UDPゴシック" panose="020B0400000000000000" pitchFamily="50" charset="-128"/>
              </a:rPr>
              <a:t>上田市（都市計画課、交通政策課、</a:t>
            </a: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1200" dirty="0">
                <a:solidFill>
                  <a:schemeClr val="tx1"/>
                </a:solidFill>
                <a:latin typeface="BIZ UDPゴシック" panose="020B0400000000000000" pitchFamily="50" charset="-128"/>
                <a:ea typeface="BIZ UDPゴシック" panose="020B0400000000000000" pitchFamily="50" charset="-128"/>
              </a:rPr>
              <a:t>観光プロモーション課、移住交流促進課）</a:t>
            </a:r>
            <a:endParaRPr lang="en-US" altLang="ja-JP" sz="1200" dirty="0">
              <a:solidFill>
                <a:schemeClr val="tx1"/>
              </a:solidFill>
              <a:latin typeface="BIZ UDPゴシック" panose="020B0400000000000000" pitchFamily="50" charset="-128"/>
              <a:ea typeface="BIZ UDPゴシック" panose="020B0400000000000000" pitchFamily="50" charset="-128"/>
            </a:endParaRPr>
          </a:p>
          <a:p>
            <a:pPr algn="ctr"/>
            <a:r>
              <a:rPr lang="ja-JP" altLang="en-US" sz="1200" dirty="0">
                <a:solidFill>
                  <a:schemeClr val="tx1"/>
                </a:solidFill>
                <a:latin typeface="BIZ UDPゴシック" panose="020B0400000000000000" pitchFamily="50" charset="-128"/>
                <a:ea typeface="BIZ UDPゴシック" panose="020B0400000000000000" pitchFamily="50" charset="-128"/>
              </a:rPr>
              <a:t>東御市（建設課、文化・スポーツ振興課）</a:t>
            </a:r>
            <a:endParaRPr lang="en-US" altLang="ja-JP" sz="1200"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1200" dirty="0">
                <a:solidFill>
                  <a:schemeClr val="tx1"/>
                </a:solidFill>
                <a:latin typeface="BIZ UDPゴシック" panose="020B0400000000000000" pitchFamily="50" charset="-128"/>
                <a:ea typeface="BIZ UDPゴシック" panose="020B0400000000000000" pitchFamily="50" charset="-128"/>
              </a:rPr>
              <a:t>小諸市（都市計画課、商工観光課）</a:t>
            </a: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1200" dirty="0">
                <a:solidFill>
                  <a:schemeClr val="tx1"/>
                </a:solidFill>
                <a:latin typeface="BIZ UDPゴシック" panose="020B0400000000000000" pitchFamily="50" charset="-128"/>
                <a:ea typeface="BIZ UDPゴシック" panose="020B0400000000000000" pitchFamily="50" charset="-128"/>
              </a:rPr>
              <a:t>御代田町（企画財政課、産業経済課）</a:t>
            </a:r>
            <a:endParaRPr lang="en-US" altLang="ja-JP" sz="1200" dirty="0">
              <a:solidFill>
                <a:schemeClr val="tx1"/>
              </a:solidFill>
              <a:latin typeface="BIZ UDPゴシック" panose="020B0400000000000000" pitchFamily="50" charset="-128"/>
              <a:ea typeface="BIZ UDPゴシック" panose="020B0400000000000000" pitchFamily="50" charset="-128"/>
            </a:endParaRPr>
          </a:p>
          <a:p>
            <a:pPr algn="ctr"/>
            <a:r>
              <a:rPr lang="ja-JP" altLang="en-US" sz="1200" dirty="0">
                <a:solidFill>
                  <a:schemeClr val="tx1"/>
                </a:solidFill>
                <a:latin typeface="BIZ UDPゴシック" panose="020B0400000000000000" pitchFamily="50" charset="-128"/>
                <a:ea typeface="BIZ UDPゴシック" panose="020B0400000000000000" pitchFamily="50" charset="-128"/>
              </a:rPr>
              <a:t>軽井沢</a:t>
            </a:r>
            <a:r>
              <a:rPr kumimoji="1" lang="ja-JP" altLang="en-US" sz="1200" dirty="0">
                <a:solidFill>
                  <a:schemeClr val="tx1"/>
                </a:solidFill>
                <a:latin typeface="BIZ UDPゴシック" panose="020B0400000000000000" pitchFamily="50" charset="-128"/>
                <a:ea typeface="BIZ UDPゴシック" panose="020B0400000000000000" pitchFamily="50" charset="-128"/>
              </a:rPr>
              <a:t>町（総合政策課、住民課）</a:t>
            </a: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p>
            <a:pPr algn="ctr"/>
            <a:endParaRPr lang="en-US" altLang="ja-JP" sz="1400" dirty="0">
              <a:solidFill>
                <a:schemeClr val="tx1"/>
              </a:solidFill>
              <a:latin typeface="BIZ UDPゴシック" panose="020B0400000000000000" pitchFamily="50" charset="-128"/>
              <a:ea typeface="BIZ UDPゴシック" panose="020B0400000000000000" pitchFamily="50" charset="-128"/>
            </a:endParaRPr>
          </a:p>
          <a:p>
            <a:pPr algn="ctr"/>
            <a:r>
              <a:rPr kumimoji="1" lang="en-US" altLang="ja-JP" sz="1200" dirty="0">
                <a:solidFill>
                  <a:schemeClr val="tx1"/>
                </a:solidFill>
                <a:latin typeface="BIZ UDPゴシック" panose="020B0400000000000000" pitchFamily="50" charset="-128"/>
                <a:ea typeface="BIZ UDPゴシック" panose="020B0400000000000000" pitchFamily="50" charset="-128"/>
              </a:rPr>
              <a:t>【</a:t>
            </a:r>
            <a:r>
              <a:rPr kumimoji="1" lang="ja-JP" altLang="en-US" sz="1200" dirty="0">
                <a:solidFill>
                  <a:schemeClr val="tx1"/>
                </a:solidFill>
                <a:latin typeface="BIZ UDPゴシック" panose="020B0400000000000000" pitchFamily="50" charset="-128"/>
                <a:ea typeface="BIZ UDPゴシック" panose="020B0400000000000000" pitchFamily="50" charset="-128"/>
              </a:rPr>
              <a:t>民間企業</a:t>
            </a:r>
            <a:r>
              <a:rPr kumimoji="1" lang="en-US" altLang="ja-JP" sz="1200" dirty="0">
                <a:solidFill>
                  <a:schemeClr val="tx1"/>
                </a:solidFill>
                <a:latin typeface="BIZ UDPゴシック" panose="020B0400000000000000" pitchFamily="50" charset="-128"/>
                <a:ea typeface="BIZ UDPゴシック" panose="020B0400000000000000" pitchFamily="50" charset="-128"/>
              </a:rPr>
              <a:t>】</a:t>
            </a:r>
          </a:p>
          <a:p>
            <a:pPr algn="ctr"/>
            <a:r>
              <a:rPr kumimoji="1" lang="ja-JP" altLang="en-US" sz="1200" dirty="0">
                <a:solidFill>
                  <a:schemeClr val="tx1"/>
                </a:solidFill>
                <a:latin typeface="BIZ UDPゴシック" panose="020B0400000000000000" pitchFamily="50" charset="-128"/>
                <a:ea typeface="BIZ UDPゴシック" panose="020B0400000000000000" pitchFamily="50" charset="-128"/>
              </a:rPr>
              <a:t>しなの鉄道株式会社</a:t>
            </a: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1200" dirty="0">
                <a:solidFill>
                  <a:schemeClr val="tx1"/>
                </a:solidFill>
                <a:latin typeface="BIZ UDPゴシック" panose="020B0400000000000000" pitchFamily="50" charset="-128"/>
                <a:ea typeface="BIZ UDPゴシック" panose="020B0400000000000000" pitchFamily="50" charset="-128"/>
              </a:rPr>
              <a:t>上田電鉄株式会社</a:t>
            </a: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p:txBody>
      </p:sp>
      <p:sp>
        <p:nvSpPr>
          <p:cNvPr id="10" name="テキスト ボックス 9">
            <a:extLst>
              <a:ext uri="{FF2B5EF4-FFF2-40B4-BE49-F238E27FC236}">
                <a16:creationId xmlns:a16="http://schemas.microsoft.com/office/drawing/2014/main" id="{C13D76AE-9B31-4A94-968F-86223520E8DE}"/>
              </a:ext>
            </a:extLst>
          </p:cNvPr>
          <p:cNvSpPr txBox="1"/>
          <p:nvPr/>
        </p:nvSpPr>
        <p:spPr>
          <a:xfrm>
            <a:off x="1021278" y="701217"/>
            <a:ext cx="2738066"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ja-JP" altLang="en-US" b="1" i="0" u="none" strike="noStrike" kern="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Arial"/>
                <a:sym typeface="Arial"/>
              </a:rPr>
              <a:t>勉強会メンバー</a:t>
            </a:r>
            <a:endParaRPr kumimoji="0" lang="en-US" altLang="ja-JP" b="1" i="0" u="none" strike="noStrike" kern="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Arial"/>
              <a:sym typeface="Arial"/>
            </a:endParaRPr>
          </a:p>
        </p:txBody>
      </p:sp>
      <p:sp>
        <p:nvSpPr>
          <p:cNvPr id="11" name="正方形/長方形 10">
            <a:extLst>
              <a:ext uri="{FF2B5EF4-FFF2-40B4-BE49-F238E27FC236}">
                <a16:creationId xmlns:a16="http://schemas.microsoft.com/office/drawing/2014/main" id="{85E3BCD3-9768-499D-B931-904EF764F49B}"/>
              </a:ext>
            </a:extLst>
          </p:cNvPr>
          <p:cNvSpPr/>
          <p:nvPr/>
        </p:nvSpPr>
        <p:spPr>
          <a:xfrm>
            <a:off x="4572001" y="667446"/>
            <a:ext cx="4190486" cy="37858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p>
            <a:pPr algn="ct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p>
            <a:pPr algn="ct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p>
            <a:pPr algn="ct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p>
            <a:pPr algn="ctr"/>
            <a:r>
              <a:rPr kumimoji="1" lang="en-US" altLang="ja-JP" sz="1200" dirty="0">
                <a:solidFill>
                  <a:schemeClr val="tx1"/>
                </a:solidFill>
                <a:latin typeface="BIZ UDPゴシック" panose="020B0400000000000000" pitchFamily="50" charset="-128"/>
                <a:ea typeface="BIZ UDPゴシック" panose="020B0400000000000000" pitchFamily="50" charset="-128"/>
              </a:rPr>
              <a:t>【</a:t>
            </a:r>
            <a:r>
              <a:rPr kumimoji="1" lang="ja-JP" altLang="en-US" sz="1200" dirty="0">
                <a:solidFill>
                  <a:schemeClr val="tx1"/>
                </a:solidFill>
                <a:latin typeface="BIZ UDPゴシック" panose="020B0400000000000000" pitchFamily="50" charset="-128"/>
                <a:ea typeface="BIZ UDPゴシック" panose="020B0400000000000000" pitchFamily="50" charset="-128"/>
              </a:rPr>
              <a:t>アドバイザー</a:t>
            </a:r>
            <a:r>
              <a:rPr kumimoji="1" lang="en-US" altLang="ja-JP" sz="1200" dirty="0">
                <a:solidFill>
                  <a:schemeClr val="tx1"/>
                </a:solidFill>
                <a:latin typeface="BIZ UDPゴシック" panose="020B0400000000000000" pitchFamily="50" charset="-128"/>
                <a:ea typeface="BIZ UDPゴシック" panose="020B0400000000000000" pitchFamily="50" charset="-128"/>
              </a:rPr>
              <a:t>】</a:t>
            </a:r>
          </a:p>
          <a:p>
            <a:pPr algn="ctr"/>
            <a:r>
              <a:rPr kumimoji="1" lang="ja-JP" altLang="en-US" sz="1200" dirty="0">
                <a:solidFill>
                  <a:schemeClr val="tx1"/>
                </a:solidFill>
                <a:latin typeface="BIZ UDPゴシック" panose="020B0400000000000000" pitchFamily="50" charset="-128"/>
                <a:ea typeface="BIZ UDPゴシック" panose="020B0400000000000000" pitchFamily="50" charset="-128"/>
              </a:rPr>
              <a:t>総括アドバイザー　東浦亮典</a:t>
            </a: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1200" dirty="0">
                <a:solidFill>
                  <a:schemeClr val="tx1"/>
                </a:solidFill>
                <a:latin typeface="BIZ UDPゴシック" panose="020B0400000000000000" pitchFamily="50" charset="-128"/>
                <a:ea typeface="BIZ UDPゴシック" panose="020B0400000000000000" pitchFamily="50" charset="-128"/>
              </a:rPr>
              <a:t>（東急株式会社常務執行役員）</a:t>
            </a:r>
            <a:endParaRPr lang="en-US" altLang="ja-JP" sz="1200"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1200" dirty="0">
                <a:solidFill>
                  <a:schemeClr val="tx1"/>
                </a:solidFill>
                <a:latin typeface="BIZ UDPゴシック" panose="020B0400000000000000" pitchFamily="50" charset="-128"/>
                <a:ea typeface="BIZ UDPゴシック" panose="020B0400000000000000" pitchFamily="50" charset="-128"/>
              </a:rPr>
              <a:t>アドバイザー　清水宏之</a:t>
            </a: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p>
            <a:pPr algn="ctr"/>
            <a:r>
              <a:rPr lang="ja-JP" altLang="en-US" sz="1200" dirty="0">
                <a:solidFill>
                  <a:schemeClr val="tx1"/>
                </a:solidFill>
                <a:latin typeface="BIZ UDPゴシック" panose="020B0400000000000000" pitchFamily="50" charset="-128"/>
                <a:ea typeface="BIZ UDPゴシック" panose="020B0400000000000000" pitchFamily="50" charset="-128"/>
              </a:rPr>
              <a:t>（</a:t>
            </a:r>
            <a:r>
              <a:rPr lang="en-US" altLang="ja-JP" sz="1200" dirty="0" err="1">
                <a:solidFill>
                  <a:schemeClr val="tx1"/>
                </a:solidFill>
                <a:latin typeface="BIZ UDPゴシック" panose="020B0400000000000000" pitchFamily="50" charset="-128"/>
                <a:ea typeface="BIZ UDPゴシック" panose="020B0400000000000000" pitchFamily="50" charset="-128"/>
              </a:rPr>
              <a:t>MaaSTechJapan</a:t>
            </a:r>
            <a:r>
              <a:rPr lang="ja-JP" altLang="en-US" sz="1200" dirty="0">
                <a:solidFill>
                  <a:schemeClr val="tx1"/>
                </a:solidFill>
                <a:latin typeface="BIZ UDPゴシック" panose="020B0400000000000000" pitchFamily="50" charset="-128"/>
                <a:ea typeface="BIZ UDPゴシック" panose="020B0400000000000000" pitchFamily="50" charset="-128"/>
              </a:rPr>
              <a:t>株式会社取締役）</a:t>
            </a: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p>
            <a:pPr algn="ctr"/>
            <a:r>
              <a:rPr lang="ja-JP" altLang="en-US" sz="1200" dirty="0">
                <a:solidFill>
                  <a:schemeClr val="tx1"/>
                </a:solidFill>
                <a:latin typeface="BIZ UDPゴシック" panose="020B0400000000000000" pitchFamily="50" charset="-128"/>
                <a:ea typeface="BIZ UDPゴシック" panose="020B0400000000000000" pitchFamily="50" charset="-128"/>
              </a:rPr>
              <a:t>アドバイザー　田村英彦</a:t>
            </a:r>
            <a:endParaRPr lang="en-US" altLang="ja-JP" sz="1200"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1200" dirty="0">
                <a:solidFill>
                  <a:schemeClr val="tx1"/>
                </a:solidFill>
                <a:latin typeface="BIZ UDPゴシック" panose="020B0400000000000000" pitchFamily="50" charset="-128"/>
                <a:ea typeface="BIZ UDPゴシック" panose="020B0400000000000000" pitchFamily="50" charset="-128"/>
              </a:rPr>
              <a:t>（株式会社ふろしきや代表取締役）</a:t>
            </a:r>
            <a:endParaRPr lang="en-US" altLang="ja-JP" sz="1200" dirty="0">
              <a:solidFill>
                <a:schemeClr val="tx1"/>
              </a:solidFill>
              <a:latin typeface="BIZ UDPゴシック" panose="020B0400000000000000" pitchFamily="50" charset="-128"/>
              <a:ea typeface="BIZ UDPゴシック" panose="020B0400000000000000" pitchFamily="50" charset="-128"/>
            </a:endParaRPr>
          </a:p>
          <a:p>
            <a:pPr algn="ctr"/>
            <a:endParaRPr lang="en-US" altLang="ja-JP" sz="1200" dirty="0">
              <a:solidFill>
                <a:schemeClr val="tx1"/>
              </a:solidFill>
              <a:latin typeface="BIZ UDPゴシック" panose="020B0400000000000000" pitchFamily="50" charset="-128"/>
              <a:ea typeface="BIZ UDPゴシック" panose="020B0400000000000000" pitchFamily="50" charset="-128"/>
            </a:endParaRPr>
          </a:p>
          <a:p>
            <a:pPr algn="ctr"/>
            <a:r>
              <a:rPr lang="en-US" altLang="ja-JP" sz="1200" dirty="0">
                <a:solidFill>
                  <a:schemeClr val="tx1"/>
                </a:solidFill>
                <a:latin typeface="BIZ UDPゴシック" panose="020B0400000000000000" pitchFamily="50" charset="-128"/>
                <a:ea typeface="BIZ UDPゴシック" panose="020B0400000000000000" pitchFamily="50" charset="-128"/>
              </a:rPr>
              <a:t>【</a:t>
            </a:r>
            <a:r>
              <a:rPr lang="ja-JP" altLang="en-US" sz="1200" dirty="0">
                <a:solidFill>
                  <a:schemeClr val="tx1"/>
                </a:solidFill>
                <a:latin typeface="BIZ UDPゴシック" panose="020B0400000000000000" pitchFamily="50" charset="-128"/>
                <a:ea typeface="BIZ UDPゴシック" panose="020B0400000000000000" pitchFamily="50" charset="-128"/>
              </a:rPr>
              <a:t>勉強会ゲスト</a:t>
            </a:r>
            <a:r>
              <a:rPr lang="en-US" altLang="ja-JP" sz="1200" dirty="0">
                <a:solidFill>
                  <a:schemeClr val="tx1"/>
                </a:solidFill>
                <a:latin typeface="BIZ UDPゴシック" panose="020B0400000000000000" pitchFamily="50" charset="-128"/>
                <a:ea typeface="BIZ UDPゴシック" panose="020B0400000000000000" pitchFamily="50" charset="-128"/>
              </a:rPr>
              <a:t>】</a:t>
            </a:r>
          </a:p>
          <a:p>
            <a:pPr algn="ctr"/>
            <a:r>
              <a:rPr lang="ja-JP" altLang="en-US" sz="1200" dirty="0">
                <a:solidFill>
                  <a:schemeClr val="tx1"/>
                </a:solidFill>
                <a:latin typeface="BIZ UDPゴシック" panose="020B0400000000000000" pitchFamily="50" charset="-128"/>
                <a:ea typeface="BIZ UDPゴシック" panose="020B0400000000000000" pitchFamily="50" charset="-128"/>
              </a:rPr>
              <a:t>阿部守一（長野県知事）</a:t>
            </a:r>
            <a:endParaRPr lang="en-US" altLang="ja-JP" sz="1200" dirty="0">
              <a:solidFill>
                <a:schemeClr val="tx1"/>
              </a:solidFill>
              <a:latin typeface="BIZ UDPゴシック" panose="020B0400000000000000" pitchFamily="50" charset="-128"/>
              <a:ea typeface="BIZ UDPゴシック" panose="020B0400000000000000" pitchFamily="50" charset="-128"/>
            </a:endParaRPr>
          </a:p>
          <a:p>
            <a:pPr algn="ctr"/>
            <a:r>
              <a:rPr lang="ja-JP" altLang="en-US" sz="1200" dirty="0">
                <a:solidFill>
                  <a:schemeClr val="tx1"/>
                </a:solidFill>
                <a:latin typeface="BIZ UDPゴシック" panose="020B0400000000000000" pitchFamily="50" charset="-128"/>
                <a:ea typeface="BIZ UDPゴシック" panose="020B0400000000000000" pitchFamily="50" charset="-128"/>
              </a:rPr>
              <a:t>小園拓志（御代田町町長）</a:t>
            </a:r>
            <a:endParaRPr lang="en-US" altLang="ja-JP" sz="1200" dirty="0">
              <a:solidFill>
                <a:schemeClr val="tx1"/>
              </a:solidFill>
              <a:latin typeface="BIZ UDPゴシック" panose="020B0400000000000000" pitchFamily="50" charset="-128"/>
              <a:ea typeface="BIZ UDPゴシック" panose="020B0400000000000000" pitchFamily="50" charset="-128"/>
            </a:endParaRPr>
          </a:p>
          <a:p>
            <a:pPr algn="ctr"/>
            <a:endParaRPr lang="en-US" altLang="ja-JP" sz="1200" dirty="0">
              <a:solidFill>
                <a:schemeClr val="tx1"/>
              </a:solidFill>
              <a:latin typeface="BIZ UDPゴシック" panose="020B0400000000000000" pitchFamily="50" charset="-128"/>
              <a:ea typeface="BIZ UDPゴシック" panose="020B0400000000000000" pitchFamily="50" charset="-128"/>
            </a:endParaRPr>
          </a:p>
          <a:p>
            <a:pPr algn="ctr"/>
            <a:r>
              <a:rPr lang="en-US" altLang="ja-JP" sz="1200" dirty="0">
                <a:solidFill>
                  <a:schemeClr val="tx1"/>
                </a:solidFill>
                <a:latin typeface="BIZ UDPゴシック" panose="020B0400000000000000" pitchFamily="50" charset="-128"/>
                <a:ea typeface="BIZ UDPゴシック" panose="020B0400000000000000" pitchFamily="50" charset="-128"/>
              </a:rPr>
              <a:t>【</a:t>
            </a:r>
            <a:r>
              <a:rPr lang="ja-JP" altLang="en-US" sz="1200" dirty="0">
                <a:solidFill>
                  <a:schemeClr val="tx1"/>
                </a:solidFill>
                <a:latin typeface="BIZ UDPゴシック" panose="020B0400000000000000" pitchFamily="50" charset="-128"/>
                <a:ea typeface="BIZ UDPゴシック" panose="020B0400000000000000" pitchFamily="50" charset="-128"/>
              </a:rPr>
              <a:t>オブザーバー</a:t>
            </a:r>
            <a:r>
              <a:rPr lang="en-US" altLang="ja-JP" sz="1200" dirty="0">
                <a:solidFill>
                  <a:schemeClr val="tx1"/>
                </a:solidFill>
                <a:latin typeface="BIZ UDPゴシック" panose="020B0400000000000000" pitchFamily="50" charset="-128"/>
                <a:ea typeface="BIZ UDPゴシック" panose="020B0400000000000000" pitchFamily="50" charset="-128"/>
              </a:rPr>
              <a:t>】</a:t>
            </a:r>
          </a:p>
          <a:p>
            <a:pPr algn="ctr"/>
            <a:r>
              <a:rPr lang="ja-JP" altLang="en-US" sz="1200" dirty="0">
                <a:solidFill>
                  <a:schemeClr val="tx1"/>
                </a:solidFill>
                <a:latin typeface="BIZ UDPゴシック" panose="020B0400000000000000" pitchFamily="50" charset="-128"/>
                <a:ea typeface="BIZ UDPゴシック" panose="020B0400000000000000" pitchFamily="50" charset="-128"/>
              </a:rPr>
              <a:t>長野県（山岳高原観光課、環境課）</a:t>
            </a:r>
            <a:endParaRPr lang="en-US" altLang="ja-JP" sz="1200" dirty="0">
              <a:solidFill>
                <a:schemeClr val="tx1"/>
              </a:solidFill>
              <a:latin typeface="BIZ UDPゴシック" panose="020B0400000000000000" pitchFamily="50" charset="-128"/>
              <a:ea typeface="BIZ UDPゴシック" panose="020B0400000000000000" pitchFamily="50" charset="-128"/>
            </a:endParaRPr>
          </a:p>
          <a:p>
            <a:pPr algn="ctr"/>
            <a:endParaRPr lang="en-US" altLang="ja-JP" sz="1200" dirty="0">
              <a:solidFill>
                <a:schemeClr val="tx1"/>
              </a:solidFill>
              <a:latin typeface="BIZ UDPゴシック" panose="020B0400000000000000" pitchFamily="50" charset="-128"/>
              <a:ea typeface="BIZ UDPゴシック" panose="020B0400000000000000" pitchFamily="50" charset="-128"/>
            </a:endParaRPr>
          </a:p>
          <a:p>
            <a:pPr algn="ctr"/>
            <a:r>
              <a:rPr lang="en-US" altLang="ja-JP" sz="1200" dirty="0">
                <a:solidFill>
                  <a:schemeClr val="tx1"/>
                </a:solidFill>
                <a:latin typeface="BIZ UDPゴシック" panose="020B0400000000000000" pitchFamily="50" charset="-128"/>
                <a:ea typeface="BIZ UDPゴシック" panose="020B0400000000000000" pitchFamily="50" charset="-128"/>
              </a:rPr>
              <a:t>【</a:t>
            </a:r>
            <a:r>
              <a:rPr lang="ja-JP" altLang="en-US" sz="1200" dirty="0">
                <a:solidFill>
                  <a:schemeClr val="tx1"/>
                </a:solidFill>
                <a:latin typeface="BIZ UDPゴシック" panose="020B0400000000000000" pitchFamily="50" charset="-128"/>
                <a:ea typeface="BIZ UDPゴシック" panose="020B0400000000000000" pitchFamily="50" charset="-128"/>
              </a:rPr>
              <a:t>事務局</a:t>
            </a:r>
            <a:r>
              <a:rPr lang="en-US" altLang="ja-JP" sz="1200" dirty="0">
                <a:solidFill>
                  <a:schemeClr val="tx1"/>
                </a:solidFill>
                <a:latin typeface="BIZ UDPゴシック" panose="020B0400000000000000" pitchFamily="50" charset="-128"/>
                <a:ea typeface="BIZ UDPゴシック" panose="020B0400000000000000" pitchFamily="50" charset="-128"/>
              </a:rPr>
              <a:t>】</a:t>
            </a:r>
          </a:p>
          <a:p>
            <a:pPr algn="ctr"/>
            <a:r>
              <a:rPr lang="ja-JP" altLang="en-US" sz="1200" dirty="0">
                <a:solidFill>
                  <a:schemeClr val="tx1"/>
                </a:solidFill>
                <a:latin typeface="BIZ UDPゴシック" panose="020B0400000000000000" pitchFamily="50" charset="-128"/>
                <a:ea typeface="BIZ UDPゴシック" panose="020B0400000000000000" pitchFamily="50" charset="-128"/>
              </a:rPr>
              <a:t>信州地域デザインセンター（</a:t>
            </a:r>
            <a:r>
              <a:rPr lang="en-US" altLang="ja-JP" sz="1200" dirty="0">
                <a:solidFill>
                  <a:schemeClr val="tx1"/>
                </a:solidFill>
                <a:latin typeface="BIZ UDPゴシック" panose="020B0400000000000000" pitchFamily="50" charset="-128"/>
                <a:ea typeface="BIZ UDPゴシック" panose="020B0400000000000000" pitchFamily="50" charset="-128"/>
              </a:rPr>
              <a:t>UDC</a:t>
            </a:r>
            <a:r>
              <a:rPr lang="ja-JP" altLang="en-US" sz="1200" dirty="0">
                <a:solidFill>
                  <a:schemeClr val="tx1"/>
                </a:solidFill>
                <a:latin typeface="BIZ UDPゴシック" panose="020B0400000000000000" pitchFamily="50" charset="-128"/>
                <a:ea typeface="BIZ UDPゴシック" panose="020B0400000000000000" pitchFamily="50" charset="-128"/>
              </a:rPr>
              <a:t>信州）</a:t>
            </a:r>
            <a:endParaRPr lang="en-US" altLang="ja-JP" sz="1200" dirty="0">
              <a:solidFill>
                <a:schemeClr val="tx1"/>
              </a:solidFill>
              <a:latin typeface="BIZ UDPゴシック" panose="020B0400000000000000" pitchFamily="50" charset="-128"/>
              <a:ea typeface="BIZ UDPゴシック" panose="020B0400000000000000" pitchFamily="50" charset="-128"/>
            </a:endParaRPr>
          </a:p>
          <a:p>
            <a:pPr algn="ctr"/>
            <a:endParaRPr lang="en-US" altLang="ja-JP" sz="1200" dirty="0">
              <a:solidFill>
                <a:schemeClr val="tx1"/>
              </a:solidFill>
              <a:latin typeface="BIZ UDPゴシック" panose="020B0400000000000000" pitchFamily="50" charset="-128"/>
              <a:ea typeface="BIZ UDPゴシック" panose="020B0400000000000000" pitchFamily="50" charset="-128"/>
            </a:endParaRPr>
          </a:p>
          <a:p>
            <a:pPr algn="ct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p:txBody>
      </p:sp>
      <p:sp>
        <p:nvSpPr>
          <p:cNvPr id="12" name="テキスト ボックス 11">
            <a:extLst>
              <a:ext uri="{FF2B5EF4-FFF2-40B4-BE49-F238E27FC236}">
                <a16:creationId xmlns:a16="http://schemas.microsoft.com/office/drawing/2014/main" id="{4BB659EA-B7E3-4818-9F1A-69FB069FBBEE}"/>
              </a:ext>
            </a:extLst>
          </p:cNvPr>
          <p:cNvSpPr txBox="1"/>
          <p:nvPr/>
        </p:nvSpPr>
        <p:spPr>
          <a:xfrm>
            <a:off x="5184311" y="704022"/>
            <a:ext cx="3060865"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ja-JP" altLang="en-US" b="1" i="0" u="none" strike="noStrike" kern="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Arial"/>
                <a:sym typeface="Arial"/>
              </a:rPr>
              <a:t>アドバイザー、ゲスト、事務局</a:t>
            </a:r>
            <a:endParaRPr kumimoji="0" lang="en-US" altLang="ja-JP" b="1" i="0" u="none" strike="noStrike" kern="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Arial"/>
              <a:sym typeface="Arial"/>
            </a:endParaRPr>
          </a:p>
        </p:txBody>
      </p:sp>
      <p:sp>
        <p:nvSpPr>
          <p:cNvPr id="13" name="テキスト ボックス 12">
            <a:extLst>
              <a:ext uri="{FF2B5EF4-FFF2-40B4-BE49-F238E27FC236}">
                <a16:creationId xmlns:a16="http://schemas.microsoft.com/office/drawing/2014/main" id="{33D16C9F-C710-4DD6-87CF-1556806F11BD}"/>
              </a:ext>
            </a:extLst>
          </p:cNvPr>
          <p:cNvSpPr txBox="1"/>
          <p:nvPr/>
        </p:nvSpPr>
        <p:spPr>
          <a:xfrm>
            <a:off x="281868" y="4143675"/>
            <a:ext cx="2600227"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ja-JP" altLang="en-US" b="1" i="0" u="none" strike="noStrike" kern="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Arial"/>
                <a:sym typeface="Arial"/>
              </a:rPr>
              <a:t>お借りした勉強会会場</a:t>
            </a:r>
            <a:endParaRPr kumimoji="0" lang="en-US" altLang="ja-JP" b="1" i="0" u="none" strike="noStrike" kern="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Arial"/>
              <a:sym typeface="Arial"/>
            </a:endParaRPr>
          </a:p>
        </p:txBody>
      </p:sp>
      <p:sp>
        <p:nvSpPr>
          <p:cNvPr id="14" name="テキスト ボックス 13">
            <a:extLst>
              <a:ext uri="{FF2B5EF4-FFF2-40B4-BE49-F238E27FC236}">
                <a16:creationId xmlns:a16="http://schemas.microsoft.com/office/drawing/2014/main" id="{4B8787C4-B00E-4BC9-9309-D5DDD854DD72}"/>
              </a:ext>
            </a:extLst>
          </p:cNvPr>
          <p:cNvSpPr txBox="1"/>
          <p:nvPr/>
        </p:nvSpPr>
        <p:spPr>
          <a:xfrm>
            <a:off x="323723" y="4513007"/>
            <a:ext cx="3725883" cy="1200329"/>
          </a:xfrm>
          <a:prstGeom prst="rect">
            <a:avLst/>
          </a:prstGeom>
          <a:noFill/>
        </p:spPr>
        <p:txBody>
          <a:bodyPr wrap="square">
            <a:spAutoFit/>
          </a:bodyPr>
          <a:lstStyle/>
          <a:p>
            <a:r>
              <a:rPr lang="ja-JP" altLang="en-US" sz="1200" dirty="0">
                <a:latin typeface="BIZ UDPゴシック" panose="020B0400000000000000" pitchFamily="50" charset="-128"/>
                <a:ea typeface="BIZ UDPゴシック" panose="020B0400000000000000" pitchFamily="50" charset="-128"/>
              </a:rPr>
              <a:t>上田駅前ビル　パレオ（上田市）</a:t>
            </a:r>
            <a:endParaRPr lang="en-US" altLang="ja-JP" sz="1200" dirty="0">
              <a:latin typeface="BIZ UDPゴシック" panose="020B0400000000000000" pitchFamily="50" charset="-128"/>
              <a:ea typeface="BIZ UDPゴシック" panose="020B0400000000000000" pitchFamily="50" charset="-128"/>
            </a:endParaRPr>
          </a:p>
          <a:p>
            <a:r>
              <a:rPr kumimoji="1" lang="ja-JP" altLang="en-US" sz="1200" dirty="0">
                <a:solidFill>
                  <a:schemeClr val="tx1"/>
                </a:solidFill>
                <a:latin typeface="BIZ UDPゴシック" panose="020B0400000000000000" pitchFamily="50" charset="-128"/>
                <a:ea typeface="BIZ UDPゴシック" panose="020B0400000000000000" pitchFamily="50" charset="-128"/>
              </a:rPr>
              <a:t>千曲市総合観光会館「</a:t>
            </a:r>
            <a:r>
              <a:rPr kumimoji="1" lang="en-US" altLang="ja-JP" sz="1200" dirty="0" err="1">
                <a:solidFill>
                  <a:schemeClr val="tx1"/>
                </a:solidFill>
                <a:latin typeface="BIZ UDPゴシック" panose="020B0400000000000000" pitchFamily="50" charset="-128"/>
                <a:ea typeface="BIZ UDPゴシック" panose="020B0400000000000000" pitchFamily="50" charset="-128"/>
              </a:rPr>
              <a:t>Gorori</a:t>
            </a:r>
            <a:r>
              <a:rPr lang="ja-JP" altLang="en-US" sz="1200" dirty="0">
                <a:latin typeface="BIZ UDPゴシック" panose="020B0400000000000000" pitchFamily="50" charset="-128"/>
                <a:ea typeface="BIZ UDPゴシック" panose="020B0400000000000000" pitchFamily="50" charset="-128"/>
              </a:rPr>
              <a:t>」（千曲市）</a:t>
            </a:r>
            <a:endParaRPr lang="en-US" altLang="ja-JP" sz="1200" dirty="0">
              <a:latin typeface="BIZ UDPゴシック" panose="020B0400000000000000" pitchFamily="50" charset="-128"/>
              <a:ea typeface="BIZ UDPゴシック" panose="020B0400000000000000" pitchFamily="50" charset="-128"/>
            </a:endParaRPr>
          </a:p>
          <a:p>
            <a:r>
              <a:rPr kumimoji="1" lang="ja-JP" altLang="en-US" sz="1200" dirty="0">
                <a:solidFill>
                  <a:schemeClr val="tx1"/>
                </a:solidFill>
                <a:latin typeface="BIZ UDPゴシック" panose="020B0400000000000000" pitchFamily="50" charset="-128"/>
                <a:ea typeface="BIZ UDPゴシック" panose="020B0400000000000000" pitchFamily="50" charset="-128"/>
              </a:rPr>
              <a:t>市民交流センター（小諸市）</a:t>
            </a: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p>
            <a:r>
              <a:rPr kumimoji="1" lang="ja-JP" altLang="en-US" sz="1200" dirty="0">
                <a:solidFill>
                  <a:schemeClr val="tx1"/>
                </a:solidFill>
                <a:latin typeface="BIZ UDPゴシック" panose="020B0400000000000000" pitchFamily="50" charset="-128"/>
                <a:ea typeface="BIZ UDPゴシック" panose="020B0400000000000000" pitchFamily="50" charset="-128"/>
              </a:rPr>
              <a:t>サントミューゼ（上田市）</a:t>
            </a: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p>
            <a:r>
              <a:rPr lang="ja-JP" altLang="en-US" sz="1200" dirty="0">
                <a:latin typeface="BIZ UDPゴシック" panose="020B0400000000000000" pitchFamily="50" charset="-128"/>
                <a:ea typeface="BIZ UDPゴシック" panose="020B0400000000000000" pitchFamily="50" charset="-128"/>
              </a:rPr>
              <a:t>はたらくが広がる研究所「</a:t>
            </a:r>
            <a:r>
              <a:rPr lang="en-US" altLang="ja-JP" sz="1200" dirty="0" err="1">
                <a:latin typeface="BIZ UDPゴシック" panose="020B0400000000000000" pitchFamily="50" charset="-128"/>
                <a:ea typeface="BIZ UDPゴシック" panose="020B0400000000000000" pitchFamily="50" charset="-128"/>
              </a:rPr>
              <a:t>Gokalab</a:t>
            </a:r>
            <a:r>
              <a:rPr lang="en-US" altLang="ja-JP" sz="1200" dirty="0">
                <a:latin typeface="BIZ UDPゴシック" panose="020B0400000000000000" pitchFamily="50" charset="-128"/>
                <a:ea typeface="BIZ UDPゴシック" panose="020B0400000000000000" pitchFamily="50" charset="-128"/>
              </a:rPr>
              <a:t>.</a:t>
            </a:r>
            <a:r>
              <a:rPr lang="ja-JP" altLang="en-US" sz="1200" dirty="0">
                <a:latin typeface="BIZ UDPゴシック" panose="020B0400000000000000" pitchFamily="50" charset="-128"/>
                <a:ea typeface="BIZ UDPゴシック" panose="020B0400000000000000" pitchFamily="50" charset="-128"/>
              </a:rPr>
              <a:t>」（御代田町）</a:t>
            </a:r>
            <a:endParaRPr lang="en-US" altLang="ja-JP" sz="1200" dirty="0">
              <a:latin typeface="BIZ UDPゴシック" panose="020B0400000000000000" pitchFamily="50" charset="-128"/>
              <a:ea typeface="BIZ UDPゴシック" panose="020B0400000000000000" pitchFamily="50" charset="-128"/>
            </a:endParaRPr>
          </a:p>
          <a:p>
            <a:r>
              <a:rPr kumimoji="1" lang="ja-JP" altLang="en-US" sz="1200" dirty="0">
                <a:solidFill>
                  <a:schemeClr val="tx1"/>
                </a:solidFill>
                <a:latin typeface="BIZ UDPゴシック" panose="020B0400000000000000" pitchFamily="50" charset="-128"/>
                <a:ea typeface="BIZ UDPゴシック" panose="020B0400000000000000" pitchFamily="50" charset="-128"/>
              </a:rPr>
              <a:t>海野宿ワークスペース「上州屋」（東御市）</a:t>
            </a: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p:txBody>
      </p:sp>
      <p:pic>
        <p:nvPicPr>
          <p:cNvPr id="15" name="図 14">
            <a:extLst>
              <a:ext uri="{FF2B5EF4-FFF2-40B4-BE49-F238E27FC236}">
                <a16:creationId xmlns:a16="http://schemas.microsoft.com/office/drawing/2014/main" id="{2D1195A2-A4C5-47C9-9853-E989E54D3EB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788253" y="4607257"/>
            <a:ext cx="1633505" cy="1076806"/>
          </a:xfrm>
          <a:prstGeom prst="rect">
            <a:avLst/>
          </a:prstGeom>
        </p:spPr>
      </p:pic>
      <p:pic>
        <p:nvPicPr>
          <p:cNvPr id="17" name="図 16">
            <a:extLst>
              <a:ext uri="{FF2B5EF4-FFF2-40B4-BE49-F238E27FC236}">
                <a16:creationId xmlns:a16="http://schemas.microsoft.com/office/drawing/2014/main" id="{A4E67F4F-ADA2-4192-BEF5-4F63ADAAF4A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516331" y="4606913"/>
            <a:ext cx="1640423" cy="1076806"/>
          </a:xfrm>
          <a:prstGeom prst="rect">
            <a:avLst/>
          </a:prstGeom>
        </p:spPr>
      </p:pic>
      <p:pic>
        <p:nvPicPr>
          <p:cNvPr id="19" name="図 18">
            <a:extLst>
              <a:ext uri="{FF2B5EF4-FFF2-40B4-BE49-F238E27FC236}">
                <a16:creationId xmlns:a16="http://schemas.microsoft.com/office/drawing/2014/main" id="{3198BAF3-3C3C-495D-AF3F-D72AFB472E8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309843" y="4606913"/>
            <a:ext cx="1452644" cy="1076806"/>
          </a:xfrm>
          <a:prstGeom prst="rect">
            <a:avLst/>
          </a:prstGeom>
        </p:spPr>
      </p:pic>
      <p:sp>
        <p:nvSpPr>
          <p:cNvPr id="21" name="テキスト ボックス 20">
            <a:extLst>
              <a:ext uri="{FF2B5EF4-FFF2-40B4-BE49-F238E27FC236}">
                <a16:creationId xmlns:a16="http://schemas.microsoft.com/office/drawing/2014/main" id="{29997527-AE22-4501-8FA5-690218CA516B}"/>
              </a:ext>
            </a:extLst>
          </p:cNvPr>
          <p:cNvSpPr txBox="1"/>
          <p:nvPr/>
        </p:nvSpPr>
        <p:spPr>
          <a:xfrm>
            <a:off x="3788252" y="5742609"/>
            <a:ext cx="1698147" cy="276999"/>
          </a:xfrm>
          <a:prstGeom prst="rect">
            <a:avLst/>
          </a:prstGeom>
          <a:noFill/>
        </p:spPr>
        <p:txBody>
          <a:bodyPr wrap="square">
            <a:spAutoFit/>
          </a:bodyPr>
          <a:lstStyle/>
          <a:p>
            <a:pPr algn="ctr"/>
            <a:r>
              <a:rPr kumimoji="1" lang="en-US" altLang="ja-JP" sz="1200" dirty="0" err="1">
                <a:solidFill>
                  <a:schemeClr val="tx1"/>
                </a:solidFill>
                <a:latin typeface="BIZ UDPゴシック" panose="020B0400000000000000" pitchFamily="50" charset="-128"/>
                <a:ea typeface="BIZ UDPゴシック" panose="020B0400000000000000" pitchFamily="50" charset="-128"/>
              </a:rPr>
              <a:t>Gorori</a:t>
            </a:r>
            <a:r>
              <a:rPr kumimoji="1" lang="ja-JP" altLang="en-US" sz="1200" dirty="0">
                <a:solidFill>
                  <a:schemeClr val="tx1"/>
                </a:solidFill>
                <a:latin typeface="BIZ UDPゴシック" panose="020B0400000000000000" pitchFamily="50" charset="-128"/>
                <a:ea typeface="BIZ UDPゴシック" panose="020B0400000000000000" pitchFamily="50" charset="-128"/>
              </a:rPr>
              <a:t>（千曲市）</a:t>
            </a:r>
            <a:endParaRPr lang="ja-JP" altLang="en-US" sz="1200" dirty="0"/>
          </a:p>
        </p:txBody>
      </p:sp>
      <p:sp>
        <p:nvSpPr>
          <p:cNvPr id="22" name="テキスト ボックス 21">
            <a:extLst>
              <a:ext uri="{FF2B5EF4-FFF2-40B4-BE49-F238E27FC236}">
                <a16:creationId xmlns:a16="http://schemas.microsoft.com/office/drawing/2014/main" id="{9A19A536-85E8-4A22-A755-EC6F8E3B032B}"/>
              </a:ext>
            </a:extLst>
          </p:cNvPr>
          <p:cNvSpPr txBox="1"/>
          <p:nvPr/>
        </p:nvSpPr>
        <p:spPr>
          <a:xfrm>
            <a:off x="5516330" y="5742609"/>
            <a:ext cx="1698147" cy="276999"/>
          </a:xfrm>
          <a:prstGeom prst="rect">
            <a:avLst/>
          </a:prstGeom>
          <a:noFill/>
        </p:spPr>
        <p:txBody>
          <a:bodyPr wrap="square">
            <a:spAutoFit/>
          </a:bodyPr>
          <a:lstStyle/>
          <a:p>
            <a:pPr algn="ctr"/>
            <a:r>
              <a:rPr kumimoji="1" lang="en-US" altLang="ja-JP" sz="1200" dirty="0" err="1">
                <a:solidFill>
                  <a:schemeClr val="tx1"/>
                </a:solidFill>
                <a:latin typeface="BIZ UDPゴシック" panose="020B0400000000000000" pitchFamily="50" charset="-128"/>
                <a:ea typeface="BIZ UDPゴシック" panose="020B0400000000000000" pitchFamily="50" charset="-128"/>
              </a:rPr>
              <a:t>Gokalab</a:t>
            </a:r>
            <a:r>
              <a:rPr kumimoji="1" lang="en-US" altLang="ja-JP" sz="1200" dirty="0">
                <a:solidFill>
                  <a:schemeClr val="tx1"/>
                </a:solidFill>
                <a:latin typeface="BIZ UDPゴシック" panose="020B0400000000000000" pitchFamily="50" charset="-128"/>
                <a:ea typeface="BIZ UDPゴシック" panose="020B0400000000000000" pitchFamily="50" charset="-128"/>
              </a:rPr>
              <a:t>.</a:t>
            </a:r>
            <a:r>
              <a:rPr kumimoji="1" lang="ja-JP" altLang="en-US" sz="1200" dirty="0">
                <a:solidFill>
                  <a:schemeClr val="tx1"/>
                </a:solidFill>
                <a:latin typeface="BIZ UDPゴシック" panose="020B0400000000000000" pitchFamily="50" charset="-128"/>
                <a:ea typeface="BIZ UDPゴシック" panose="020B0400000000000000" pitchFamily="50" charset="-128"/>
              </a:rPr>
              <a:t>（御代田町）</a:t>
            </a:r>
            <a:endParaRPr lang="ja-JP" altLang="en-US" sz="1200" dirty="0"/>
          </a:p>
        </p:txBody>
      </p:sp>
      <p:sp>
        <p:nvSpPr>
          <p:cNvPr id="23" name="テキスト ボックス 22">
            <a:extLst>
              <a:ext uri="{FF2B5EF4-FFF2-40B4-BE49-F238E27FC236}">
                <a16:creationId xmlns:a16="http://schemas.microsoft.com/office/drawing/2014/main" id="{806D075D-9E94-41B5-9F80-7EA1DF073D7D}"/>
              </a:ext>
            </a:extLst>
          </p:cNvPr>
          <p:cNvSpPr txBox="1"/>
          <p:nvPr/>
        </p:nvSpPr>
        <p:spPr>
          <a:xfrm>
            <a:off x="7327135" y="5739993"/>
            <a:ext cx="1286236" cy="276999"/>
          </a:xfrm>
          <a:prstGeom prst="rect">
            <a:avLst/>
          </a:prstGeom>
          <a:noFill/>
        </p:spPr>
        <p:txBody>
          <a:bodyPr wrap="square">
            <a:spAutoFit/>
          </a:bodyPr>
          <a:lstStyle/>
          <a:p>
            <a:pPr algn="ctr"/>
            <a:r>
              <a:rPr lang="ja-JP" altLang="en-US" sz="1200" dirty="0">
                <a:latin typeface="BIZ UDPゴシック" panose="020B0400000000000000" pitchFamily="50" charset="-128"/>
                <a:ea typeface="BIZ UDPゴシック" panose="020B0400000000000000" pitchFamily="50" charset="-128"/>
              </a:rPr>
              <a:t>上州屋（東御市）</a:t>
            </a:r>
            <a:endParaRPr lang="ja-JP" altLang="en-US" sz="1200" dirty="0"/>
          </a:p>
        </p:txBody>
      </p:sp>
      <p:sp>
        <p:nvSpPr>
          <p:cNvPr id="20" name="テキスト ボックス 19">
            <a:extLst>
              <a:ext uri="{FF2B5EF4-FFF2-40B4-BE49-F238E27FC236}">
                <a16:creationId xmlns:a16="http://schemas.microsoft.com/office/drawing/2014/main" id="{C0955FEB-F71B-48E0-A8F4-CD139713911F}"/>
              </a:ext>
            </a:extLst>
          </p:cNvPr>
          <p:cNvSpPr txBox="1"/>
          <p:nvPr/>
        </p:nvSpPr>
        <p:spPr>
          <a:xfrm>
            <a:off x="111001" y="5726414"/>
            <a:ext cx="2665008"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ja-JP" b="1" kern="0" dirty="0">
                <a:solidFill>
                  <a:srgbClr val="000000"/>
                </a:solidFill>
                <a:latin typeface="BIZ UDPゴシック" panose="020B0400000000000000" pitchFamily="50" charset="-128"/>
                <a:ea typeface="BIZ UDPゴシック" panose="020B0400000000000000" pitchFamily="50" charset="-128"/>
                <a:cs typeface="Arial"/>
                <a:sym typeface="Arial"/>
              </a:rPr>
              <a:t>Special</a:t>
            </a:r>
            <a:r>
              <a:rPr kumimoji="0" lang="ja-JP" altLang="en-US" b="1" kern="0" dirty="0">
                <a:solidFill>
                  <a:srgbClr val="000000"/>
                </a:solidFill>
                <a:latin typeface="BIZ UDPゴシック" panose="020B0400000000000000" pitchFamily="50" charset="-128"/>
                <a:ea typeface="BIZ UDPゴシック" panose="020B0400000000000000" pitchFamily="50" charset="-128"/>
                <a:cs typeface="Arial"/>
                <a:sym typeface="Arial"/>
              </a:rPr>
              <a:t> </a:t>
            </a:r>
            <a:r>
              <a:rPr kumimoji="0" lang="en-US" altLang="ja-JP" b="1" kern="0" dirty="0">
                <a:solidFill>
                  <a:srgbClr val="000000"/>
                </a:solidFill>
                <a:latin typeface="BIZ UDPゴシック" panose="020B0400000000000000" pitchFamily="50" charset="-128"/>
                <a:ea typeface="BIZ UDPゴシック" panose="020B0400000000000000" pitchFamily="50" charset="-128"/>
                <a:cs typeface="Arial"/>
                <a:sym typeface="Arial"/>
              </a:rPr>
              <a:t>Thanks!</a:t>
            </a:r>
            <a:endParaRPr kumimoji="0" lang="en-US" altLang="ja-JP" b="1" i="0" u="none" strike="noStrike" kern="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Arial"/>
              <a:sym typeface="Arial"/>
            </a:endParaRPr>
          </a:p>
        </p:txBody>
      </p:sp>
      <p:sp>
        <p:nvSpPr>
          <p:cNvPr id="25" name="テキスト ボックス 24">
            <a:extLst>
              <a:ext uri="{FF2B5EF4-FFF2-40B4-BE49-F238E27FC236}">
                <a16:creationId xmlns:a16="http://schemas.microsoft.com/office/drawing/2014/main" id="{A01CB2F1-F96B-44BC-85B3-EEECEA8F4B53}"/>
              </a:ext>
            </a:extLst>
          </p:cNvPr>
          <p:cNvSpPr txBox="1"/>
          <p:nvPr/>
        </p:nvSpPr>
        <p:spPr>
          <a:xfrm>
            <a:off x="303403" y="6037872"/>
            <a:ext cx="5522650" cy="646331"/>
          </a:xfrm>
          <a:prstGeom prst="rect">
            <a:avLst/>
          </a:prstGeom>
          <a:noFill/>
        </p:spPr>
        <p:txBody>
          <a:bodyPr wrap="square">
            <a:spAutoFit/>
          </a:bodyPr>
          <a:lstStyle/>
          <a:p>
            <a:r>
              <a:rPr lang="ja-JP" altLang="en-US" sz="1200" dirty="0">
                <a:latin typeface="BIZ UDPゴシック" panose="020B0400000000000000" pitchFamily="50" charset="-128"/>
                <a:ea typeface="BIZ UDPゴシック" panose="020B0400000000000000" pitchFamily="50" charset="-128"/>
              </a:rPr>
              <a:t>アリオ上田　みんなの鉄道フェスでコメントをくださった、来場者の皆さま</a:t>
            </a:r>
            <a:endParaRPr lang="en-US" altLang="ja-JP" sz="1200" dirty="0">
              <a:latin typeface="BIZ UDPゴシック" panose="020B0400000000000000" pitchFamily="50" charset="-128"/>
              <a:ea typeface="BIZ UDPゴシック" panose="020B0400000000000000" pitchFamily="50" charset="-128"/>
            </a:endParaRPr>
          </a:p>
          <a:p>
            <a:r>
              <a:rPr lang="ja-JP" altLang="en-US" sz="1200" dirty="0">
                <a:latin typeface="BIZ UDPゴシック" panose="020B0400000000000000" pitchFamily="50" charset="-128"/>
                <a:ea typeface="BIZ UDPゴシック" panose="020B0400000000000000" pitchFamily="50" charset="-128"/>
              </a:rPr>
              <a:t>千曲川カヌー下り実証実験をしてくださった、二子玉川カヌー部の皆さま</a:t>
            </a:r>
            <a:endParaRPr lang="en-US" altLang="ja-JP" sz="1200" dirty="0">
              <a:latin typeface="BIZ UDPゴシック" panose="020B0400000000000000" pitchFamily="50" charset="-128"/>
              <a:ea typeface="BIZ UDPゴシック" panose="020B0400000000000000" pitchFamily="50" charset="-128"/>
            </a:endParaRPr>
          </a:p>
          <a:p>
            <a:r>
              <a:rPr kumimoji="1" lang="ja-JP" altLang="en-US" sz="1200" dirty="0">
                <a:latin typeface="BIZ UDPゴシック" panose="020B0400000000000000" pitchFamily="50" charset="-128"/>
                <a:ea typeface="BIZ UDPゴシック" panose="020B0400000000000000" pitchFamily="50" charset="-128"/>
              </a:rPr>
              <a:t>プロの目で校閲アドバイスをしてくださった、「毎日走る男まちゅう」さま</a:t>
            </a:r>
            <a:endParaRPr kumimoji="1" lang="en-US" altLang="ja-JP" sz="1200" dirty="0">
              <a:latin typeface="BIZ UDPゴシック" panose="020B0400000000000000" pitchFamily="50" charset="-128"/>
              <a:ea typeface="BIZ UDPゴシック" panose="020B0400000000000000" pitchFamily="50" charset="-128"/>
            </a:endParaRPr>
          </a:p>
        </p:txBody>
      </p:sp>
      <p:sp>
        <p:nvSpPr>
          <p:cNvPr id="2" name="テキスト ボックス 1">
            <a:extLst>
              <a:ext uri="{FF2B5EF4-FFF2-40B4-BE49-F238E27FC236}">
                <a16:creationId xmlns:a16="http://schemas.microsoft.com/office/drawing/2014/main" id="{D3BF9E0A-B0A9-4CBF-BAE0-D6909339A0B3}"/>
              </a:ext>
            </a:extLst>
          </p:cNvPr>
          <p:cNvSpPr txBox="1"/>
          <p:nvPr/>
        </p:nvSpPr>
        <p:spPr>
          <a:xfrm>
            <a:off x="7944190" y="1037734"/>
            <a:ext cx="793877" cy="246221"/>
          </a:xfrm>
          <a:prstGeom prst="rect">
            <a:avLst/>
          </a:prstGeom>
          <a:noFill/>
        </p:spPr>
        <p:txBody>
          <a:bodyPr wrap="square" rtlCol="0">
            <a:spAutoFit/>
          </a:bodyPr>
          <a:lstStyle/>
          <a:p>
            <a:r>
              <a:rPr kumimoji="1" lang="ja-JP" altLang="en-US" sz="1000" dirty="0">
                <a:latin typeface="BIZ UDPゴシック" panose="020B0400000000000000" pitchFamily="50" charset="-128"/>
                <a:ea typeface="BIZ UDPゴシック" panose="020B0400000000000000" pitchFamily="50" charset="-128"/>
              </a:rPr>
              <a:t>（敬称略）</a:t>
            </a:r>
          </a:p>
        </p:txBody>
      </p:sp>
      <p:sp>
        <p:nvSpPr>
          <p:cNvPr id="24" name="四角形: 角を丸くする 23">
            <a:extLst>
              <a:ext uri="{FF2B5EF4-FFF2-40B4-BE49-F238E27FC236}">
                <a16:creationId xmlns:a16="http://schemas.microsoft.com/office/drawing/2014/main" id="{88F4FE7C-2D4A-4497-A989-D94DA776DFEF}"/>
              </a:ext>
            </a:extLst>
          </p:cNvPr>
          <p:cNvSpPr/>
          <p:nvPr/>
        </p:nvSpPr>
        <p:spPr>
          <a:xfrm>
            <a:off x="6585847" y="37895"/>
            <a:ext cx="2351200" cy="645012"/>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a:solidFill>
                  <a:schemeClr val="bg1"/>
                </a:solidFill>
                <a:latin typeface="BIZ UDPゴシック" panose="020B0400000000000000" pitchFamily="50" charset="-128"/>
                <a:ea typeface="BIZ UDPゴシック" panose="020B0400000000000000" pitchFamily="50" charset="-128"/>
              </a:rPr>
              <a:t>注記</a:t>
            </a:r>
            <a:endParaRPr lang="en-US" altLang="ja-JP" sz="1200" b="1"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1200" b="1" dirty="0">
                <a:solidFill>
                  <a:schemeClr val="bg1"/>
                </a:solidFill>
                <a:latin typeface="BIZ UDPゴシック" panose="020B0400000000000000" pitchFamily="50" charset="-128"/>
                <a:ea typeface="BIZ UDPゴシック" panose="020B0400000000000000" pitchFamily="50" charset="-128"/>
              </a:rPr>
              <a:t>細かなデザインは不要ですが</a:t>
            </a:r>
            <a:endParaRPr lang="en-US" altLang="ja-JP" sz="1200" b="1"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1200" b="1" dirty="0">
                <a:solidFill>
                  <a:schemeClr val="bg1"/>
                </a:solidFill>
                <a:latin typeface="BIZ UDPゴシック" panose="020B0400000000000000" pitchFamily="50" charset="-128"/>
                <a:ea typeface="BIZ UDPゴシック" panose="020B0400000000000000" pitchFamily="50" charset="-128"/>
              </a:rPr>
              <a:t>デザイナーにて整えてください</a:t>
            </a:r>
            <a:endParaRPr lang="en-US" altLang="ja-JP" sz="1200" b="1" dirty="0">
              <a:solidFill>
                <a:schemeClr val="bg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5531592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a:extLst>
              <a:ext uri="{FF2B5EF4-FFF2-40B4-BE49-F238E27FC236}">
                <a16:creationId xmlns:a16="http://schemas.microsoft.com/office/drawing/2014/main" id="{C25E6338-034F-4469-B817-49BB82133421}"/>
              </a:ext>
            </a:extLst>
          </p:cNvPr>
          <p:cNvSpPr/>
          <p:nvPr/>
        </p:nvSpPr>
        <p:spPr>
          <a:xfrm>
            <a:off x="206954" y="173585"/>
            <a:ext cx="8684798" cy="651083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altLang="ja-JP" sz="2400" b="1" dirty="0">
              <a:solidFill>
                <a:schemeClr val="tx1"/>
              </a:solidFill>
              <a:latin typeface="BIZ UDPゴシック" panose="020B0400000000000000" pitchFamily="50" charset="-128"/>
              <a:ea typeface="BIZ UDPゴシック" panose="020B0400000000000000" pitchFamily="50" charset="-128"/>
            </a:endParaRPr>
          </a:p>
          <a:p>
            <a:pPr algn="ctr"/>
            <a:endParaRPr kumimoji="1" lang="ja-JP" altLang="en-US" dirty="0">
              <a:solidFill>
                <a:schemeClr val="tx1"/>
              </a:solidFill>
              <a:latin typeface="BIZ UDPゴシック" panose="020B0400000000000000" pitchFamily="50" charset="-128"/>
              <a:ea typeface="BIZ UDPゴシック" panose="020B0400000000000000" pitchFamily="50" charset="-128"/>
            </a:endParaRPr>
          </a:p>
        </p:txBody>
      </p:sp>
      <p:sp>
        <p:nvSpPr>
          <p:cNvPr id="6" name="テキスト ボックス 5">
            <a:extLst>
              <a:ext uri="{FF2B5EF4-FFF2-40B4-BE49-F238E27FC236}">
                <a16:creationId xmlns:a16="http://schemas.microsoft.com/office/drawing/2014/main" id="{7E254F5E-F42B-43C3-8B19-78DC85EB742C}"/>
              </a:ext>
            </a:extLst>
          </p:cNvPr>
          <p:cNvSpPr txBox="1"/>
          <p:nvPr/>
        </p:nvSpPr>
        <p:spPr>
          <a:xfrm>
            <a:off x="2611120" y="5326145"/>
            <a:ext cx="6028383" cy="1200329"/>
          </a:xfrm>
          <a:prstGeom prst="rect">
            <a:avLst/>
          </a:prstGeom>
          <a:noFill/>
        </p:spPr>
        <p:txBody>
          <a:bodyPr wrap="square">
            <a:spAutoFit/>
          </a:bodyPr>
          <a:lstStyle/>
          <a:p>
            <a:r>
              <a:rPr lang="ja-JP" altLang="en-US" b="1" dirty="0">
                <a:latin typeface="BIZ UDPゴシック" panose="020B0400000000000000" pitchFamily="50" charset="-128"/>
                <a:ea typeface="BIZ UDPゴシック" panose="020B0400000000000000" pitchFamily="50" charset="-128"/>
              </a:rPr>
              <a:t>しなの鉄道線沿線地域</a:t>
            </a:r>
            <a:endParaRPr lang="en-US" altLang="ja-JP" b="1" dirty="0">
              <a:latin typeface="BIZ UDPゴシック" panose="020B0400000000000000" pitchFamily="50" charset="-128"/>
              <a:ea typeface="BIZ UDPゴシック" panose="020B0400000000000000" pitchFamily="50" charset="-128"/>
            </a:endParaRPr>
          </a:p>
          <a:p>
            <a:r>
              <a:rPr lang="ja-JP" altLang="en-US" b="1" dirty="0">
                <a:latin typeface="BIZ UDPゴシック" panose="020B0400000000000000" pitchFamily="50" charset="-128"/>
                <a:ea typeface="BIZ UDPゴシック" panose="020B0400000000000000" pitchFamily="50" charset="-128"/>
              </a:rPr>
              <a:t>まちづくりディスカッションブック</a:t>
            </a:r>
            <a:endParaRPr lang="en-US" altLang="ja-JP" b="1" dirty="0">
              <a:latin typeface="BIZ UDPゴシック" panose="020B0400000000000000" pitchFamily="50" charset="-128"/>
              <a:ea typeface="BIZ UDPゴシック" panose="020B0400000000000000" pitchFamily="50" charset="-128"/>
            </a:endParaRPr>
          </a:p>
          <a:p>
            <a:endParaRPr lang="en-US" altLang="ja-JP" b="1" dirty="0">
              <a:latin typeface="BIZ UDPゴシック" panose="020B0400000000000000" pitchFamily="50" charset="-128"/>
              <a:ea typeface="BIZ UDPゴシック" panose="020B0400000000000000" pitchFamily="50" charset="-128"/>
            </a:endParaRPr>
          </a:p>
          <a:p>
            <a:r>
              <a:rPr lang="ja-JP" altLang="en-US" sz="1800" b="1" dirty="0">
                <a:solidFill>
                  <a:schemeClr val="tx1"/>
                </a:solidFill>
                <a:latin typeface="BIZ UDPゴシック" panose="020B0400000000000000" pitchFamily="50" charset="-128"/>
                <a:ea typeface="BIZ UDPゴシック" panose="020B0400000000000000" pitchFamily="50" charset="-128"/>
              </a:rPr>
              <a:t>しなの鉄道線沿線地域まちづくり勉強会／</a:t>
            </a:r>
            <a:r>
              <a:rPr lang="en-US" altLang="ja-JP" sz="1800" b="1" dirty="0">
                <a:solidFill>
                  <a:schemeClr val="tx1"/>
                </a:solidFill>
                <a:latin typeface="BIZ UDPゴシック" panose="020B0400000000000000" pitchFamily="50" charset="-128"/>
                <a:ea typeface="BIZ UDPゴシック" panose="020B0400000000000000" pitchFamily="50" charset="-128"/>
              </a:rPr>
              <a:t>202</a:t>
            </a:r>
            <a:r>
              <a:rPr lang="ja-JP" altLang="en-US" sz="1800" b="1" dirty="0">
                <a:solidFill>
                  <a:schemeClr val="tx1"/>
                </a:solidFill>
                <a:latin typeface="BIZ UDPゴシック" panose="020B0400000000000000" pitchFamily="50" charset="-128"/>
                <a:ea typeface="BIZ UDPゴシック" panose="020B0400000000000000" pitchFamily="50" charset="-128"/>
              </a:rPr>
              <a:t>４年</a:t>
            </a:r>
            <a:r>
              <a:rPr lang="en-US" altLang="ja-JP" sz="1800" b="1" dirty="0">
                <a:solidFill>
                  <a:schemeClr val="tx1"/>
                </a:solidFill>
                <a:latin typeface="BIZ UDPゴシック" panose="020B0400000000000000" pitchFamily="50" charset="-128"/>
                <a:ea typeface="BIZ UDPゴシック" panose="020B0400000000000000" pitchFamily="50" charset="-128"/>
              </a:rPr>
              <a:t>2</a:t>
            </a:r>
            <a:r>
              <a:rPr lang="ja-JP" altLang="en-US" sz="1800" b="1" dirty="0">
                <a:solidFill>
                  <a:schemeClr val="tx1"/>
                </a:solidFill>
                <a:latin typeface="BIZ UDPゴシック" panose="020B0400000000000000" pitchFamily="50" charset="-128"/>
                <a:ea typeface="BIZ UDPゴシック" panose="020B0400000000000000" pitchFamily="50" charset="-128"/>
              </a:rPr>
              <a:t>月</a:t>
            </a:r>
            <a:endParaRPr lang="en-US" altLang="ja-JP" sz="1800" b="1" dirty="0">
              <a:solidFill>
                <a:schemeClr val="tx1"/>
              </a:solidFill>
              <a:latin typeface="BIZ UDPゴシック" panose="020B0400000000000000" pitchFamily="50" charset="-128"/>
              <a:ea typeface="BIZ UDPゴシック" panose="020B0400000000000000" pitchFamily="50" charset="-128"/>
            </a:endParaRPr>
          </a:p>
        </p:txBody>
      </p:sp>
      <p:sp>
        <p:nvSpPr>
          <p:cNvPr id="4" name="四角形: 角を丸くする 3">
            <a:extLst>
              <a:ext uri="{FF2B5EF4-FFF2-40B4-BE49-F238E27FC236}">
                <a16:creationId xmlns:a16="http://schemas.microsoft.com/office/drawing/2014/main" id="{0CA46F66-783B-45D5-B0C2-8393426971FD}"/>
              </a:ext>
            </a:extLst>
          </p:cNvPr>
          <p:cNvSpPr/>
          <p:nvPr/>
        </p:nvSpPr>
        <p:spPr>
          <a:xfrm>
            <a:off x="6585847" y="37895"/>
            <a:ext cx="2351200" cy="645012"/>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a:solidFill>
                  <a:schemeClr val="bg1"/>
                </a:solidFill>
                <a:latin typeface="BIZ UDPゴシック" panose="020B0400000000000000" pitchFamily="50" charset="-128"/>
                <a:ea typeface="BIZ UDPゴシック" panose="020B0400000000000000" pitchFamily="50" charset="-128"/>
              </a:rPr>
              <a:t>注記</a:t>
            </a:r>
            <a:endParaRPr lang="en-US" altLang="ja-JP" sz="1200" b="1"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1200" b="1" dirty="0">
                <a:solidFill>
                  <a:schemeClr val="bg1"/>
                </a:solidFill>
                <a:latin typeface="BIZ UDPゴシック" panose="020B0400000000000000" pitchFamily="50" charset="-128"/>
                <a:ea typeface="BIZ UDPゴシック" panose="020B0400000000000000" pitchFamily="50" charset="-128"/>
              </a:rPr>
              <a:t>細かなデザインは不要ですが</a:t>
            </a:r>
            <a:endParaRPr lang="en-US" altLang="ja-JP" sz="1200" b="1"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1200" b="1" dirty="0">
                <a:solidFill>
                  <a:schemeClr val="bg1"/>
                </a:solidFill>
                <a:latin typeface="BIZ UDPゴシック" panose="020B0400000000000000" pitchFamily="50" charset="-128"/>
                <a:ea typeface="BIZ UDPゴシック" panose="020B0400000000000000" pitchFamily="50" charset="-128"/>
              </a:rPr>
              <a:t>デザイナーにて整えてください</a:t>
            </a:r>
            <a:endParaRPr lang="en-US" altLang="ja-JP" sz="1200" b="1" dirty="0">
              <a:solidFill>
                <a:schemeClr val="bg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5125720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山の町&#10;&#10;自動的に生成された説明">
            <a:extLst>
              <a:ext uri="{FF2B5EF4-FFF2-40B4-BE49-F238E27FC236}">
                <a16:creationId xmlns:a16="http://schemas.microsoft.com/office/drawing/2014/main" id="{A01D9AB6-6D0B-4D2E-A251-040EAE3C70B0}"/>
              </a:ext>
            </a:extLst>
          </p:cNvPr>
          <p:cNvPicPr>
            <a:picLocks noChangeAspect="1"/>
          </p:cNvPicPr>
          <p:nvPr/>
        </p:nvPicPr>
        <p:blipFill>
          <a:blip r:embed="rId3">
            <a:alphaModFix amt="20000"/>
          </a:blip>
          <a:stretch>
            <a:fillRect/>
          </a:stretch>
        </p:blipFill>
        <p:spPr>
          <a:xfrm>
            <a:off x="-571501" y="0"/>
            <a:ext cx="10287001" cy="6858000"/>
          </a:xfrm>
          <a:prstGeom prst="rect">
            <a:avLst/>
          </a:prstGeom>
        </p:spPr>
      </p:pic>
      <p:sp>
        <p:nvSpPr>
          <p:cNvPr id="7" name="正方形/長方形 6">
            <a:extLst>
              <a:ext uri="{FF2B5EF4-FFF2-40B4-BE49-F238E27FC236}">
                <a16:creationId xmlns:a16="http://schemas.microsoft.com/office/drawing/2014/main" id="{36082240-EDFB-4086-95FB-6B6B245A1B83}"/>
              </a:ext>
            </a:extLst>
          </p:cNvPr>
          <p:cNvSpPr/>
          <p:nvPr/>
        </p:nvSpPr>
        <p:spPr>
          <a:xfrm>
            <a:off x="206954" y="199697"/>
            <a:ext cx="8684798" cy="648980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800" dirty="0">
                <a:solidFill>
                  <a:schemeClr val="tx1"/>
                </a:solidFill>
                <a:highlight>
                  <a:srgbClr val="FFFF00"/>
                </a:highlight>
                <a:latin typeface="BIZ UDPゴシック" panose="020B0400000000000000" pitchFamily="50" charset="-128"/>
                <a:ea typeface="BIZ UDPゴシック" panose="020B0400000000000000" pitchFamily="50" charset="-128"/>
              </a:rPr>
              <a:t>「まちづくりディスカッションブック」をつくった理由</a:t>
            </a:r>
            <a:r>
              <a:rPr lang="en-US" altLang="ja-JP" sz="1800" dirty="0">
                <a:highlight>
                  <a:srgbClr val="FFFF00"/>
                </a:highlight>
                <a:latin typeface="BIZ UDPゴシック" panose="020B0400000000000000" pitchFamily="50" charset="-128"/>
                <a:ea typeface="BIZ UDPゴシック" panose="020B0400000000000000" pitchFamily="50" charset="-128"/>
              </a:rPr>
              <a:t>…</a:t>
            </a:r>
          </a:p>
          <a:p>
            <a:pPr algn="ctr"/>
            <a:endParaRPr kumimoji="1" lang="en-US" altLang="ja-JP" sz="1600"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1600" dirty="0">
                <a:solidFill>
                  <a:schemeClr val="tx1"/>
                </a:solidFill>
                <a:latin typeface="BIZ UDPゴシック" panose="020B0400000000000000" pitchFamily="50" charset="-128"/>
                <a:ea typeface="BIZ UDPゴシック" panose="020B0400000000000000" pitchFamily="50" charset="-128"/>
              </a:rPr>
              <a:t>この本は「しなの鉄道線沿線地域まちづくり勉強会」から生まれました。</a:t>
            </a:r>
            <a:endParaRPr kumimoji="1" lang="en-US" altLang="ja-JP" sz="1600" dirty="0">
              <a:solidFill>
                <a:schemeClr val="tx1"/>
              </a:solidFill>
              <a:latin typeface="BIZ UDPゴシック" panose="020B0400000000000000" pitchFamily="50" charset="-128"/>
              <a:ea typeface="BIZ UDPゴシック" panose="020B0400000000000000" pitchFamily="50" charset="-128"/>
            </a:endParaRPr>
          </a:p>
          <a:p>
            <a:pPr algn="ctr"/>
            <a:endParaRPr lang="en-US" altLang="ja-JP" sz="1600" dirty="0">
              <a:solidFill>
                <a:schemeClr val="tx1"/>
              </a:solidFill>
              <a:latin typeface="BIZ UDPゴシック" panose="020B0400000000000000" pitchFamily="50" charset="-128"/>
              <a:ea typeface="BIZ UDPゴシック" panose="020B0400000000000000" pitchFamily="50" charset="-128"/>
            </a:endParaRPr>
          </a:p>
          <a:p>
            <a:pPr algn="ctr"/>
            <a:r>
              <a:rPr lang="ja-JP" altLang="en-US" sz="1600" dirty="0">
                <a:solidFill>
                  <a:schemeClr val="tx1"/>
                </a:solidFill>
                <a:latin typeface="BIZ UDPゴシック" panose="020B0400000000000000" pitchFamily="50" charset="-128"/>
                <a:ea typeface="BIZ UDPゴシック" panose="020B0400000000000000" pitchFamily="50" charset="-128"/>
              </a:rPr>
              <a:t>長野市から軽井沢町にかけて広がるしなの鉄道線沿線地域は近年、</a:t>
            </a:r>
            <a:endParaRPr lang="en-US" altLang="ja-JP" sz="1600" dirty="0">
              <a:solidFill>
                <a:schemeClr val="tx1"/>
              </a:solidFill>
              <a:latin typeface="BIZ UDPゴシック" panose="020B0400000000000000" pitchFamily="50" charset="-128"/>
              <a:ea typeface="BIZ UDPゴシック" panose="020B0400000000000000" pitchFamily="50" charset="-128"/>
            </a:endParaRPr>
          </a:p>
          <a:p>
            <a:pPr algn="ctr"/>
            <a:r>
              <a:rPr lang="ja-JP" altLang="en-US" sz="1600" dirty="0">
                <a:solidFill>
                  <a:schemeClr val="tx1"/>
                </a:solidFill>
                <a:latin typeface="BIZ UDPゴシック" panose="020B0400000000000000" pitchFamily="50" charset="-128"/>
                <a:ea typeface="BIZ UDPゴシック" panose="020B0400000000000000" pitchFamily="50" charset="-128"/>
              </a:rPr>
              <a:t>その豊かな自然や暮らしやすい環境が県内外から注目を集め、</a:t>
            </a:r>
            <a:endParaRPr lang="en-US" altLang="ja-JP" sz="1600" dirty="0">
              <a:solidFill>
                <a:schemeClr val="tx1"/>
              </a:solidFill>
              <a:latin typeface="BIZ UDPゴシック" panose="020B0400000000000000" pitchFamily="50" charset="-128"/>
              <a:ea typeface="BIZ UDPゴシック" panose="020B0400000000000000" pitchFamily="50" charset="-128"/>
            </a:endParaRPr>
          </a:p>
          <a:p>
            <a:pPr algn="ctr"/>
            <a:r>
              <a:rPr lang="ja-JP" altLang="en-US" sz="1600" dirty="0">
                <a:solidFill>
                  <a:schemeClr val="tx1"/>
                </a:solidFill>
                <a:latin typeface="BIZ UDPゴシック" panose="020B0400000000000000" pitchFamily="50" charset="-128"/>
                <a:ea typeface="BIZ UDPゴシック" panose="020B0400000000000000" pitchFamily="50" charset="-128"/>
              </a:rPr>
              <a:t>多くの人を惹きつける場所になっています。</a:t>
            </a:r>
            <a:endParaRPr lang="en-US" altLang="ja-JP" sz="1600" dirty="0">
              <a:solidFill>
                <a:schemeClr val="tx1"/>
              </a:solidFill>
              <a:latin typeface="BIZ UDPゴシック" panose="020B0400000000000000" pitchFamily="50" charset="-128"/>
              <a:ea typeface="BIZ UDPゴシック" panose="020B0400000000000000" pitchFamily="50" charset="-128"/>
            </a:endParaRPr>
          </a:p>
          <a:p>
            <a:pPr algn="ctr"/>
            <a:endParaRPr lang="en-US" altLang="ja-JP" sz="1600" dirty="0">
              <a:solidFill>
                <a:schemeClr val="tx1"/>
              </a:solidFill>
              <a:latin typeface="BIZ UDPゴシック" panose="020B0400000000000000" pitchFamily="50" charset="-128"/>
              <a:ea typeface="BIZ UDPゴシック" panose="020B0400000000000000" pitchFamily="50" charset="-128"/>
            </a:endParaRPr>
          </a:p>
          <a:p>
            <a:pPr algn="ctr"/>
            <a:r>
              <a:rPr lang="ja-JP" altLang="en-US" sz="1600" dirty="0">
                <a:solidFill>
                  <a:schemeClr val="tx1"/>
                </a:solidFill>
                <a:latin typeface="BIZ UDPゴシック" panose="020B0400000000000000" pitchFamily="50" charset="-128"/>
                <a:ea typeface="BIZ UDPゴシック" panose="020B0400000000000000" pitchFamily="50" charset="-128"/>
              </a:rPr>
              <a:t>この地に住まい、暮らしている人々は日常的に市町村の垣根を超えた生活をしています。</a:t>
            </a:r>
            <a:endParaRPr lang="en-US" altLang="ja-JP" sz="1600" dirty="0">
              <a:solidFill>
                <a:schemeClr val="tx1"/>
              </a:solidFill>
              <a:latin typeface="BIZ UDPゴシック" panose="020B0400000000000000" pitchFamily="50" charset="-128"/>
              <a:ea typeface="BIZ UDPゴシック" panose="020B0400000000000000" pitchFamily="50" charset="-128"/>
            </a:endParaRPr>
          </a:p>
          <a:p>
            <a:pPr algn="ctr"/>
            <a:r>
              <a:rPr lang="ja-JP" altLang="en-US" sz="1600" dirty="0">
                <a:solidFill>
                  <a:schemeClr val="tx1"/>
                </a:solidFill>
                <a:latin typeface="BIZ UDPゴシック" panose="020B0400000000000000" pitchFamily="50" charset="-128"/>
                <a:ea typeface="BIZ UDPゴシック" panose="020B0400000000000000" pitchFamily="50" charset="-128"/>
              </a:rPr>
              <a:t>そこでまちづくりにも、市町村を超えた考える場が必要だ！と話し合い、</a:t>
            </a:r>
            <a:endParaRPr lang="en-US" altLang="ja-JP" sz="1600" dirty="0">
              <a:solidFill>
                <a:schemeClr val="tx1"/>
              </a:solidFill>
              <a:latin typeface="BIZ UDPゴシック" panose="020B0400000000000000" pitchFamily="50" charset="-128"/>
              <a:ea typeface="BIZ UDPゴシック" panose="020B0400000000000000" pitchFamily="50" charset="-128"/>
            </a:endParaRPr>
          </a:p>
          <a:p>
            <a:pPr algn="ctr"/>
            <a:r>
              <a:rPr lang="ja-JP" altLang="en-US" sz="1600" dirty="0">
                <a:solidFill>
                  <a:schemeClr val="tx1"/>
                </a:solidFill>
                <a:latin typeface="BIZ UDPゴシック" panose="020B0400000000000000" pitchFamily="50" charset="-128"/>
                <a:ea typeface="BIZ UDPゴシック" panose="020B0400000000000000" pitchFamily="50" charset="-128"/>
              </a:rPr>
              <a:t>「しなの鉄道線沿線地域まちづくり勉強会」がスタートしました。</a:t>
            </a:r>
            <a:endParaRPr lang="en-US" altLang="ja-JP" sz="1600" dirty="0">
              <a:solidFill>
                <a:schemeClr val="tx1"/>
              </a:solidFill>
              <a:latin typeface="BIZ UDPゴシック" panose="020B0400000000000000" pitchFamily="50" charset="-128"/>
              <a:ea typeface="BIZ UDPゴシック" panose="020B0400000000000000" pitchFamily="50" charset="-128"/>
            </a:endParaRPr>
          </a:p>
          <a:p>
            <a:pPr algn="ctr"/>
            <a:endParaRPr lang="en-US" altLang="ja-JP" sz="1600" dirty="0">
              <a:solidFill>
                <a:schemeClr val="tx1"/>
              </a:solidFill>
              <a:latin typeface="BIZ UDPゴシック" panose="020B0400000000000000" pitchFamily="50" charset="-128"/>
              <a:ea typeface="BIZ UDPゴシック" panose="020B0400000000000000" pitchFamily="50" charset="-128"/>
            </a:endParaRPr>
          </a:p>
          <a:p>
            <a:pPr algn="ctr"/>
            <a:r>
              <a:rPr lang="ja-JP" altLang="en-US" sz="1600" dirty="0">
                <a:solidFill>
                  <a:schemeClr val="tx1"/>
                </a:solidFill>
                <a:latin typeface="BIZ UDPゴシック" panose="020B0400000000000000" pitchFamily="50" charset="-128"/>
                <a:ea typeface="BIZ UDPゴシック" panose="020B0400000000000000" pitchFamily="50" charset="-128"/>
              </a:rPr>
              <a:t>そして約半年をかけて、この地がどんな地域だったら良いだろう、この地にどんな施設や空間が必要だろう、としなの鉄道線沿線地域の市町村職員、しなの鉄道、上田電鉄とともに</a:t>
            </a:r>
            <a:endParaRPr lang="en-US" altLang="ja-JP" sz="1600" dirty="0">
              <a:solidFill>
                <a:schemeClr val="tx1"/>
              </a:solidFill>
              <a:latin typeface="BIZ UDPゴシック" panose="020B0400000000000000" pitchFamily="50" charset="-128"/>
              <a:ea typeface="BIZ UDPゴシック" panose="020B0400000000000000" pitchFamily="50" charset="-128"/>
            </a:endParaRPr>
          </a:p>
          <a:p>
            <a:pPr algn="ctr"/>
            <a:r>
              <a:rPr lang="ja-JP" altLang="en-US" sz="1600" dirty="0">
                <a:solidFill>
                  <a:schemeClr val="tx1"/>
                </a:solidFill>
                <a:latin typeface="BIZ UDPゴシック" panose="020B0400000000000000" pitchFamily="50" charset="-128"/>
                <a:ea typeface="BIZ UDPゴシック" panose="020B0400000000000000" pitchFamily="50" charset="-128"/>
              </a:rPr>
              <a:t>行政区分や立場を超えて、話し合う場をもってきました。</a:t>
            </a:r>
            <a:endParaRPr lang="en-US" altLang="ja-JP" sz="1600" dirty="0">
              <a:solidFill>
                <a:schemeClr val="tx1"/>
              </a:solidFill>
              <a:latin typeface="BIZ UDPゴシック" panose="020B0400000000000000" pitchFamily="50" charset="-128"/>
              <a:ea typeface="BIZ UDPゴシック" panose="020B0400000000000000" pitchFamily="50" charset="-128"/>
            </a:endParaRPr>
          </a:p>
          <a:p>
            <a:pPr algn="ctr"/>
            <a:endParaRPr lang="en-US" altLang="ja-JP" sz="1600" dirty="0">
              <a:solidFill>
                <a:schemeClr val="tx1"/>
              </a:solidFill>
              <a:latin typeface="BIZ UDPゴシック" panose="020B0400000000000000" pitchFamily="50" charset="-128"/>
              <a:ea typeface="BIZ UDPゴシック" panose="020B0400000000000000" pitchFamily="50" charset="-128"/>
            </a:endParaRPr>
          </a:p>
          <a:p>
            <a:pPr algn="ctr"/>
            <a:r>
              <a:rPr lang="ja-JP" altLang="en-US" sz="1600" dirty="0">
                <a:solidFill>
                  <a:schemeClr val="tx1"/>
                </a:solidFill>
                <a:latin typeface="BIZ UDPゴシック" panose="020B0400000000000000" pitchFamily="50" charset="-128"/>
                <a:ea typeface="BIZ UDPゴシック" panose="020B0400000000000000" pitchFamily="50" charset="-128"/>
              </a:rPr>
              <a:t>その内容をまとめたものがこの「まちづくりディスカッションブック」です。</a:t>
            </a:r>
            <a:endParaRPr lang="en-US" altLang="ja-JP" sz="1600" dirty="0">
              <a:solidFill>
                <a:schemeClr val="tx1"/>
              </a:solidFill>
              <a:latin typeface="BIZ UDPゴシック" panose="020B0400000000000000" pitchFamily="50" charset="-128"/>
              <a:ea typeface="BIZ UDPゴシック" panose="020B0400000000000000" pitchFamily="50" charset="-128"/>
            </a:endParaRPr>
          </a:p>
          <a:p>
            <a:pPr algn="ctr"/>
            <a:r>
              <a:rPr lang="ja-JP" altLang="en-US" sz="1600" dirty="0">
                <a:solidFill>
                  <a:schemeClr val="tx1"/>
                </a:solidFill>
                <a:latin typeface="BIZ UDPゴシック" panose="020B0400000000000000" pitchFamily="50" charset="-128"/>
                <a:ea typeface="BIZ UDPゴシック" panose="020B0400000000000000" pitchFamily="50" charset="-128"/>
              </a:rPr>
              <a:t>この本をもとに、しなの鉄道線沿線</a:t>
            </a:r>
            <a:r>
              <a:rPr kumimoji="1" lang="ja-JP" altLang="en-US" sz="1600" dirty="0">
                <a:solidFill>
                  <a:schemeClr val="tx1"/>
                </a:solidFill>
                <a:latin typeface="BIZ UDPゴシック" panose="020B0400000000000000" pitchFamily="50" charset="-128"/>
                <a:ea typeface="BIZ UDPゴシック" panose="020B0400000000000000" pitchFamily="50" charset="-128"/>
              </a:rPr>
              <a:t>地域のまちづくりについて</a:t>
            </a:r>
            <a:endParaRPr kumimoji="1" lang="en-US" altLang="ja-JP" sz="1600" dirty="0">
              <a:solidFill>
                <a:schemeClr val="tx1"/>
              </a:solidFill>
              <a:latin typeface="BIZ UDPゴシック" panose="020B0400000000000000" pitchFamily="50" charset="-128"/>
              <a:ea typeface="BIZ UDPゴシック" panose="020B0400000000000000" pitchFamily="50" charset="-128"/>
            </a:endParaRPr>
          </a:p>
          <a:p>
            <a:pPr algn="ctr"/>
            <a:r>
              <a:rPr lang="ja-JP" altLang="en-US" sz="1600" dirty="0">
                <a:solidFill>
                  <a:schemeClr val="tx1"/>
                </a:solidFill>
                <a:latin typeface="BIZ UDPゴシック" panose="020B0400000000000000" pitchFamily="50" charset="-128"/>
                <a:ea typeface="BIZ UDPゴシック" panose="020B0400000000000000" pitchFamily="50" charset="-128"/>
              </a:rPr>
              <a:t>語り合う場や、機会を生み出したい！という思いを込めています。</a:t>
            </a:r>
            <a:endParaRPr kumimoji="1" lang="en-US" altLang="ja-JP" sz="1600" dirty="0">
              <a:solidFill>
                <a:schemeClr val="tx1"/>
              </a:solidFill>
              <a:latin typeface="BIZ UDPゴシック" panose="020B0400000000000000" pitchFamily="50" charset="-128"/>
              <a:ea typeface="BIZ UDPゴシック" panose="020B0400000000000000" pitchFamily="50" charset="-128"/>
            </a:endParaRPr>
          </a:p>
          <a:p>
            <a:pPr algn="ctr"/>
            <a:endParaRPr lang="en-US" altLang="ja-JP" sz="1600" dirty="0">
              <a:solidFill>
                <a:schemeClr val="tx1"/>
              </a:solidFill>
              <a:latin typeface="BIZ UDPゴシック" panose="020B0400000000000000" pitchFamily="50" charset="-128"/>
              <a:ea typeface="BIZ UDPゴシック" panose="020B0400000000000000" pitchFamily="50" charset="-128"/>
            </a:endParaRPr>
          </a:p>
          <a:p>
            <a:pPr algn="ctr"/>
            <a:r>
              <a:rPr lang="ja-JP" altLang="en-US" sz="1600" dirty="0">
                <a:solidFill>
                  <a:schemeClr val="tx1"/>
                </a:solidFill>
                <a:latin typeface="BIZ UDPゴシック" panose="020B0400000000000000" pitchFamily="50" charset="-128"/>
                <a:ea typeface="BIZ UDPゴシック" panose="020B0400000000000000" pitchFamily="50" charset="-128"/>
              </a:rPr>
              <a:t>ここに掲載した内容は、あくまで勉強会メンバーの考えです。</a:t>
            </a:r>
            <a:endParaRPr lang="en-US" altLang="ja-JP" sz="1600" dirty="0">
              <a:solidFill>
                <a:schemeClr val="tx1"/>
              </a:solidFill>
              <a:latin typeface="BIZ UDPゴシック" panose="020B0400000000000000" pitchFamily="50" charset="-128"/>
              <a:ea typeface="BIZ UDPゴシック" panose="020B0400000000000000" pitchFamily="50" charset="-128"/>
            </a:endParaRPr>
          </a:p>
          <a:p>
            <a:pPr algn="ctr"/>
            <a:r>
              <a:rPr lang="ja-JP" altLang="en-US" sz="1600" dirty="0">
                <a:solidFill>
                  <a:schemeClr val="tx1"/>
                </a:solidFill>
                <a:latin typeface="BIZ UDPゴシック" panose="020B0400000000000000" pitchFamily="50" charset="-128"/>
                <a:ea typeface="BIZ UDPゴシック" panose="020B0400000000000000" pitchFamily="50" charset="-128"/>
              </a:rPr>
              <a:t>まちづくりはいろいろな人が関わる行為でありその歩みに正解はありません。</a:t>
            </a:r>
            <a:endParaRPr lang="en-US" altLang="ja-JP" sz="1600" dirty="0">
              <a:solidFill>
                <a:schemeClr val="tx1"/>
              </a:solidFill>
              <a:latin typeface="BIZ UDPゴシック" panose="020B0400000000000000" pitchFamily="50" charset="-128"/>
              <a:ea typeface="BIZ UDPゴシック" panose="020B0400000000000000" pitchFamily="50" charset="-128"/>
            </a:endParaRPr>
          </a:p>
          <a:p>
            <a:pPr algn="ctr"/>
            <a:r>
              <a:rPr lang="ja-JP" altLang="en-US" sz="1600" dirty="0">
                <a:solidFill>
                  <a:schemeClr val="tx1"/>
                </a:solidFill>
                <a:latin typeface="BIZ UDPゴシック" panose="020B0400000000000000" pitchFamily="50" charset="-128"/>
                <a:ea typeface="BIZ UDPゴシック" panose="020B0400000000000000" pitchFamily="50" charset="-128"/>
              </a:rPr>
              <a:t>真の意味で必要なことは、まちづくりを語り合う対話そのものだと、私たちは考えています。</a:t>
            </a:r>
            <a:endParaRPr kumimoji="1" lang="en-US" altLang="ja-JP" sz="1600" dirty="0">
              <a:solidFill>
                <a:schemeClr val="tx1"/>
              </a:solidFill>
              <a:latin typeface="BIZ UDPゴシック" panose="020B0400000000000000" pitchFamily="50" charset="-128"/>
              <a:ea typeface="BIZ UDPゴシック" panose="020B0400000000000000" pitchFamily="50" charset="-128"/>
            </a:endParaRPr>
          </a:p>
          <a:p>
            <a:pPr algn="ctr"/>
            <a:endParaRPr lang="en-US" altLang="ja-JP" sz="1600"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1600" dirty="0">
                <a:solidFill>
                  <a:schemeClr val="tx1"/>
                </a:solidFill>
                <a:latin typeface="BIZ UDPゴシック" panose="020B0400000000000000" pitchFamily="50" charset="-128"/>
                <a:ea typeface="BIZ UDPゴシック" panose="020B0400000000000000" pitchFamily="50" charset="-128"/>
              </a:rPr>
              <a:t>この本をたたき台として、しなの鉄道線沿線地域のまち</a:t>
            </a:r>
            <a:r>
              <a:rPr lang="ja-JP" altLang="en-US" sz="1600" dirty="0">
                <a:solidFill>
                  <a:schemeClr val="tx1"/>
                </a:solidFill>
                <a:latin typeface="BIZ UDPゴシック" panose="020B0400000000000000" pitchFamily="50" charset="-128"/>
                <a:ea typeface="BIZ UDPゴシック" panose="020B0400000000000000" pitchFamily="50" charset="-128"/>
              </a:rPr>
              <a:t>づく</a:t>
            </a:r>
            <a:r>
              <a:rPr kumimoji="1" lang="ja-JP" altLang="en-US" sz="1600" dirty="0">
                <a:solidFill>
                  <a:schemeClr val="tx1"/>
                </a:solidFill>
                <a:latin typeface="BIZ UDPゴシック" panose="020B0400000000000000" pitchFamily="50" charset="-128"/>
                <a:ea typeface="BIZ UDPゴシック" panose="020B0400000000000000" pitchFamily="50" charset="-128"/>
              </a:rPr>
              <a:t>りが語り合われ、議論され、</a:t>
            </a:r>
            <a:endParaRPr kumimoji="1" lang="en-US" altLang="ja-JP" sz="1600"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1600" dirty="0">
                <a:solidFill>
                  <a:schemeClr val="tx1"/>
                </a:solidFill>
                <a:latin typeface="BIZ UDPゴシック" panose="020B0400000000000000" pitchFamily="50" charset="-128"/>
                <a:ea typeface="BIZ UDPゴシック" panose="020B0400000000000000" pitchFamily="50" charset="-128"/>
              </a:rPr>
              <a:t>そして多くの活動が生まれることを願っています。</a:t>
            </a:r>
            <a:endParaRPr kumimoji="1" lang="en-US" altLang="ja-JP" sz="1600" dirty="0">
              <a:solidFill>
                <a:schemeClr val="tx1"/>
              </a:solidFill>
              <a:latin typeface="BIZ UDPゴシック" panose="020B0400000000000000" pitchFamily="50" charset="-128"/>
              <a:ea typeface="BIZ UDPゴシック" panose="020B0400000000000000" pitchFamily="50" charset="-128"/>
            </a:endParaRPr>
          </a:p>
          <a:p>
            <a:pPr algn="ctr"/>
            <a:endParaRPr kumimoji="1" lang="ja-JP" altLang="en-US" dirty="0">
              <a:solidFill>
                <a:schemeClr val="tx1"/>
              </a:solidFill>
              <a:latin typeface="BIZ UDPゴシック" panose="020B0400000000000000" pitchFamily="50" charset="-128"/>
              <a:ea typeface="BIZ UDPゴシック" panose="020B0400000000000000" pitchFamily="50" charset="-128"/>
            </a:endParaRPr>
          </a:p>
        </p:txBody>
      </p:sp>
      <p:sp>
        <p:nvSpPr>
          <p:cNvPr id="4" name="四角形: 角を丸くする 3">
            <a:extLst>
              <a:ext uri="{FF2B5EF4-FFF2-40B4-BE49-F238E27FC236}">
                <a16:creationId xmlns:a16="http://schemas.microsoft.com/office/drawing/2014/main" id="{14F90565-A22B-4526-A4E1-CD957D706518}"/>
              </a:ext>
            </a:extLst>
          </p:cNvPr>
          <p:cNvSpPr/>
          <p:nvPr/>
        </p:nvSpPr>
        <p:spPr>
          <a:xfrm>
            <a:off x="6423949" y="37895"/>
            <a:ext cx="2513098" cy="726034"/>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b="1" dirty="0">
                <a:solidFill>
                  <a:schemeClr val="bg1"/>
                </a:solidFill>
                <a:latin typeface="BIZ UDPゴシック" panose="020B0400000000000000" pitchFamily="50" charset="-128"/>
                <a:ea typeface="BIZ UDPゴシック" panose="020B0400000000000000" pitchFamily="50" charset="-128"/>
              </a:rPr>
              <a:t>注記</a:t>
            </a:r>
            <a:endParaRPr lang="en-US" altLang="ja-JP" sz="1100" b="1"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1100" b="1" dirty="0">
                <a:solidFill>
                  <a:schemeClr val="bg1"/>
                </a:solidFill>
                <a:latin typeface="BIZ UDPゴシック" panose="020B0400000000000000" pitchFamily="50" charset="-128"/>
                <a:ea typeface="BIZ UDPゴシック" panose="020B0400000000000000" pitchFamily="50" charset="-128"/>
              </a:rPr>
              <a:t>背景はしな鉄沿線の写真</a:t>
            </a:r>
            <a:endParaRPr lang="en-US" altLang="ja-JP" sz="1100" b="1"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1100" b="1" dirty="0">
                <a:solidFill>
                  <a:schemeClr val="bg1"/>
                </a:solidFill>
                <a:latin typeface="BIZ UDPゴシック" panose="020B0400000000000000" pitchFamily="50" charset="-128"/>
                <a:ea typeface="BIZ UDPゴシック" panose="020B0400000000000000" pitchFamily="50" charset="-128"/>
              </a:rPr>
              <a:t>細かなデザインは不要ですが</a:t>
            </a:r>
            <a:endParaRPr lang="en-US" altLang="ja-JP" sz="1100" b="1"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1100" b="1" dirty="0">
                <a:solidFill>
                  <a:schemeClr val="bg1"/>
                </a:solidFill>
                <a:latin typeface="BIZ UDPゴシック" panose="020B0400000000000000" pitchFamily="50" charset="-128"/>
                <a:ea typeface="BIZ UDPゴシック" panose="020B0400000000000000" pitchFamily="50" charset="-128"/>
              </a:rPr>
              <a:t>有料写真素材を挿入してください</a:t>
            </a:r>
            <a:endParaRPr lang="en-US" altLang="ja-JP" sz="1100" b="1" dirty="0">
              <a:solidFill>
                <a:schemeClr val="bg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9245134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a:extLst>
              <a:ext uri="{FF2B5EF4-FFF2-40B4-BE49-F238E27FC236}">
                <a16:creationId xmlns:a16="http://schemas.microsoft.com/office/drawing/2014/main" id="{25C04470-B67D-4122-8AEC-FF638ACD7C8D}"/>
              </a:ext>
            </a:extLst>
          </p:cNvPr>
          <p:cNvSpPr/>
          <p:nvPr/>
        </p:nvSpPr>
        <p:spPr>
          <a:xfrm>
            <a:off x="206954" y="199697"/>
            <a:ext cx="8684798" cy="648980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kumimoji="1" lang="en-US" altLang="ja-JP" dirty="0">
              <a:solidFill>
                <a:schemeClr val="tx1"/>
              </a:solidFill>
              <a:latin typeface="BIZ UDPゴシック" panose="020B0400000000000000" pitchFamily="50" charset="-128"/>
              <a:ea typeface="BIZ UDPゴシック" panose="020B0400000000000000" pitchFamily="50" charset="-128"/>
            </a:endParaRPr>
          </a:p>
          <a:p>
            <a:pPr algn="ctr"/>
            <a:endParaRPr kumimoji="1" lang="ja-JP" altLang="en-US" dirty="0">
              <a:solidFill>
                <a:schemeClr val="tx1"/>
              </a:solidFill>
              <a:latin typeface="BIZ UDPゴシック" panose="020B0400000000000000" pitchFamily="50" charset="-128"/>
              <a:ea typeface="BIZ UDPゴシック" panose="020B0400000000000000" pitchFamily="50" charset="-128"/>
            </a:endParaRPr>
          </a:p>
        </p:txBody>
      </p:sp>
      <p:sp>
        <p:nvSpPr>
          <p:cNvPr id="2" name="スライド番号プレースホルダー 1">
            <a:extLst>
              <a:ext uri="{FF2B5EF4-FFF2-40B4-BE49-F238E27FC236}">
                <a16:creationId xmlns:a16="http://schemas.microsoft.com/office/drawing/2014/main" id="{E61C9D9D-6F92-27BC-7BFD-7A65E7EC3A57}"/>
              </a:ext>
            </a:extLst>
          </p:cNvPr>
          <p:cNvSpPr>
            <a:spLocks noGrp="1"/>
          </p:cNvSpPr>
          <p:nvPr>
            <p:ph type="sldNum" idx="12"/>
          </p:nvPr>
        </p:nvSpPr>
        <p:spPr>
          <a:xfrm>
            <a:off x="7086600" y="6455065"/>
            <a:ext cx="2057400" cy="365125"/>
          </a:xfrm>
        </p:spPr>
        <p:txBody>
          <a:bodyPr/>
          <a:lstStyle/>
          <a:p>
            <a:pPr marL="0" lvl="0" indent="0" algn="r" rtl="0">
              <a:spcBef>
                <a:spcPts val="0"/>
              </a:spcBef>
              <a:spcAft>
                <a:spcPts val="0"/>
              </a:spcAft>
              <a:buNone/>
            </a:pPr>
            <a:fld id="{00000000-1234-1234-1234-123412341234}" type="slidenum">
              <a:rPr lang="en-US" altLang="ja-JP" smtClean="0">
                <a:latin typeface="BIZ UDPゴシック" panose="020B0400000000000000" pitchFamily="50" charset="-128"/>
                <a:ea typeface="BIZ UDPゴシック" panose="020B0400000000000000" pitchFamily="50" charset="-128"/>
              </a:rPr>
              <a:t>3</a:t>
            </a:fld>
            <a:endParaRPr lang="ja-JP" altLang="en-US">
              <a:latin typeface="BIZ UDPゴシック" panose="020B0400000000000000" pitchFamily="50" charset="-128"/>
              <a:ea typeface="BIZ UDPゴシック" panose="020B0400000000000000" pitchFamily="50" charset="-128"/>
            </a:endParaRPr>
          </a:p>
        </p:txBody>
      </p:sp>
      <p:sp>
        <p:nvSpPr>
          <p:cNvPr id="12" name="テキスト ボックス 11">
            <a:extLst>
              <a:ext uri="{FF2B5EF4-FFF2-40B4-BE49-F238E27FC236}">
                <a16:creationId xmlns:a16="http://schemas.microsoft.com/office/drawing/2014/main" id="{D5732E3A-086B-4292-908E-A1E69904F7F1}"/>
              </a:ext>
            </a:extLst>
          </p:cNvPr>
          <p:cNvSpPr txBox="1"/>
          <p:nvPr/>
        </p:nvSpPr>
        <p:spPr>
          <a:xfrm>
            <a:off x="381531" y="198654"/>
            <a:ext cx="3276601" cy="376532"/>
          </a:xfrm>
          <a:prstGeom prst="rect">
            <a:avLst/>
          </a:prstGeom>
          <a:noFill/>
        </p:spPr>
        <p:txBody>
          <a:bodyPr wrap="square">
            <a:spAutoFit/>
          </a:bodyPr>
          <a:lstStyle/>
          <a:p>
            <a:r>
              <a:rPr lang="ja-JP" altLang="en-US" sz="1800" dirty="0">
                <a:highlight>
                  <a:srgbClr val="FFFF00"/>
                </a:highlight>
                <a:latin typeface="BIZ UDPゴシック" panose="020B0400000000000000" pitchFamily="50" charset="-128"/>
                <a:ea typeface="BIZ UDPゴシック" panose="020B0400000000000000" pitchFamily="50" charset="-128"/>
              </a:rPr>
              <a:t>全</a:t>
            </a:r>
            <a:r>
              <a:rPr lang="en-US" altLang="ja-JP" sz="1800" dirty="0">
                <a:highlight>
                  <a:srgbClr val="FFFF00"/>
                </a:highlight>
                <a:latin typeface="BIZ UDPゴシック" panose="020B0400000000000000" pitchFamily="50" charset="-128"/>
                <a:ea typeface="BIZ UDPゴシック" panose="020B0400000000000000" pitchFamily="50" charset="-128"/>
              </a:rPr>
              <a:t>6</a:t>
            </a:r>
            <a:r>
              <a:rPr lang="ja-JP" altLang="en-US" sz="1800" dirty="0">
                <a:highlight>
                  <a:srgbClr val="FFFF00"/>
                </a:highlight>
                <a:latin typeface="BIZ UDPゴシック" panose="020B0400000000000000" pitchFamily="50" charset="-128"/>
                <a:ea typeface="BIZ UDPゴシック" panose="020B0400000000000000" pitchFamily="50" charset="-128"/>
              </a:rPr>
              <a:t>回勉強会のプロセス</a:t>
            </a:r>
            <a:endParaRPr lang="en-US" altLang="ja-JP" sz="1800" dirty="0">
              <a:highlight>
                <a:srgbClr val="FFFF00"/>
              </a:highlight>
              <a:latin typeface="BIZ UDPゴシック" panose="020B0400000000000000" pitchFamily="50" charset="-128"/>
              <a:ea typeface="BIZ UDPゴシック" panose="020B0400000000000000" pitchFamily="50" charset="-128"/>
            </a:endParaRPr>
          </a:p>
        </p:txBody>
      </p:sp>
      <p:sp>
        <p:nvSpPr>
          <p:cNvPr id="19" name="四角形: 角を丸くする 18">
            <a:extLst>
              <a:ext uri="{FF2B5EF4-FFF2-40B4-BE49-F238E27FC236}">
                <a16:creationId xmlns:a16="http://schemas.microsoft.com/office/drawing/2014/main" id="{F9BC88C0-2F94-4B91-8191-2A675F42586E}"/>
              </a:ext>
            </a:extLst>
          </p:cNvPr>
          <p:cNvSpPr/>
          <p:nvPr/>
        </p:nvSpPr>
        <p:spPr>
          <a:xfrm>
            <a:off x="553868" y="3176487"/>
            <a:ext cx="1750512" cy="1104344"/>
          </a:xfrm>
          <a:prstGeom prst="roundRect">
            <a:avLst>
              <a:gd name="adj" fmla="val 10000"/>
            </a:avLst>
          </a:prstGeom>
          <a:blipFill>
            <a:blip r:embed="rId3" cstate="screen">
              <a:extLst>
                <a:ext uri="{28A0092B-C50C-407E-A947-70E740481C1C}">
                  <a14:useLocalDpi xmlns:a14="http://schemas.microsoft.com/office/drawing/2010/main"/>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ja-JP" altLang="en-US" dirty="0"/>
          </a:p>
        </p:txBody>
      </p:sp>
      <p:sp>
        <p:nvSpPr>
          <p:cNvPr id="20" name="四角形: 角を丸くする 19">
            <a:extLst>
              <a:ext uri="{FF2B5EF4-FFF2-40B4-BE49-F238E27FC236}">
                <a16:creationId xmlns:a16="http://schemas.microsoft.com/office/drawing/2014/main" id="{8400A27C-568F-4829-A29C-982715DAEC6F}"/>
              </a:ext>
            </a:extLst>
          </p:cNvPr>
          <p:cNvSpPr/>
          <p:nvPr/>
        </p:nvSpPr>
        <p:spPr>
          <a:xfrm>
            <a:off x="3526889" y="3196519"/>
            <a:ext cx="1663635" cy="1104133"/>
          </a:xfrm>
          <a:prstGeom prst="roundRect">
            <a:avLst>
              <a:gd name="adj" fmla="val 10000"/>
            </a:avLst>
          </a:prstGeom>
          <a:blipFill>
            <a:blip r:embed="rId4" cstate="screen">
              <a:extLst>
                <a:ext uri="{28A0092B-C50C-407E-A947-70E740481C1C}">
                  <a14:useLocalDpi xmlns:a14="http://schemas.microsoft.com/office/drawing/2010/main"/>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ja-JP" altLang="en-US" dirty="0"/>
          </a:p>
        </p:txBody>
      </p:sp>
      <p:pic>
        <p:nvPicPr>
          <p:cNvPr id="5" name="図 4" descr="テーブルを囲んでいる人達&#10;&#10;中程度の精度で自動的に生成された説明">
            <a:extLst>
              <a:ext uri="{FF2B5EF4-FFF2-40B4-BE49-F238E27FC236}">
                <a16:creationId xmlns:a16="http://schemas.microsoft.com/office/drawing/2014/main" id="{8A5E967B-71A0-4BAA-98F1-8A95ACF204E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419806" y="3211089"/>
            <a:ext cx="1489907" cy="1117430"/>
          </a:xfrm>
          <a:prstGeom prst="rect">
            <a:avLst/>
          </a:prstGeom>
          <a:ln>
            <a:noFill/>
          </a:ln>
          <a:effectLst>
            <a:outerShdw blurRad="190500" algn="tl" rotWithShape="0">
              <a:srgbClr val="000000">
                <a:alpha val="70000"/>
              </a:srgbClr>
            </a:outerShdw>
          </a:effectLst>
        </p:spPr>
      </p:pic>
      <p:sp>
        <p:nvSpPr>
          <p:cNvPr id="26" name="矢印: 右 25">
            <a:extLst>
              <a:ext uri="{FF2B5EF4-FFF2-40B4-BE49-F238E27FC236}">
                <a16:creationId xmlns:a16="http://schemas.microsoft.com/office/drawing/2014/main" id="{F1316799-0D9A-4643-81A1-723510230ABF}"/>
              </a:ext>
            </a:extLst>
          </p:cNvPr>
          <p:cNvSpPr/>
          <p:nvPr/>
        </p:nvSpPr>
        <p:spPr>
          <a:xfrm>
            <a:off x="5448433" y="3528776"/>
            <a:ext cx="859971" cy="5334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矢印: 右 26">
            <a:extLst>
              <a:ext uri="{FF2B5EF4-FFF2-40B4-BE49-F238E27FC236}">
                <a16:creationId xmlns:a16="http://schemas.microsoft.com/office/drawing/2014/main" id="{63C5152B-F3C2-449C-8130-37F77B29A7DA}"/>
              </a:ext>
            </a:extLst>
          </p:cNvPr>
          <p:cNvSpPr/>
          <p:nvPr/>
        </p:nvSpPr>
        <p:spPr>
          <a:xfrm>
            <a:off x="2556628" y="3631234"/>
            <a:ext cx="859971" cy="5334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28" name="グループ化 27">
            <a:extLst>
              <a:ext uri="{FF2B5EF4-FFF2-40B4-BE49-F238E27FC236}">
                <a16:creationId xmlns:a16="http://schemas.microsoft.com/office/drawing/2014/main" id="{3A7110FA-0EF6-4038-82F5-A200043E5A66}"/>
              </a:ext>
            </a:extLst>
          </p:cNvPr>
          <p:cNvGrpSpPr/>
          <p:nvPr/>
        </p:nvGrpSpPr>
        <p:grpSpPr>
          <a:xfrm>
            <a:off x="-222688" y="4501070"/>
            <a:ext cx="3633827" cy="2109832"/>
            <a:chOff x="-351054" y="2667055"/>
            <a:chExt cx="3295385" cy="3259735"/>
          </a:xfrm>
        </p:grpSpPr>
        <p:sp>
          <p:nvSpPr>
            <p:cNvPr id="29" name="四角形: 上の 2 つの角を丸める 28">
              <a:extLst>
                <a:ext uri="{FF2B5EF4-FFF2-40B4-BE49-F238E27FC236}">
                  <a16:creationId xmlns:a16="http://schemas.microsoft.com/office/drawing/2014/main" id="{388DDBF6-5AB1-4084-9DBD-A5F13EF1303C}"/>
                </a:ext>
              </a:extLst>
            </p:cNvPr>
            <p:cNvSpPr/>
            <p:nvPr/>
          </p:nvSpPr>
          <p:spPr>
            <a:xfrm rot="10800000">
              <a:off x="80443" y="2667055"/>
              <a:ext cx="2650513" cy="3259735"/>
            </a:xfrm>
            <a:prstGeom prst="round2SameRect">
              <a:avLst>
                <a:gd name="adj1" fmla="val 10500"/>
                <a:gd name="adj2" fmla="val 0"/>
              </a:avLst>
            </a:prstGeom>
            <a:noFill/>
            <a:ln>
              <a:solidFill>
                <a:schemeClr val="accent1">
                  <a:lumMod val="20000"/>
                  <a:lumOff val="8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30" name="四角形: 上の 2 つの角を丸める 4">
              <a:extLst>
                <a:ext uri="{FF2B5EF4-FFF2-40B4-BE49-F238E27FC236}">
                  <a16:creationId xmlns:a16="http://schemas.microsoft.com/office/drawing/2014/main" id="{33EA45DC-D3BE-4966-8907-019BD8BDB972}"/>
                </a:ext>
              </a:extLst>
            </p:cNvPr>
            <p:cNvSpPr txBox="1"/>
            <p:nvPr/>
          </p:nvSpPr>
          <p:spPr>
            <a:xfrm>
              <a:off x="-351054" y="2736221"/>
              <a:ext cx="3295385" cy="318033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t" anchorCtr="0">
              <a:noAutofit/>
            </a:bodyPr>
            <a:lstStyle/>
            <a:p>
              <a:pPr marL="0" lvl="0" indent="0" algn="ctr" defTabSz="666750">
                <a:lnSpc>
                  <a:spcPct val="90000"/>
                </a:lnSpc>
                <a:spcBef>
                  <a:spcPct val="0"/>
                </a:spcBef>
                <a:spcAft>
                  <a:spcPct val="35000"/>
                </a:spcAft>
                <a:buNone/>
              </a:pPr>
              <a:r>
                <a:rPr kumimoji="1" lang="ja-JP" altLang="en-US" sz="1600" kern="1200" dirty="0">
                  <a:solidFill>
                    <a:schemeClr val="tx1"/>
                  </a:solidFill>
                  <a:latin typeface="BIZ UDPゴシック" panose="020B0400000000000000" pitchFamily="50" charset="-128"/>
                  <a:ea typeface="BIZ UDPゴシック" panose="020B0400000000000000" pitchFamily="50" charset="-128"/>
                </a:rPr>
                <a:t>＜</a:t>
              </a:r>
              <a:r>
                <a:rPr lang="ja-JP" altLang="en-US" sz="1600" dirty="0">
                  <a:solidFill>
                    <a:schemeClr val="tx1"/>
                  </a:solidFill>
                  <a:latin typeface="BIZ UDPゴシック" panose="020B0400000000000000" pitchFamily="50" charset="-128"/>
                  <a:ea typeface="BIZ UDPゴシック" panose="020B0400000000000000" pitchFamily="50" charset="-128"/>
                </a:rPr>
                <a:t>第</a:t>
              </a:r>
              <a:r>
                <a:rPr lang="en-US" altLang="ja-JP" sz="1600" dirty="0">
                  <a:solidFill>
                    <a:schemeClr val="tx1"/>
                  </a:solidFill>
                  <a:latin typeface="BIZ UDPゴシック" panose="020B0400000000000000" pitchFamily="50" charset="-128"/>
                  <a:ea typeface="BIZ UDPゴシック" panose="020B0400000000000000" pitchFamily="50" charset="-128"/>
                </a:rPr>
                <a:t>2</a:t>
              </a:r>
              <a:r>
                <a:rPr lang="ja-JP" altLang="en-US" sz="1600" dirty="0">
                  <a:solidFill>
                    <a:schemeClr val="tx1"/>
                  </a:solidFill>
                  <a:latin typeface="BIZ UDPゴシック" panose="020B0400000000000000" pitchFamily="50" charset="-128"/>
                  <a:ea typeface="BIZ UDPゴシック" panose="020B0400000000000000" pitchFamily="50" charset="-128"/>
                </a:rPr>
                <a:t>回：地域資源</a:t>
              </a:r>
              <a:br>
                <a:rPr lang="en-US" altLang="ja-JP" sz="1600" dirty="0">
                  <a:solidFill>
                    <a:schemeClr val="tx1"/>
                  </a:solidFill>
                  <a:latin typeface="BIZ UDPゴシック" panose="020B0400000000000000" pitchFamily="50" charset="-128"/>
                  <a:ea typeface="BIZ UDPゴシック" panose="020B0400000000000000" pitchFamily="50" charset="-128"/>
                </a:rPr>
              </a:br>
              <a:r>
                <a:rPr lang="ja-JP" altLang="en-US" sz="1600" dirty="0">
                  <a:solidFill>
                    <a:schemeClr val="tx1"/>
                  </a:solidFill>
                  <a:latin typeface="BIZ UDPゴシック" panose="020B0400000000000000" pitchFamily="50" charset="-128"/>
                  <a:ea typeface="BIZ UDPゴシック" panose="020B0400000000000000" pitchFamily="50" charset="-128"/>
                </a:rPr>
                <a:t>アイデアソン</a:t>
              </a:r>
              <a:r>
                <a:rPr kumimoji="1" lang="ja-JP" altLang="en-US" sz="1600" kern="1200" dirty="0">
                  <a:solidFill>
                    <a:schemeClr val="tx1"/>
                  </a:solidFill>
                  <a:latin typeface="BIZ UDPゴシック" panose="020B0400000000000000" pitchFamily="50" charset="-128"/>
                  <a:ea typeface="BIZ UDPゴシック" panose="020B0400000000000000" pitchFamily="50" charset="-128"/>
                </a:rPr>
                <a:t>＞</a:t>
              </a:r>
              <a:endParaRPr kumimoji="1" lang="en-US" altLang="ja-JP" sz="1600" kern="1200" dirty="0">
                <a:solidFill>
                  <a:schemeClr val="tx1"/>
                </a:solidFill>
                <a:latin typeface="BIZ UDPゴシック" panose="020B0400000000000000" pitchFamily="50" charset="-128"/>
                <a:ea typeface="BIZ UDPゴシック" panose="020B0400000000000000" pitchFamily="50" charset="-128"/>
              </a:endParaRPr>
            </a:p>
            <a:p>
              <a:pPr marL="0" lvl="0" indent="0" algn="ctr" defTabSz="666750">
                <a:lnSpc>
                  <a:spcPct val="90000"/>
                </a:lnSpc>
                <a:spcBef>
                  <a:spcPct val="0"/>
                </a:spcBef>
                <a:spcAft>
                  <a:spcPct val="35000"/>
                </a:spcAft>
                <a:buNone/>
              </a:pPr>
              <a:endParaRPr kumimoji="1" lang="en-US" altLang="ja-JP" sz="1500" kern="1200" dirty="0">
                <a:solidFill>
                  <a:schemeClr val="tx1"/>
                </a:solidFill>
                <a:latin typeface="BIZ UDPゴシック" panose="020B0400000000000000" pitchFamily="50" charset="-128"/>
                <a:ea typeface="BIZ UDPゴシック" panose="020B0400000000000000" pitchFamily="50" charset="-128"/>
              </a:endParaRPr>
            </a:p>
            <a:p>
              <a:pPr lvl="1"/>
              <a:r>
                <a:rPr lang="ja-JP" altLang="en-US" sz="1400" dirty="0">
                  <a:solidFill>
                    <a:schemeClr val="tx1"/>
                  </a:solidFill>
                  <a:latin typeface="BIZ UDPゴシック" panose="020B0400000000000000" pitchFamily="50" charset="-128"/>
                  <a:ea typeface="BIZ UDPゴシック" panose="020B0400000000000000" pitchFamily="50" charset="-128"/>
                </a:rPr>
                <a:t>「</a:t>
              </a:r>
              <a:r>
                <a:rPr kumimoji="1" lang="ja-JP" altLang="en-US" sz="1400" dirty="0">
                  <a:solidFill>
                    <a:schemeClr val="tx1"/>
                  </a:solidFill>
                  <a:latin typeface="BIZ UDPゴシック" panose="020B0400000000000000" pitchFamily="50" charset="-128"/>
                  <a:ea typeface="BIZ UDPゴシック" panose="020B0400000000000000" pitchFamily="50" charset="-128"/>
                </a:rPr>
                <a:t>互いの資産を生かせるコンテンツ</a:t>
              </a:r>
              <a:endParaRPr kumimoji="1" lang="en-US" altLang="ja-JP" sz="1400" dirty="0">
                <a:solidFill>
                  <a:schemeClr val="tx1"/>
                </a:solidFill>
                <a:latin typeface="BIZ UDPゴシック" panose="020B0400000000000000" pitchFamily="50" charset="-128"/>
                <a:ea typeface="BIZ UDPゴシック" panose="020B0400000000000000" pitchFamily="50" charset="-128"/>
              </a:endParaRPr>
            </a:p>
            <a:p>
              <a:pPr lvl="1"/>
              <a:r>
                <a:rPr kumimoji="1" lang="ja-JP" altLang="en-US" sz="1400" dirty="0">
                  <a:solidFill>
                    <a:schemeClr val="tx1"/>
                  </a:solidFill>
                  <a:latin typeface="BIZ UDPゴシック" panose="020B0400000000000000" pitchFamily="50" charset="-128"/>
                  <a:ea typeface="BIZ UDPゴシック" panose="020B0400000000000000" pitchFamily="50" charset="-128"/>
                </a:rPr>
                <a:t>や動きたくなる回遊の仕組みづくり」</a:t>
              </a:r>
              <a:endParaRPr kumimoji="1" lang="en-US" altLang="ja-JP" sz="1400" dirty="0">
                <a:solidFill>
                  <a:schemeClr val="tx1"/>
                </a:solidFill>
                <a:latin typeface="BIZ UDPゴシック" panose="020B0400000000000000" pitchFamily="50" charset="-128"/>
                <a:ea typeface="BIZ UDPゴシック" panose="020B0400000000000000" pitchFamily="50" charset="-128"/>
              </a:endParaRPr>
            </a:p>
            <a:p>
              <a:pPr lvl="1"/>
              <a:r>
                <a:rPr kumimoji="1" lang="ja-JP" altLang="en-US" sz="1400" dirty="0">
                  <a:solidFill>
                    <a:schemeClr val="tx1"/>
                  </a:solidFill>
                  <a:latin typeface="BIZ UDPゴシック" panose="020B0400000000000000" pitchFamily="50" charset="-128"/>
                  <a:ea typeface="BIZ UDPゴシック" panose="020B0400000000000000" pitchFamily="50" charset="-128"/>
                </a:rPr>
                <a:t>をテーマに地域資源をアウトプット。</a:t>
              </a:r>
              <a:endParaRPr kumimoji="1" lang="en-US" altLang="ja-JP" sz="1400" kern="1200" dirty="0">
                <a:solidFill>
                  <a:schemeClr val="tx1"/>
                </a:solidFill>
                <a:latin typeface="BIZ UDPゴシック" panose="020B0400000000000000" pitchFamily="50" charset="-128"/>
                <a:ea typeface="BIZ UDPゴシック" panose="020B0400000000000000" pitchFamily="50" charset="-128"/>
              </a:endParaRPr>
            </a:p>
            <a:p>
              <a:pPr marL="0" lvl="0" indent="0" defTabSz="666750">
                <a:lnSpc>
                  <a:spcPct val="90000"/>
                </a:lnSpc>
                <a:spcBef>
                  <a:spcPct val="0"/>
                </a:spcBef>
                <a:spcAft>
                  <a:spcPct val="35000"/>
                </a:spcAft>
                <a:buNone/>
              </a:pPr>
              <a:endParaRPr kumimoji="1" lang="en-US" altLang="ja-JP" sz="1500" kern="1200" dirty="0">
                <a:solidFill>
                  <a:schemeClr val="tx1"/>
                </a:solidFill>
                <a:latin typeface="BIZ UDPゴシック" panose="020B0400000000000000" pitchFamily="50" charset="-128"/>
                <a:ea typeface="BIZ UDPゴシック" panose="020B0400000000000000" pitchFamily="50" charset="-128"/>
              </a:endParaRPr>
            </a:p>
            <a:p>
              <a:pPr marL="0" lvl="0" indent="0" algn="ctr" defTabSz="666750">
                <a:lnSpc>
                  <a:spcPct val="90000"/>
                </a:lnSpc>
                <a:spcBef>
                  <a:spcPct val="0"/>
                </a:spcBef>
                <a:spcAft>
                  <a:spcPct val="35000"/>
                </a:spcAft>
                <a:buNone/>
              </a:pPr>
              <a:endParaRPr kumimoji="1" lang="en-US" altLang="ja-JP" sz="1500" kern="1200" dirty="0">
                <a:solidFill>
                  <a:schemeClr val="tx1"/>
                </a:solidFill>
                <a:latin typeface="BIZ UDPゴシック" panose="020B0400000000000000" pitchFamily="50" charset="-128"/>
                <a:ea typeface="BIZ UDPゴシック" panose="020B0400000000000000" pitchFamily="50" charset="-128"/>
              </a:endParaRPr>
            </a:p>
          </p:txBody>
        </p:sp>
      </p:grpSp>
      <p:sp>
        <p:nvSpPr>
          <p:cNvPr id="31" name="四角形: 角を丸くする 30">
            <a:extLst>
              <a:ext uri="{FF2B5EF4-FFF2-40B4-BE49-F238E27FC236}">
                <a16:creationId xmlns:a16="http://schemas.microsoft.com/office/drawing/2014/main" id="{C65857C8-55AF-4A35-A362-D97567BD2C3C}"/>
              </a:ext>
            </a:extLst>
          </p:cNvPr>
          <p:cNvSpPr/>
          <p:nvPr/>
        </p:nvSpPr>
        <p:spPr>
          <a:xfrm>
            <a:off x="553868" y="2591223"/>
            <a:ext cx="2351201" cy="376532"/>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latin typeface="BIZ UDPゴシック" panose="020B0400000000000000" pitchFamily="50" charset="-128"/>
                <a:ea typeface="BIZ UDPゴシック" panose="020B0400000000000000" pitchFamily="50" charset="-128"/>
              </a:rPr>
              <a:t>地域資源の共有</a:t>
            </a:r>
            <a:endParaRPr kumimoji="1" lang="ja-JP" altLang="en-US" dirty="0">
              <a:latin typeface="BIZ UDPゴシック" panose="020B0400000000000000" pitchFamily="50" charset="-128"/>
              <a:ea typeface="BIZ UDPゴシック" panose="020B0400000000000000" pitchFamily="50" charset="-128"/>
            </a:endParaRPr>
          </a:p>
        </p:txBody>
      </p:sp>
      <p:sp>
        <p:nvSpPr>
          <p:cNvPr id="32" name="四角形: 角を丸くする 31">
            <a:extLst>
              <a:ext uri="{FF2B5EF4-FFF2-40B4-BE49-F238E27FC236}">
                <a16:creationId xmlns:a16="http://schemas.microsoft.com/office/drawing/2014/main" id="{1ACF0390-08AB-4C4F-9D77-4F0591F1DA7B}"/>
              </a:ext>
            </a:extLst>
          </p:cNvPr>
          <p:cNvSpPr/>
          <p:nvPr/>
        </p:nvSpPr>
        <p:spPr>
          <a:xfrm>
            <a:off x="3200993" y="2591223"/>
            <a:ext cx="2351201" cy="376532"/>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latin typeface="BIZ UDPゴシック" panose="020B0400000000000000" pitchFamily="50" charset="-128"/>
                <a:ea typeface="BIZ UDPゴシック" panose="020B0400000000000000" pitchFamily="50" charset="-128"/>
              </a:rPr>
              <a:t>地域像の検討</a:t>
            </a:r>
            <a:endParaRPr kumimoji="1" lang="ja-JP" altLang="en-US" dirty="0">
              <a:latin typeface="BIZ UDPゴシック" panose="020B0400000000000000" pitchFamily="50" charset="-128"/>
              <a:ea typeface="BIZ UDPゴシック" panose="020B0400000000000000" pitchFamily="50" charset="-128"/>
            </a:endParaRPr>
          </a:p>
        </p:txBody>
      </p:sp>
      <p:sp>
        <p:nvSpPr>
          <p:cNvPr id="33" name="四角形: 角を丸くする 32">
            <a:extLst>
              <a:ext uri="{FF2B5EF4-FFF2-40B4-BE49-F238E27FC236}">
                <a16:creationId xmlns:a16="http://schemas.microsoft.com/office/drawing/2014/main" id="{85EF0B42-EAF0-498B-B701-4F1F9F37CD86}"/>
              </a:ext>
            </a:extLst>
          </p:cNvPr>
          <p:cNvSpPr/>
          <p:nvPr/>
        </p:nvSpPr>
        <p:spPr>
          <a:xfrm>
            <a:off x="5878419" y="2602524"/>
            <a:ext cx="2351201" cy="376532"/>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latin typeface="BIZ UDPゴシック" panose="020B0400000000000000" pitchFamily="50" charset="-128"/>
                <a:ea typeface="BIZ UDPゴシック" panose="020B0400000000000000" pitchFamily="50" charset="-128"/>
              </a:rPr>
              <a:t>プロジェクト構想</a:t>
            </a:r>
            <a:endParaRPr kumimoji="1" lang="ja-JP" altLang="en-US" dirty="0">
              <a:latin typeface="BIZ UDPゴシック" panose="020B0400000000000000" pitchFamily="50" charset="-128"/>
              <a:ea typeface="BIZ UDPゴシック" panose="020B0400000000000000" pitchFamily="50" charset="-128"/>
            </a:endParaRPr>
          </a:p>
        </p:txBody>
      </p:sp>
      <p:grpSp>
        <p:nvGrpSpPr>
          <p:cNvPr id="34" name="グループ化 33">
            <a:extLst>
              <a:ext uri="{FF2B5EF4-FFF2-40B4-BE49-F238E27FC236}">
                <a16:creationId xmlns:a16="http://schemas.microsoft.com/office/drawing/2014/main" id="{FF16ABE3-3DFB-4920-A6F6-8BFF80C92FAF}"/>
              </a:ext>
            </a:extLst>
          </p:cNvPr>
          <p:cNvGrpSpPr/>
          <p:nvPr/>
        </p:nvGrpSpPr>
        <p:grpSpPr>
          <a:xfrm>
            <a:off x="3138275" y="4501070"/>
            <a:ext cx="2740144" cy="2109832"/>
            <a:chOff x="263658" y="2667055"/>
            <a:chExt cx="2581655" cy="3259735"/>
          </a:xfrm>
        </p:grpSpPr>
        <p:sp>
          <p:nvSpPr>
            <p:cNvPr id="35" name="四角形: 上の 2 つの角を丸める 34">
              <a:extLst>
                <a:ext uri="{FF2B5EF4-FFF2-40B4-BE49-F238E27FC236}">
                  <a16:creationId xmlns:a16="http://schemas.microsoft.com/office/drawing/2014/main" id="{0E2F9F30-AA41-4034-B6BC-35D15606D2FA}"/>
                </a:ext>
              </a:extLst>
            </p:cNvPr>
            <p:cNvSpPr/>
            <p:nvPr/>
          </p:nvSpPr>
          <p:spPr>
            <a:xfrm rot="10800000">
              <a:off x="263658" y="2667055"/>
              <a:ext cx="2581655" cy="3259735"/>
            </a:xfrm>
            <a:prstGeom prst="round2SameRect">
              <a:avLst>
                <a:gd name="adj1" fmla="val 10500"/>
                <a:gd name="adj2" fmla="val 0"/>
              </a:avLst>
            </a:prstGeom>
            <a:noFill/>
            <a:ln>
              <a:solidFill>
                <a:schemeClr val="accent1">
                  <a:lumMod val="20000"/>
                  <a:lumOff val="8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36" name="四角形: 上の 2 つの角を丸める 4">
              <a:extLst>
                <a:ext uri="{FF2B5EF4-FFF2-40B4-BE49-F238E27FC236}">
                  <a16:creationId xmlns:a16="http://schemas.microsoft.com/office/drawing/2014/main" id="{CEECDFA9-2681-42E8-8CCF-D725D240C139}"/>
                </a:ext>
              </a:extLst>
            </p:cNvPr>
            <p:cNvSpPr txBox="1"/>
            <p:nvPr/>
          </p:nvSpPr>
          <p:spPr>
            <a:xfrm>
              <a:off x="299061" y="2667055"/>
              <a:ext cx="2466857" cy="318033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t" anchorCtr="0">
              <a:noAutofit/>
            </a:bodyPr>
            <a:lstStyle/>
            <a:p>
              <a:pPr marL="0" lvl="0" indent="0" algn="ctr" defTabSz="666750">
                <a:lnSpc>
                  <a:spcPct val="90000"/>
                </a:lnSpc>
                <a:spcBef>
                  <a:spcPct val="0"/>
                </a:spcBef>
                <a:spcAft>
                  <a:spcPct val="35000"/>
                </a:spcAft>
                <a:buNone/>
              </a:pPr>
              <a:r>
                <a:rPr kumimoji="1" lang="ja-JP" altLang="en-US" sz="1600" kern="1200" dirty="0">
                  <a:solidFill>
                    <a:schemeClr val="tx1"/>
                  </a:solidFill>
                  <a:latin typeface="BIZ UDPゴシック" panose="020B0400000000000000" pitchFamily="50" charset="-128"/>
                  <a:ea typeface="BIZ UDPゴシック" panose="020B0400000000000000" pitchFamily="50" charset="-128"/>
                </a:rPr>
                <a:t>＜第</a:t>
              </a:r>
              <a:r>
                <a:rPr kumimoji="1" lang="en-US" altLang="ja-JP" sz="1600" kern="1200" dirty="0">
                  <a:solidFill>
                    <a:schemeClr val="tx1"/>
                  </a:solidFill>
                  <a:latin typeface="BIZ UDPゴシック" panose="020B0400000000000000" pitchFamily="50" charset="-128"/>
                  <a:ea typeface="BIZ UDPゴシック" panose="020B0400000000000000" pitchFamily="50" charset="-128"/>
                </a:rPr>
                <a:t>3</a:t>
              </a:r>
              <a:r>
                <a:rPr kumimoji="1" lang="ja-JP" altLang="en-US" sz="1600" kern="1200" dirty="0">
                  <a:solidFill>
                    <a:schemeClr val="tx1"/>
                  </a:solidFill>
                  <a:latin typeface="BIZ UDPゴシック" panose="020B0400000000000000" pitchFamily="50" charset="-128"/>
                  <a:ea typeface="BIZ UDPゴシック" panose="020B0400000000000000" pitchFamily="50" charset="-128"/>
                </a:rPr>
                <a:t>回：フューチャー</a:t>
              </a:r>
              <a:br>
                <a:rPr lang="en-US" altLang="ja-JP" sz="1600" dirty="0">
                  <a:solidFill>
                    <a:schemeClr val="tx1"/>
                  </a:solidFill>
                  <a:latin typeface="BIZ UDPゴシック" panose="020B0400000000000000" pitchFamily="50" charset="-128"/>
                  <a:ea typeface="BIZ UDPゴシック" panose="020B0400000000000000" pitchFamily="50" charset="-128"/>
                </a:rPr>
              </a:br>
              <a:r>
                <a:rPr kumimoji="1" lang="ja-JP" altLang="en-US" sz="1600" kern="1200" dirty="0">
                  <a:solidFill>
                    <a:schemeClr val="tx1"/>
                  </a:solidFill>
                  <a:latin typeface="BIZ UDPゴシック" panose="020B0400000000000000" pitchFamily="50" charset="-128"/>
                  <a:ea typeface="BIZ UDPゴシック" panose="020B0400000000000000" pitchFamily="50" charset="-128"/>
                </a:rPr>
                <a:t>デザインセッション＞</a:t>
              </a:r>
              <a:endParaRPr kumimoji="1" lang="en-US" altLang="ja-JP" sz="1600" kern="1200" dirty="0">
                <a:solidFill>
                  <a:schemeClr val="tx1"/>
                </a:solidFill>
                <a:latin typeface="BIZ UDPゴシック" panose="020B0400000000000000" pitchFamily="50" charset="-128"/>
                <a:ea typeface="BIZ UDPゴシック" panose="020B0400000000000000" pitchFamily="50" charset="-128"/>
              </a:endParaRPr>
            </a:p>
            <a:p>
              <a:pPr marL="0" lvl="0" indent="0" algn="ctr" defTabSz="666750">
                <a:lnSpc>
                  <a:spcPct val="90000"/>
                </a:lnSpc>
                <a:spcBef>
                  <a:spcPct val="0"/>
                </a:spcBef>
                <a:spcAft>
                  <a:spcPct val="35000"/>
                </a:spcAft>
                <a:buNone/>
              </a:pPr>
              <a:endParaRPr kumimoji="1" lang="en-US" altLang="ja-JP" sz="1500" kern="1200" dirty="0">
                <a:solidFill>
                  <a:schemeClr val="tx1"/>
                </a:solidFill>
                <a:latin typeface="BIZ UDPゴシック" panose="020B0400000000000000" pitchFamily="50" charset="-128"/>
                <a:ea typeface="BIZ UDPゴシック" panose="020B0400000000000000" pitchFamily="50" charset="-128"/>
              </a:endParaRPr>
            </a:p>
            <a:p>
              <a:pPr marL="0" lvl="0" indent="0" algn="ctr" defTabSz="666750">
                <a:lnSpc>
                  <a:spcPct val="90000"/>
                </a:lnSpc>
                <a:spcBef>
                  <a:spcPct val="0"/>
                </a:spcBef>
                <a:spcAft>
                  <a:spcPct val="35000"/>
                </a:spcAft>
                <a:buNone/>
              </a:pPr>
              <a:r>
                <a:rPr lang="ja-JP" altLang="en-US" sz="1400" dirty="0">
                  <a:solidFill>
                    <a:schemeClr val="tx1"/>
                  </a:solidFill>
                  <a:latin typeface="BIZ UDPゴシック" panose="020B0400000000000000" pitchFamily="50" charset="-128"/>
                  <a:ea typeface="BIZ UDPゴシック" panose="020B0400000000000000" pitchFamily="50" charset="-128"/>
                </a:rPr>
                <a:t>様々な立場や年代を想定し、</a:t>
              </a:r>
              <a:r>
                <a:rPr lang="en-US" altLang="ja-JP" sz="1400" dirty="0">
                  <a:solidFill>
                    <a:schemeClr val="tx1"/>
                  </a:solidFill>
                  <a:latin typeface="BIZ UDPゴシック" panose="020B0400000000000000" pitchFamily="50" charset="-128"/>
                  <a:ea typeface="BIZ UDPゴシック" panose="020B0400000000000000" pitchFamily="50" charset="-128"/>
                </a:rPr>
                <a:t>20</a:t>
              </a:r>
              <a:r>
                <a:rPr lang="ja-JP" altLang="en-US" sz="1400" dirty="0">
                  <a:solidFill>
                    <a:schemeClr val="tx1"/>
                  </a:solidFill>
                  <a:latin typeface="BIZ UDPゴシック" panose="020B0400000000000000" pitchFamily="50" charset="-128"/>
                  <a:ea typeface="BIZ UDPゴシック" panose="020B0400000000000000" pitchFamily="50" charset="-128"/>
                </a:rPr>
                <a:t>年後の地域像を</a:t>
              </a:r>
              <a:br>
                <a:rPr lang="en-US" altLang="ja-JP" sz="1400" dirty="0">
                  <a:solidFill>
                    <a:schemeClr val="tx1"/>
                  </a:solidFill>
                  <a:latin typeface="BIZ UDPゴシック" panose="020B0400000000000000" pitchFamily="50" charset="-128"/>
                  <a:ea typeface="BIZ UDPゴシック" panose="020B0400000000000000" pitchFamily="50" charset="-128"/>
                </a:rPr>
              </a:br>
              <a:r>
                <a:rPr lang="ja-JP" altLang="en-US" sz="1400" dirty="0">
                  <a:solidFill>
                    <a:schemeClr val="tx1"/>
                  </a:solidFill>
                  <a:latin typeface="BIZ UDPゴシック" panose="020B0400000000000000" pitchFamily="50" charset="-128"/>
                  <a:ea typeface="BIZ UDPゴシック" panose="020B0400000000000000" pitchFamily="50" charset="-128"/>
                </a:rPr>
                <a:t>アウトプット。</a:t>
              </a:r>
              <a:endParaRPr kumimoji="1" lang="en-US" altLang="ja-JP" sz="1400" kern="1200" dirty="0">
                <a:solidFill>
                  <a:schemeClr val="tx1"/>
                </a:solidFill>
                <a:latin typeface="BIZ UDPゴシック" panose="020B0400000000000000" pitchFamily="50" charset="-128"/>
                <a:ea typeface="BIZ UDPゴシック" panose="020B0400000000000000" pitchFamily="50" charset="-128"/>
              </a:endParaRPr>
            </a:p>
            <a:p>
              <a:pPr marL="0" lvl="0" indent="0" algn="ctr" defTabSz="666750">
                <a:lnSpc>
                  <a:spcPct val="90000"/>
                </a:lnSpc>
                <a:spcBef>
                  <a:spcPct val="0"/>
                </a:spcBef>
                <a:spcAft>
                  <a:spcPct val="35000"/>
                </a:spcAft>
                <a:buNone/>
              </a:pPr>
              <a:endParaRPr kumimoji="1" lang="en-US" altLang="ja-JP" sz="1500" kern="1200" dirty="0">
                <a:solidFill>
                  <a:schemeClr val="tx1"/>
                </a:solidFill>
                <a:latin typeface="BIZ UDPゴシック" panose="020B0400000000000000" pitchFamily="50" charset="-128"/>
                <a:ea typeface="BIZ UDPゴシック" panose="020B0400000000000000" pitchFamily="50" charset="-128"/>
              </a:endParaRPr>
            </a:p>
          </p:txBody>
        </p:sp>
      </p:grpSp>
      <p:grpSp>
        <p:nvGrpSpPr>
          <p:cNvPr id="37" name="グループ化 36">
            <a:extLst>
              <a:ext uri="{FF2B5EF4-FFF2-40B4-BE49-F238E27FC236}">
                <a16:creationId xmlns:a16="http://schemas.microsoft.com/office/drawing/2014/main" id="{5CDEB827-7B39-4B7B-9B52-6B26D55315DB}"/>
              </a:ext>
            </a:extLst>
          </p:cNvPr>
          <p:cNvGrpSpPr/>
          <p:nvPr/>
        </p:nvGrpSpPr>
        <p:grpSpPr>
          <a:xfrm>
            <a:off x="5782648" y="4485844"/>
            <a:ext cx="3022201" cy="2109832"/>
            <a:chOff x="263658" y="2667055"/>
            <a:chExt cx="2581655" cy="3259735"/>
          </a:xfrm>
        </p:grpSpPr>
        <p:sp>
          <p:nvSpPr>
            <p:cNvPr id="38" name="四角形: 上の 2 つの角を丸める 37">
              <a:extLst>
                <a:ext uri="{FF2B5EF4-FFF2-40B4-BE49-F238E27FC236}">
                  <a16:creationId xmlns:a16="http://schemas.microsoft.com/office/drawing/2014/main" id="{A7E1ED87-D0AC-4F2C-AD80-0C2E78728E13}"/>
                </a:ext>
              </a:extLst>
            </p:cNvPr>
            <p:cNvSpPr/>
            <p:nvPr/>
          </p:nvSpPr>
          <p:spPr>
            <a:xfrm rot="10800000">
              <a:off x="263658" y="2667055"/>
              <a:ext cx="2581655" cy="3259735"/>
            </a:xfrm>
            <a:prstGeom prst="round2SameRect">
              <a:avLst>
                <a:gd name="adj1" fmla="val 10500"/>
                <a:gd name="adj2" fmla="val 0"/>
              </a:avLst>
            </a:prstGeom>
            <a:noFill/>
            <a:ln>
              <a:solidFill>
                <a:schemeClr val="accent1">
                  <a:lumMod val="20000"/>
                  <a:lumOff val="8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39" name="四角形: 上の 2 つの角を丸める 4">
              <a:extLst>
                <a:ext uri="{FF2B5EF4-FFF2-40B4-BE49-F238E27FC236}">
                  <a16:creationId xmlns:a16="http://schemas.microsoft.com/office/drawing/2014/main" id="{9534AFAE-BA60-4733-A8E3-F2B4FDE45A58}"/>
                </a:ext>
              </a:extLst>
            </p:cNvPr>
            <p:cNvSpPr txBox="1"/>
            <p:nvPr/>
          </p:nvSpPr>
          <p:spPr>
            <a:xfrm rot="21600000">
              <a:off x="343053" y="2667055"/>
              <a:ext cx="2422865" cy="318034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t" anchorCtr="0">
              <a:noAutofit/>
            </a:bodyPr>
            <a:lstStyle/>
            <a:p>
              <a:pPr marL="0" lvl="0" indent="0" algn="ctr" defTabSz="666750">
                <a:lnSpc>
                  <a:spcPct val="90000"/>
                </a:lnSpc>
                <a:spcBef>
                  <a:spcPct val="0"/>
                </a:spcBef>
                <a:spcAft>
                  <a:spcPct val="35000"/>
                </a:spcAft>
                <a:buNone/>
              </a:pPr>
              <a:r>
                <a:rPr kumimoji="1" lang="ja-JP" altLang="en-US" sz="1600" kern="1200" dirty="0">
                  <a:solidFill>
                    <a:schemeClr val="tx1"/>
                  </a:solidFill>
                  <a:latin typeface="BIZ UDPゴシック" panose="020B0400000000000000" pitchFamily="50" charset="-128"/>
                  <a:ea typeface="BIZ UDPゴシック" panose="020B0400000000000000" pitchFamily="50" charset="-128"/>
                </a:rPr>
                <a:t>＜</a:t>
              </a:r>
              <a:r>
                <a:rPr lang="ja-JP" altLang="en-US" sz="1600" dirty="0">
                  <a:solidFill>
                    <a:schemeClr val="tx1"/>
                  </a:solidFill>
                  <a:latin typeface="BIZ UDPゴシック" panose="020B0400000000000000" pitchFamily="50" charset="-128"/>
                  <a:ea typeface="BIZ UDPゴシック" panose="020B0400000000000000" pitchFamily="50" charset="-128"/>
                </a:rPr>
                <a:t>第</a:t>
              </a:r>
              <a:r>
                <a:rPr lang="en-US" altLang="ja-JP" sz="1600" dirty="0">
                  <a:solidFill>
                    <a:schemeClr val="tx1"/>
                  </a:solidFill>
                  <a:latin typeface="BIZ UDPゴシック" panose="020B0400000000000000" pitchFamily="50" charset="-128"/>
                  <a:ea typeface="BIZ UDPゴシック" panose="020B0400000000000000" pitchFamily="50" charset="-128"/>
                </a:rPr>
                <a:t>4</a:t>
              </a:r>
              <a:r>
                <a:rPr lang="ja-JP" altLang="en-US" sz="1600" dirty="0">
                  <a:solidFill>
                    <a:schemeClr val="tx1"/>
                  </a:solidFill>
                  <a:latin typeface="BIZ UDPゴシック" panose="020B0400000000000000" pitchFamily="50" charset="-128"/>
                  <a:ea typeface="BIZ UDPゴシック" panose="020B0400000000000000" pitchFamily="50" charset="-128"/>
                </a:rPr>
                <a:t>回・第</a:t>
              </a:r>
              <a:r>
                <a:rPr lang="en-US" altLang="ja-JP" sz="1600" dirty="0">
                  <a:solidFill>
                    <a:schemeClr val="tx1"/>
                  </a:solidFill>
                  <a:latin typeface="BIZ UDPゴシック" panose="020B0400000000000000" pitchFamily="50" charset="-128"/>
                  <a:ea typeface="BIZ UDPゴシック" panose="020B0400000000000000" pitchFamily="50" charset="-128"/>
                </a:rPr>
                <a:t>5</a:t>
              </a:r>
              <a:r>
                <a:rPr lang="ja-JP" altLang="en-US" sz="1600" dirty="0">
                  <a:solidFill>
                    <a:schemeClr val="tx1"/>
                  </a:solidFill>
                  <a:latin typeface="BIZ UDPゴシック" panose="020B0400000000000000" pitchFamily="50" charset="-128"/>
                  <a:ea typeface="BIZ UDPゴシック" panose="020B0400000000000000" pitchFamily="50" charset="-128"/>
                </a:rPr>
                <a:t>回：</a:t>
              </a:r>
              <a:br>
                <a:rPr lang="en-US" altLang="ja-JP" sz="1600" dirty="0">
                  <a:solidFill>
                    <a:schemeClr val="tx1"/>
                  </a:solidFill>
                  <a:latin typeface="BIZ UDPゴシック" panose="020B0400000000000000" pitchFamily="50" charset="-128"/>
                  <a:ea typeface="BIZ UDPゴシック" panose="020B0400000000000000" pitchFamily="50" charset="-128"/>
                </a:rPr>
              </a:br>
              <a:r>
                <a:rPr lang="ja-JP" altLang="en-US" sz="1600" dirty="0">
                  <a:solidFill>
                    <a:schemeClr val="tx1"/>
                  </a:solidFill>
                  <a:latin typeface="BIZ UDPゴシック" panose="020B0400000000000000" pitchFamily="50" charset="-128"/>
                  <a:ea typeface="BIZ UDPゴシック" panose="020B0400000000000000" pitchFamily="50" charset="-128"/>
                </a:rPr>
                <a:t>プロジェクトプランニング</a:t>
              </a:r>
              <a:r>
                <a:rPr kumimoji="1" lang="ja-JP" altLang="en-US" sz="1600" kern="1200" dirty="0">
                  <a:solidFill>
                    <a:schemeClr val="tx1"/>
                  </a:solidFill>
                  <a:latin typeface="BIZ UDPゴシック" panose="020B0400000000000000" pitchFamily="50" charset="-128"/>
                  <a:ea typeface="BIZ UDPゴシック" panose="020B0400000000000000" pitchFamily="50" charset="-128"/>
                </a:rPr>
                <a:t>＞</a:t>
              </a:r>
              <a:endParaRPr kumimoji="1" lang="en-US" altLang="ja-JP" sz="1600" kern="1200" dirty="0">
                <a:solidFill>
                  <a:schemeClr val="tx1"/>
                </a:solidFill>
                <a:latin typeface="BIZ UDPゴシック" panose="020B0400000000000000" pitchFamily="50" charset="-128"/>
                <a:ea typeface="BIZ UDPゴシック" panose="020B0400000000000000" pitchFamily="50" charset="-128"/>
              </a:endParaRPr>
            </a:p>
            <a:p>
              <a:pPr marL="0" lvl="0" indent="0" algn="ctr" defTabSz="666750">
                <a:lnSpc>
                  <a:spcPct val="90000"/>
                </a:lnSpc>
                <a:spcBef>
                  <a:spcPct val="0"/>
                </a:spcBef>
                <a:spcAft>
                  <a:spcPct val="35000"/>
                </a:spcAft>
                <a:buNone/>
              </a:pPr>
              <a:endParaRPr kumimoji="1" lang="en-US" altLang="ja-JP" sz="1500" kern="1200" dirty="0">
                <a:solidFill>
                  <a:schemeClr val="tx1"/>
                </a:solidFill>
                <a:latin typeface="BIZ UDPゴシック" panose="020B0400000000000000" pitchFamily="50" charset="-128"/>
                <a:ea typeface="BIZ UDPゴシック" panose="020B0400000000000000" pitchFamily="50" charset="-128"/>
              </a:endParaRPr>
            </a:p>
            <a:p>
              <a:pPr marL="0" lvl="0" indent="0" algn="ctr" defTabSz="666750">
                <a:lnSpc>
                  <a:spcPct val="90000"/>
                </a:lnSpc>
                <a:spcBef>
                  <a:spcPct val="0"/>
                </a:spcBef>
                <a:spcAft>
                  <a:spcPct val="35000"/>
                </a:spcAft>
                <a:buNone/>
              </a:pPr>
              <a:r>
                <a:rPr lang="ja-JP" altLang="en-US" sz="1400" dirty="0">
                  <a:solidFill>
                    <a:schemeClr val="tx1"/>
                  </a:solidFill>
                  <a:latin typeface="BIZ UDPゴシック" panose="020B0400000000000000" pitchFamily="50" charset="-128"/>
                  <a:ea typeface="BIZ UDPゴシック" panose="020B0400000000000000" pitchFamily="50" charset="-128"/>
                </a:rPr>
                <a:t>社会的インパクトを見据えつつ</a:t>
              </a:r>
              <a:br>
                <a:rPr lang="en-US" altLang="ja-JP" sz="1400" dirty="0">
                  <a:solidFill>
                    <a:schemeClr val="tx1"/>
                  </a:solidFill>
                  <a:latin typeface="BIZ UDPゴシック" panose="020B0400000000000000" pitchFamily="50" charset="-128"/>
                  <a:ea typeface="BIZ UDPゴシック" panose="020B0400000000000000" pitchFamily="50" charset="-128"/>
                </a:rPr>
              </a:br>
              <a:r>
                <a:rPr lang="ja-JP" altLang="en-US" sz="1400" dirty="0">
                  <a:solidFill>
                    <a:schemeClr val="tx1"/>
                  </a:solidFill>
                  <a:latin typeface="BIZ UDPゴシック" panose="020B0400000000000000" pitchFamily="50" charset="-128"/>
                  <a:ea typeface="BIZ UDPゴシック" panose="020B0400000000000000" pitchFamily="50" charset="-128"/>
                </a:rPr>
                <a:t>まちづくりにつながるプロジェクトのプランニング。</a:t>
              </a:r>
              <a:endParaRPr kumimoji="1" lang="en-US" altLang="ja-JP" sz="1400" kern="1200" dirty="0">
                <a:solidFill>
                  <a:schemeClr val="tx1"/>
                </a:solidFill>
                <a:latin typeface="BIZ UDPゴシック" panose="020B0400000000000000" pitchFamily="50" charset="-128"/>
                <a:ea typeface="BIZ UDPゴシック" panose="020B0400000000000000" pitchFamily="50" charset="-128"/>
              </a:endParaRPr>
            </a:p>
            <a:p>
              <a:pPr marL="0" lvl="0" indent="0" algn="ctr" defTabSz="666750">
                <a:lnSpc>
                  <a:spcPct val="90000"/>
                </a:lnSpc>
                <a:spcBef>
                  <a:spcPct val="0"/>
                </a:spcBef>
                <a:spcAft>
                  <a:spcPct val="35000"/>
                </a:spcAft>
                <a:buNone/>
              </a:pPr>
              <a:endParaRPr kumimoji="1" lang="en-US" altLang="ja-JP" sz="1500" kern="1200" dirty="0">
                <a:solidFill>
                  <a:schemeClr val="tx1"/>
                </a:solidFill>
                <a:latin typeface="BIZ UDPゴシック" panose="020B0400000000000000" pitchFamily="50" charset="-128"/>
                <a:ea typeface="BIZ UDPゴシック" panose="020B0400000000000000" pitchFamily="50" charset="-128"/>
              </a:endParaRPr>
            </a:p>
          </p:txBody>
        </p:sp>
      </p:grpSp>
      <p:sp>
        <p:nvSpPr>
          <p:cNvPr id="42" name="四角形: 角を丸くする 41">
            <a:extLst>
              <a:ext uri="{FF2B5EF4-FFF2-40B4-BE49-F238E27FC236}">
                <a16:creationId xmlns:a16="http://schemas.microsoft.com/office/drawing/2014/main" id="{9C47CDEA-27DF-47B3-916F-4D03E64B324E}"/>
              </a:ext>
            </a:extLst>
          </p:cNvPr>
          <p:cNvSpPr/>
          <p:nvPr/>
        </p:nvSpPr>
        <p:spPr>
          <a:xfrm>
            <a:off x="271790" y="734325"/>
            <a:ext cx="1261241" cy="853301"/>
          </a:xfrm>
          <a:prstGeom prst="roundRect">
            <a:avLst>
              <a:gd name="adj" fmla="val 10000"/>
            </a:avLst>
          </a:prstGeom>
          <a:blipFill>
            <a:blip r:embed="rId6" cstate="screen">
              <a:extLst>
                <a:ext uri="{28A0092B-C50C-407E-A947-70E740481C1C}">
                  <a14:useLocalDpi xmlns:a14="http://schemas.microsoft.com/office/drawing/2010/main"/>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ja-JP" altLang="en-US" dirty="0"/>
          </a:p>
        </p:txBody>
      </p:sp>
      <p:sp>
        <p:nvSpPr>
          <p:cNvPr id="43" name="四角形: 角を丸くする 42">
            <a:extLst>
              <a:ext uri="{FF2B5EF4-FFF2-40B4-BE49-F238E27FC236}">
                <a16:creationId xmlns:a16="http://schemas.microsoft.com/office/drawing/2014/main" id="{9AC7E39F-2465-4800-B371-567C8B697DF6}"/>
              </a:ext>
            </a:extLst>
          </p:cNvPr>
          <p:cNvSpPr/>
          <p:nvPr/>
        </p:nvSpPr>
        <p:spPr>
          <a:xfrm>
            <a:off x="1709223" y="639792"/>
            <a:ext cx="2351201" cy="376532"/>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latin typeface="BIZ UDPゴシック" panose="020B0400000000000000" pitchFamily="50" charset="-128"/>
                <a:ea typeface="BIZ UDPゴシック" panose="020B0400000000000000" pitchFamily="50" charset="-128"/>
              </a:rPr>
              <a:t>キックオフ</a:t>
            </a:r>
            <a:endParaRPr kumimoji="1" lang="ja-JP" altLang="en-US" dirty="0">
              <a:latin typeface="BIZ UDPゴシック" panose="020B0400000000000000" pitchFamily="50" charset="-128"/>
              <a:ea typeface="BIZ UDPゴシック" panose="020B0400000000000000" pitchFamily="50" charset="-128"/>
            </a:endParaRPr>
          </a:p>
        </p:txBody>
      </p:sp>
      <p:sp>
        <p:nvSpPr>
          <p:cNvPr id="50" name="四角形: 角を丸くする 49">
            <a:extLst>
              <a:ext uri="{FF2B5EF4-FFF2-40B4-BE49-F238E27FC236}">
                <a16:creationId xmlns:a16="http://schemas.microsoft.com/office/drawing/2014/main" id="{4815028F-F2E7-41F4-89C9-EC178ED4BC2C}"/>
              </a:ext>
            </a:extLst>
          </p:cNvPr>
          <p:cNvSpPr/>
          <p:nvPr/>
        </p:nvSpPr>
        <p:spPr>
          <a:xfrm>
            <a:off x="5190525" y="639792"/>
            <a:ext cx="2351201" cy="376532"/>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latin typeface="BIZ UDPゴシック" panose="020B0400000000000000" pitchFamily="50" charset="-128"/>
                <a:ea typeface="BIZ UDPゴシック" panose="020B0400000000000000" pitchFamily="50" charset="-128"/>
              </a:rPr>
              <a:t>総括</a:t>
            </a:r>
            <a:endParaRPr kumimoji="1" lang="ja-JP" altLang="en-US" dirty="0">
              <a:latin typeface="BIZ UDPゴシック" panose="020B0400000000000000" pitchFamily="50" charset="-128"/>
              <a:ea typeface="BIZ UDPゴシック" panose="020B0400000000000000" pitchFamily="50" charset="-128"/>
            </a:endParaRPr>
          </a:p>
        </p:txBody>
      </p:sp>
      <p:grpSp>
        <p:nvGrpSpPr>
          <p:cNvPr id="51" name="グループ化 50">
            <a:extLst>
              <a:ext uri="{FF2B5EF4-FFF2-40B4-BE49-F238E27FC236}">
                <a16:creationId xmlns:a16="http://schemas.microsoft.com/office/drawing/2014/main" id="{32618403-CA14-4C83-AC98-D0C8B9D1E39A}"/>
              </a:ext>
            </a:extLst>
          </p:cNvPr>
          <p:cNvGrpSpPr/>
          <p:nvPr/>
        </p:nvGrpSpPr>
        <p:grpSpPr>
          <a:xfrm>
            <a:off x="914073" y="1103930"/>
            <a:ext cx="3657927" cy="1498594"/>
            <a:chOff x="263658" y="2667055"/>
            <a:chExt cx="2581655" cy="3747197"/>
          </a:xfrm>
        </p:grpSpPr>
        <p:sp>
          <p:nvSpPr>
            <p:cNvPr id="52" name="四角形: 上の 2 つの角を丸める 51">
              <a:extLst>
                <a:ext uri="{FF2B5EF4-FFF2-40B4-BE49-F238E27FC236}">
                  <a16:creationId xmlns:a16="http://schemas.microsoft.com/office/drawing/2014/main" id="{A0ED0E34-62D0-439B-A11A-A2EF19FABF5E}"/>
                </a:ext>
              </a:extLst>
            </p:cNvPr>
            <p:cNvSpPr/>
            <p:nvPr/>
          </p:nvSpPr>
          <p:spPr>
            <a:xfrm rot="10800000">
              <a:off x="263658" y="2667055"/>
              <a:ext cx="2581655" cy="3259735"/>
            </a:xfrm>
            <a:prstGeom prst="round2SameRect">
              <a:avLst>
                <a:gd name="adj1" fmla="val 10500"/>
                <a:gd name="adj2" fmla="val 0"/>
              </a:avLst>
            </a:prstGeom>
            <a:noFill/>
            <a:ln>
              <a:solidFill>
                <a:schemeClr val="accent1">
                  <a:lumMod val="20000"/>
                  <a:lumOff val="8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53" name="四角形: 上の 2 つの角を丸める 4">
              <a:extLst>
                <a:ext uri="{FF2B5EF4-FFF2-40B4-BE49-F238E27FC236}">
                  <a16:creationId xmlns:a16="http://schemas.microsoft.com/office/drawing/2014/main" id="{5E1F2127-89C9-4505-B72A-72266855ABF6}"/>
                </a:ext>
              </a:extLst>
            </p:cNvPr>
            <p:cNvSpPr txBox="1"/>
            <p:nvPr/>
          </p:nvSpPr>
          <p:spPr>
            <a:xfrm>
              <a:off x="343053" y="2667055"/>
              <a:ext cx="2422865" cy="374719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t" anchorCtr="0">
              <a:noAutofit/>
            </a:bodyPr>
            <a:lstStyle/>
            <a:p>
              <a:pPr marL="0" lvl="0" indent="0" algn="ctr" defTabSz="666750">
                <a:lnSpc>
                  <a:spcPct val="90000"/>
                </a:lnSpc>
                <a:spcBef>
                  <a:spcPct val="0"/>
                </a:spcBef>
                <a:spcAft>
                  <a:spcPct val="35000"/>
                </a:spcAft>
                <a:buNone/>
              </a:pPr>
              <a:r>
                <a:rPr kumimoji="1" lang="ja-JP" altLang="en-US" sz="1600" kern="1200" dirty="0">
                  <a:solidFill>
                    <a:schemeClr val="tx1"/>
                  </a:solidFill>
                  <a:latin typeface="BIZ UDPゴシック" panose="020B0400000000000000" pitchFamily="50" charset="-128"/>
                  <a:ea typeface="BIZ UDPゴシック" panose="020B0400000000000000" pitchFamily="50" charset="-128"/>
                </a:rPr>
                <a:t>＜第</a:t>
              </a:r>
              <a:r>
                <a:rPr kumimoji="1" lang="en-US" altLang="ja-JP" sz="1600" kern="1200" dirty="0">
                  <a:solidFill>
                    <a:schemeClr val="tx1"/>
                  </a:solidFill>
                  <a:latin typeface="BIZ UDPゴシック" panose="020B0400000000000000" pitchFamily="50" charset="-128"/>
                  <a:ea typeface="BIZ UDPゴシック" panose="020B0400000000000000" pitchFamily="50" charset="-128"/>
                </a:rPr>
                <a:t>1</a:t>
              </a:r>
              <a:r>
                <a:rPr kumimoji="1" lang="ja-JP" altLang="en-US" sz="1600" kern="1200" dirty="0">
                  <a:solidFill>
                    <a:schemeClr val="tx1"/>
                  </a:solidFill>
                  <a:latin typeface="BIZ UDPゴシック" panose="020B0400000000000000" pitchFamily="50" charset="-128"/>
                  <a:ea typeface="BIZ UDPゴシック" panose="020B0400000000000000" pitchFamily="50" charset="-128"/>
                </a:rPr>
                <a:t>回</a:t>
              </a:r>
              <a:r>
                <a:rPr lang="ja-JP" altLang="en-US" sz="1600" dirty="0">
                  <a:solidFill>
                    <a:schemeClr val="tx1"/>
                  </a:solidFill>
                  <a:latin typeface="BIZ UDPゴシック" panose="020B0400000000000000" pitchFamily="50" charset="-128"/>
                  <a:ea typeface="BIZ UDPゴシック" panose="020B0400000000000000" pitchFamily="50" charset="-128"/>
                </a:rPr>
                <a:t>：基調講演＞</a:t>
              </a:r>
              <a:endParaRPr lang="en-US" altLang="ja-JP" sz="1600" dirty="0">
                <a:solidFill>
                  <a:schemeClr val="tx1"/>
                </a:solidFill>
                <a:latin typeface="BIZ UDPゴシック" panose="020B0400000000000000" pitchFamily="50" charset="-128"/>
                <a:ea typeface="BIZ UDPゴシック" panose="020B0400000000000000" pitchFamily="50" charset="-128"/>
              </a:endParaRPr>
            </a:p>
            <a:p>
              <a:pPr marL="0" lvl="0" indent="0" algn="ctr" defTabSz="666750">
                <a:lnSpc>
                  <a:spcPct val="90000"/>
                </a:lnSpc>
                <a:spcBef>
                  <a:spcPct val="0"/>
                </a:spcBef>
                <a:spcAft>
                  <a:spcPct val="35000"/>
                </a:spcAft>
                <a:buNone/>
              </a:pPr>
              <a:r>
                <a:rPr kumimoji="1" lang="ja-JP" altLang="en-US" sz="1400" kern="1200" dirty="0">
                  <a:solidFill>
                    <a:schemeClr val="tx1"/>
                  </a:solidFill>
                  <a:latin typeface="BIZ UDPゴシック" panose="020B0400000000000000" pitchFamily="50" charset="-128"/>
                  <a:ea typeface="BIZ UDPゴシック" panose="020B0400000000000000" pitchFamily="50" charset="-128"/>
                </a:rPr>
                <a:t>東急の鉄道沿線まちづくり</a:t>
              </a:r>
              <a:br>
                <a:rPr lang="en-US" altLang="ja-JP" sz="1400" dirty="0">
                  <a:solidFill>
                    <a:schemeClr val="tx1"/>
                  </a:solidFill>
                  <a:latin typeface="BIZ UDPゴシック" panose="020B0400000000000000" pitchFamily="50" charset="-128"/>
                  <a:ea typeface="BIZ UDPゴシック" panose="020B0400000000000000" pitchFamily="50" charset="-128"/>
                </a:rPr>
              </a:br>
              <a:r>
                <a:rPr kumimoji="1" lang="ja-JP" altLang="en-US" sz="1400" kern="1200" dirty="0">
                  <a:solidFill>
                    <a:schemeClr val="tx1"/>
                  </a:solidFill>
                  <a:latin typeface="BIZ UDPゴシック" panose="020B0400000000000000" pitchFamily="50" charset="-128"/>
                  <a:ea typeface="BIZ UDPゴシック" panose="020B0400000000000000" pitchFamily="50" charset="-128"/>
                </a:rPr>
                <a:t>（東浦総括アドバイザー）</a:t>
              </a:r>
              <a:endParaRPr kumimoji="1" lang="en-US" altLang="ja-JP" sz="1400" kern="1200" dirty="0">
                <a:solidFill>
                  <a:schemeClr val="tx1"/>
                </a:solidFill>
                <a:latin typeface="BIZ UDPゴシック" panose="020B0400000000000000" pitchFamily="50" charset="-128"/>
                <a:ea typeface="BIZ UDPゴシック" panose="020B0400000000000000" pitchFamily="50" charset="-128"/>
              </a:endParaRPr>
            </a:p>
            <a:p>
              <a:pPr marL="0" lvl="0" indent="0" algn="ctr" defTabSz="666750">
                <a:lnSpc>
                  <a:spcPct val="90000"/>
                </a:lnSpc>
                <a:spcBef>
                  <a:spcPct val="0"/>
                </a:spcBef>
                <a:spcAft>
                  <a:spcPct val="35000"/>
                </a:spcAft>
                <a:buNone/>
              </a:pPr>
              <a:r>
                <a:rPr kumimoji="1" lang="ja-JP" altLang="en-US" sz="1400" kern="1200" dirty="0">
                  <a:solidFill>
                    <a:schemeClr val="tx1"/>
                  </a:solidFill>
                  <a:latin typeface="BIZ UDPゴシック" panose="020B0400000000000000" pitchFamily="50" charset="-128"/>
                  <a:ea typeface="BIZ UDPゴシック" panose="020B0400000000000000" pitchFamily="50" charset="-128"/>
                </a:rPr>
                <a:t>沿線地域のポテンシャル</a:t>
              </a:r>
              <a:br>
                <a:rPr kumimoji="1" lang="en-US" altLang="ja-JP" sz="1400" kern="1200" dirty="0">
                  <a:solidFill>
                    <a:schemeClr val="tx1"/>
                  </a:solidFill>
                  <a:latin typeface="BIZ UDPゴシック" panose="020B0400000000000000" pitchFamily="50" charset="-128"/>
                  <a:ea typeface="BIZ UDPゴシック" panose="020B0400000000000000" pitchFamily="50" charset="-128"/>
                </a:rPr>
              </a:br>
              <a:r>
                <a:rPr kumimoji="1" lang="ja-JP" altLang="en-US" sz="1400" kern="1200" dirty="0">
                  <a:solidFill>
                    <a:schemeClr val="tx1"/>
                  </a:solidFill>
                  <a:latin typeface="BIZ UDPゴシック" panose="020B0400000000000000" pitchFamily="50" charset="-128"/>
                  <a:ea typeface="BIZ UDPゴシック" panose="020B0400000000000000" pitchFamily="50" charset="-128"/>
                </a:rPr>
                <a:t>（田村、清水アドバイザー）</a:t>
              </a:r>
              <a:endParaRPr kumimoji="1" lang="en-US" altLang="ja-JP" sz="1400" kern="1200" dirty="0">
                <a:solidFill>
                  <a:schemeClr val="tx1"/>
                </a:solidFill>
                <a:latin typeface="BIZ UDPゴシック" panose="020B0400000000000000" pitchFamily="50" charset="-128"/>
                <a:ea typeface="BIZ UDPゴシック" panose="020B0400000000000000" pitchFamily="50" charset="-128"/>
              </a:endParaRPr>
            </a:p>
          </p:txBody>
        </p:sp>
      </p:grpSp>
      <p:grpSp>
        <p:nvGrpSpPr>
          <p:cNvPr id="54" name="グループ化 53">
            <a:extLst>
              <a:ext uri="{FF2B5EF4-FFF2-40B4-BE49-F238E27FC236}">
                <a16:creationId xmlns:a16="http://schemas.microsoft.com/office/drawing/2014/main" id="{08099159-F2CC-46BA-B79C-2C882AF44571}"/>
              </a:ext>
            </a:extLst>
          </p:cNvPr>
          <p:cNvGrpSpPr/>
          <p:nvPr/>
        </p:nvGrpSpPr>
        <p:grpSpPr>
          <a:xfrm>
            <a:off x="4757195" y="1103930"/>
            <a:ext cx="3217863" cy="1298175"/>
            <a:chOff x="263658" y="2412652"/>
            <a:chExt cx="2581655" cy="3514138"/>
          </a:xfrm>
        </p:grpSpPr>
        <p:sp>
          <p:nvSpPr>
            <p:cNvPr id="55" name="四角形: 上の 2 つの角を丸める 54">
              <a:extLst>
                <a:ext uri="{FF2B5EF4-FFF2-40B4-BE49-F238E27FC236}">
                  <a16:creationId xmlns:a16="http://schemas.microsoft.com/office/drawing/2014/main" id="{DB89FF1C-942D-4EC0-BE92-8451AA7F2824}"/>
                </a:ext>
              </a:extLst>
            </p:cNvPr>
            <p:cNvSpPr/>
            <p:nvPr/>
          </p:nvSpPr>
          <p:spPr>
            <a:xfrm rot="10800000">
              <a:off x="263658" y="2667055"/>
              <a:ext cx="2581655" cy="3259735"/>
            </a:xfrm>
            <a:prstGeom prst="round2SameRect">
              <a:avLst>
                <a:gd name="adj1" fmla="val 10500"/>
                <a:gd name="adj2" fmla="val 0"/>
              </a:avLst>
            </a:prstGeom>
            <a:noFill/>
            <a:ln>
              <a:solidFill>
                <a:schemeClr val="accent1">
                  <a:lumMod val="20000"/>
                  <a:lumOff val="8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56" name="四角形: 上の 2 つの角を丸める 4">
              <a:extLst>
                <a:ext uri="{FF2B5EF4-FFF2-40B4-BE49-F238E27FC236}">
                  <a16:creationId xmlns:a16="http://schemas.microsoft.com/office/drawing/2014/main" id="{642816B6-AE46-4B70-8104-E608EFF1B429}"/>
                </a:ext>
              </a:extLst>
            </p:cNvPr>
            <p:cNvSpPr txBox="1"/>
            <p:nvPr/>
          </p:nvSpPr>
          <p:spPr>
            <a:xfrm>
              <a:off x="446511" y="2412652"/>
              <a:ext cx="2319407" cy="343474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t" anchorCtr="0">
              <a:noAutofit/>
            </a:bodyPr>
            <a:lstStyle/>
            <a:p>
              <a:pPr marL="0" lvl="0" indent="0" algn="ctr" defTabSz="666750">
                <a:lnSpc>
                  <a:spcPct val="90000"/>
                </a:lnSpc>
                <a:spcBef>
                  <a:spcPct val="0"/>
                </a:spcBef>
                <a:spcAft>
                  <a:spcPct val="35000"/>
                </a:spcAft>
                <a:buNone/>
              </a:pPr>
              <a:r>
                <a:rPr kumimoji="1" lang="ja-JP" altLang="en-US" sz="1600" kern="1200" dirty="0">
                  <a:solidFill>
                    <a:schemeClr val="tx1"/>
                  </a:solidFill>
                  <a:latin typeface="BIZ UDPゴシック" panose="020B0400000000000000" pitchFamily="50" charset="-128"/>
                  <a:ea typeface="BIZ UDPゴシック" panose="020B0400000000000000" pitchFamily="50" charset="-128"/>
                </a:rPr>
                <a:t>＜第</a:t>
              </a:r>
              <a:r>
                <a:rPr kumimoji="1" lang="en-US" altLang="ja-JP" sz="1600" kern="1200" dirty="0">
                  <a:solidFill>
                    <a:schemeClr val="tx1"/>
                  </a:solidFill>
                  <a:latin typeface="BIZ UDPゴシック" panose="020B0400000000000000" pitchFamily="50" charset="-128"/>
                  <a:ea typeface="BIZ UDPゴシック" panose="020B0400000000000000" pitchFamily="50" charset="-128"/>
                </a:rPr>
                <a:t>6</a:t>
              </a:r>
              <a:r>
                <a:rPr kumimoji="1" lang="ja-JP" altLang="en-US" sz="1600" kern="1200" dirty="0">
                  <a:solidFill>
                    <a:schemeClr val="tx1"/>
                  </a:solidFill>
                  <a:latin typeface="BIZ UDPゴシック" panose="020B0400000000000000" pitchFamily="50" charset="-128"/>
                  <a:ea typeface="BIZ UDPゴシック" panose="020B0400000000000000" pitchFamily="50" charset="-128"/>
                </a:rPr>
                <a:t>回：編集会議</a:t>
              </a:r>
              <a:r>
                <a:rPr lang="ja-JP" altLang="en-US" sz="1600" dirty="0">
                  <a:solidFill>
                    <a:schemeClr val="tx1"/>
                  </a:solidFill>
                  <a:latin typeface="BIZ UDPゴシック" panose="020B0400000000000000" pitchFamily="50" charset="-128"/>
                  <a:ea typeface="BIZ UDPゴシック" panose="020B0400000000000000" pitchFamily="50" charset="-128"/>
                </a:rPr>
                <a:t>＞</a:t>
              </a:r>
              <a:endParaRPr lang="en-US" altLang="ja-JP" sz="1600" dirty="0">
                <a:solidFill>
                  <a:schemeClr val="tx1"/>
                </a:solidFill>
                <a:latin typeface="BIZ UDPゴシック" panose="020B0400000000000000" pitchFamily="50" charset="-128"/>
                <a:ea typeface="BIZ UDPゴシック" panose="020B0400000000000000" pitchFamily="50" charset="-128"/>
              </a:endParaRPr>
            </a:p>
            <a:p>
              <a:pPr marL="0" lvl="0" indent="0" algn="ctr" defTabSz="666750">
                <a:lnSpc>
                  <a:spcPct val="90000"/>
                </a:lnSpc>
                <a:spcBef>
                  <a:spcPct val="0"/>
                </a:spcBef>
                <a:spcAft>
                  <a:spcPct val="35000"/>
                </a:spcAft>
                <a:buNone/>
              </a:pPr>
              <a:r>
                <a:rPr lang="ja-JP" altLang="en-US" sz="1400" dirty="0">
                  <a:solidFill>
                    <a:schemeClr val="tx1"/>
                  </a:solidFill>
                  <a:latin typeface="BIZ UDPゴシック" panose="020B0400000000000000" pitchFamily="50" charset="-128"/>
                  <a:ea typeface="BIZ UDPゴシック" panose="020B0400000000000000" pitchFamily="50" charset="-128"/>
                </a:rPr>
                <a:t>ディスカッションブックの素案提示</a:t>
              </a:r>
              <a:endParaRPr lang="en-US" altLang="ja-JP" sz="1400" dirty="0">
                <a:solidFill>
                  <a:schemeClr val="tx1"/>
                </a:solidFill>
                <a:latin typeface="BIZ UDPゴシック" panose="020B0400000000000000" pitchFamily="50" charset="-128"/>
                <a:ea typeface="BIZ UDPゴシック" panose="020B0400000000000000" pitchFamily="50" charset="-128"/>
              </a:endParaRPr>
            </a:p>
            <a:p>
              <a:pPr marL="0" lvl="0" indent="0" algn="ctr" defTabSz="666750">
                <a:lnSpc>
                  <a:spcPct val="90000"/>
                </a:lnSpc>
                <a:spcBef>
                  <a:spcPct val="0"/>
                </a:spcBef>
                <a:spcAft>
                  <a:spcPct val="35000"/>
                </a:spcAft>
                <a:buNone/>
              </a:pPr>
              <a:r>
                <a:rPr lang="ja-JP" altLang="en-US" sz="1400" dirty="0">
                  <a:solidFill>
                    <a:schemeClr val="tx1"/>
                  </a:solidFill>
                  <a:latin typeface="BIZ UDPゴシック" panose="020B0400000000000000" pitchFamily="50" charset="-128"/>
                  <a:ea typeface="BIZ UDPゴシック" panose="020B0400000000000000" pitchFamily="50" charset="-128"/>
                </a:rPr>
                <a:t>参加者によるフィードバック</a:t>
              </a:r>
              <a:endParaRPr lang="en-US" altLang="ja-JP" sz="1400" dirty="0">
                <a:solidFill>
                  <a:schemeClr val="tx1"/>
                </a:solidFill>
                <a:latin typeface="BIZ UDPゴシック" panose="020B0400000000000000" pitchFamily="50" charset="-128"/>
                <a:ea typeface="BIZ UDPゴシック" panose="020B0400000000000000" pitchFamily="50" charset="-128"/>
              </a:endParaRPr>
            </a:p>
            <a:p>
              <a:pPr marL="0" lvl="0" indent="0" algn="ctr" defTabSz="666750">
                <a:lnSpc>
                  <a:spcPct val="90000"/>
                </a:lnSpc>
                <a:spcBef>
                  <a:spcPct val="0"/>
                </a:spcBef>
                <a:spcAft>
                  <a:spcPct val="35000"/>
                </a:spcAft>
                <a:buNone/>
              </a:pPr>
              <a:endParaRPr kumimoji="1" lang="en-US" altLang="ja-JP" sz="1500" kern="1200" dirty="0">
                <a:solidFill>
                  <a:schemeClr val="tx1"/>
                </a:solidFill>
                <a:latin typeface="BIZ UDPゴシック" panose="020B0400000000000000" pitchFamily="50" charset="-128"/>
                <a:ea typeface="BIZ UDPゴシック" panose="020B0400000000000000" pitchFamily="50" charset="-128"/>
              </a:endParaRPr>
            </a:p>
          </p:txBody>
        </p:sp>
      </p:grpSp>
      <p:pic>
        <p:nvPicPr>
          <p:cNvPr id="57" name="グラフィックス 56" descr="画像 単色塗りつぶし">
            <a:extLst>
              <a:ext uri="{FF2B5EF4-FFF2-40B4-BE49-F238E27FC236}">
                <a16:creationId xmlns:a16="http://schemas.microsoft.com/office/drawing/2014/main" id="{DC9B8631-4B49-44B6-859A-E689CC1FB64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636710" y="516047"/>
            <a:ext cx="914400" cy="914400"/>
          </a:xfrm>
          <a:prstGeom prst="rect">
            <a:avLst/>
          </a:prstGeom>
        </p:spPr>
      </p:pic>
      <p:sp>
        <p:nvSpPr>
          <p:cNvPr id="40" name="四角形: 角を丸くする 39">
            <a:extLst>
              <a:ext uri="{FF2B5EF4-FFF2-40B4-BE49-F238E27FC236}">
                <a16:creationId xmlns:a16="http://schemas.microsoft.com/office/drawing/2014/main" id="{71255058-99DC-47BA-AF8C-2DD7AE10A183}"/>
              </a:ext>
            </a:extLst>
          </p:cNvPr>
          <p:cNvSpPr/>
          <p:nvPr/>
        </p:nvSpPr>
        <p:spPr>
          <a:xfrm>
            <a:off x="6585847" y="37895"/>
            <a:ext cx="2351200" cy="69643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a:solidFill>
                  <a:schemeClr val="bg1"/>
                </a:solidFill>
                <a:latin typeface="BIZ UDPゴシック" panose="020B0400000000000000" pitchFamily="50" charset="-128"/>
                <a:ea typeface="BIZ UDPゴシック" panose="020B0400000000000000" pitchFamily="50" charset="-128"/>
              </a:rPr>
              <a:t>注記</a:t>
            </a:r>
            <a:endParaRPr lang="en-US" altLang="ja-JP" sz="1200" b="1"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1200" b="1" dirty="0">
                <a:solidFill>
                  <a:schemeClr val="bg1"/>
                </a:solidFill>
                <a:latin typeface="BIZ UDPゴシック" panose="020B0400000000000000" pitchFamily="50" charset="-128"/>
                <a:ea typeface="BIZ UDPゴシック" panose="020B0400000000000000" pitchFamily="50" charset="-128"/>
              </a:rPr>
              <a:t>勉強会写真を提供しますので</a:t>
            </a:r>
            <a:endParaRPr lang="en-US" altLang="ja-JP" sz="1200" b="1"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1200" b="1" dirty="0">
                <a:solidFill>
                  <a:schemeClr val="bg1"/>
                </a:solidFill>
                <a:latin typeface="BIZ UDPゴシック" panose="020B0400000000000000" pitchFamily="50" charset="-128"/>
                <a:ea typeface="BIZ UDPゴシック" panose="020B0400000000000000" pitchFamily="50" charset="-128"/>
              </a:rPr>
              <a:t>デザイナーにて整えてください</a:t>
            </a:r>
            <a:endParaRPr lang="en-US" altLang="ja-JP" sz="1200" b="1" dirty="0">
              <a:solidFill>
                <a:schemeClr val="bg1"/>
              </a:solidFill>
              <a:latin typeface="BIZ UDPゴシック" panose="020B0400000000000000" pitchFamily="50" charset="-128"/>
              <a:ea typeface="BIZ UDPゴシック" panose="020B0400000000000000" pitchFamily="50" charset="-128"/>
            </a:endParaRPr>
          </a:p>
          <a:p>
            <a:pPr algn="ctr"/>
            <a:endParaRPr lang="en-US" altLang="ja-JP" sz="1200" b="1" dirty="0">
              <a:solidFill>
                <a:schemeClr val="bg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8304248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正方形/長方形 15">
            <a:extLst>
              <a:ext uri="{FF2B5EF4-FFF2-40B4-BE49-F238E27FC236}">
                <a16:creationId xmlns:a16="http://schemas.microsoft.com/office/drawing/2014/main" id="{40F08672-7EA2-424E-8866-78D8B0A44095}"/>
              </a:ext>
            </a:extLst>
          </p:cNvPr>
          <p:cNvSpPr/>
          <p:nvPr/>
        </p:nvSpPr>
        <p:spPr>
          <a:xfrm>
            <a:off x="206954" y="199697"/>
            <a:ext cx="8684798" cy="648980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kumimoji="1" lang="en-US" altLang="ja-JP" dirty="0">
              <a:solidFill>
                <a:schemeClr val="tx1"/>
              </a:solidFill>
              <a:latin typeface="BIZ UDPゴシック" panose="020B0400000000000000" pitchFamily="50" charset="-128"/>
              <a:ea typeface="BIZ UDPゴシック" panose="020B0400000000000000" pitchFamily="50" charset="-128"/>
            </a:endParaRPr>
          </a:p>
          <a:p>
            <a:pPr algn="ctr"/>
            <a:endParaRPr kumimoji="1" lang="ja-JP" altLang="en-US" dirty="0">
              <a:solidFill>
                <a:schemeClr val="tx1"/>
              </a:solidFill>
              <a:latin typeface="BIZ UDPゴシック" panose="020B0400000000000000" pitchFamily="50" charset="-128"/>
              <a:ea typeface="BIZ UDPゴシック" panose="020B0400000000000000" pitchFamily="50" charset="-128"/>
            </a:endParaRPr>
          </a:p>
        </p:txBody>
      </p:sp>
      <p:sp>
        <p:nvSpPr>
          <p:cNvPr id="6" name="テキスト ボックス 5">
            <a:extLst>
              <a:ext uri="{FF2B5EF4-FFF2-40B4-BE49-F238E27FC236}">
                <a16:creationId xmlns:a16="http://schemas.microsoft.com/office/drawing/2014/main" id="{7F8B12EE-1C50-4CCC-B382-59ABD6F80B21}"/>
              </a:ext>
            </a:extLst>
          </p:cNvPr>
          <p:cNvSpPr txBox="1"/>
          <p:nvPr/>
        </p:nvSpPr>
        <p:spPr>
          <a:xfrm>
            <a:off x="252248" y="238776"/>
            <a:ext cx="4110403" cy="369332"/>
          </a:xfrm>
          <a:prstGeom prst="rect">
            <a:avLst/>
          </a:prstGeom>
          <a:noFill/>
        </p:spPr>
        <p:txBody>
          <a:bodyPr wrap="square">
            <a:spAutoFit/>
          </a:bodyPr>
          <a:lstStyle/>
          <a:p>
            <a:r>
              <a:rPr lang="ja-JP" altLang="en-US" sz="1800" dirty="0">
                <a:highlight>
                  <a:srgbClr val="FFFF00"/>
                </a:highlight>
                <a:latin typeface="BIZ UDPゴシック" panose="020B0400000000000000" pitchFamily="50" charset="-128"/>
                <a:ea typeface="BIZ UDPゴシック" panose="020B0400000000000000" pitchFamily="50" charset="-128"/>
              </a:rPr>
              <a:t>しなの鉄道線沿線地域</a:t>
            </a:r>
            <a:r>
              <a:rPr lang="ja-JP" altLang="en-US" dirty="0">
                <a:highlight>
                  <a:srgbClr val="FFFF00"/>
                </a:highlight>
                <a:latin typeface="BIZ UDPゴシック" panose="020B0400000000000000" pitchFamily="50" charset="-128"/>
                <a:ea typeface="BIZ UDPゴシック" panose="020B0400000000000000" pitchFamily="50" charset="-128"/>
              </a:rPr>
              <a:t>の大切な“資源”</a:t>
            </a:r>
            <a:endParaRPr lang="en-US" altLang="ja-JP" sz="1800" dirty="0">
              <a:highlight>
                <a:srgbClr val="FFFF00"/>
              </a:highlight>
              <a:latin typeface="BIZ UDPゴシック" panose="020B0400000000000000" pitchFamily="50" charset="-128"/>
              <a:ea typeface="BIZ UDPゴシック" panose="020B0400000000000000" pitchFamily="50" charset="-128"/>
            </a:endParaRPr>
          </a:p>
        </p:txBody>
      </p:sp>
      <p:sp>
        <p:nvSpPr>
          <p:cNvPr id="8" name="四角形: 角を丸くする 7">
            <a:extLst>
              <a:ext uri="{FF2B5EF4-FFF2-40B4-BE49-F238E27FC236}">
                <a16:creationId xmlns:a16="http://schemas.microsoft.com/office/drawing/2014/main" id="{71A9EA45-02A0-4416-B7A6-2376A8A16119}"/>
              </a:ext>
            </a:extLst>
          </p:cNvPr>
          <p:cNvSpPr/>
          <p:nvPr/>
        </p:nvSpPr>
        <p:spPr>
          <a:xfrm>
            <a:off x="2567354" y="4415924"/>
            <a:ext cx="3720662" cy="517667"/>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latin typeface="BIZ UDPゴシック" panose="020B0400000000000000" pitchFamily="50" charset="-128"/>
                <a:ea typeface="BIZ UDPゴシック" panose="020B0400000000000000" pitchFamily="50" charset="-128"/>
              </a:rPr>
              <a:t>土台</a:t>
            </a:r>
          </a:p>
        </p:txBody>
      </p:sp>
      <p:sp>
        <p:nvSpPr>
          <p:cNvPr id="9" name="四角形: 角を丸くする 8">
            <a:extLst>
              <a:ext uri="{FF2B5EF4-FFF2-40B4-BE49-F238E27FC236}">
                <a16:creationId xmlns:a16="http://schemas.microsoft.com/office/drawing/2014/main" id="{3BB69966-3407-4DA2-8AB0-006F88F18F23}"/>
              </a:ext>
            </a:extLst>
          </p:cNvPr>
          <p:cNvSpPr/>
          <p:nvPr/>
        </p:nvSpPr>
        <p:spPr>
          <a:xfrm>
            <a:off x="380247" y="797802"/>
            <a:ext cx="2351201" cy="376532"/>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latin typeface="BIZ UDPゴシック" panose="020B0400000000000000" pitchFamily="50" charset="-128"/>
                <a:ea typeface="BIZ UDPゴシック" panose="020B0400000000000000" pitchFamily="50" charset="-128"/>
              </a:rPr>
              <a:t>ひと</a:t>
            </a:r>
            <a:endParaRPr kumimoji="1" lang="ja-JP" altLang="en-US" dirty="0">
              <a:latin typeface="BIZ UDPゴシック" panose="020B0400000000000000" pitchFamily="50" charset="-128"/>
              <a:ea typeface="BIZ UDPゴシック" panose="020B0400000000000000" pitchFamily="50" charset="-128"/>
            </a:endParaRPr>
          </a:p>
        </p:txBody>
      </p:sp>
      <p:sp>
        <p:nvSpPr>
          <p:cNvPr id="10" name="四角形: 角を丸くする 9">
            <a:extLst>
              <a:ext uri="{FF2B5EF4-FFF2-40B4-BE49-F238E27FC236}">
                <a16:creationId xmlns:a16="http://schemas.microsoft.com/office/drawing/2014/main" id="{14CC2192-2E3A-4300-8462-483B7BC4CF12}"/>
              </a:ext>
            </a:extLst>
          </p:cNvPr>
          <p:cNvSpPr/>
          <p:nvPr/>
        </p:nvSpPr>
        <p:spPr>
          <a:xfrm>
            <a:off x="3252085" y="797802"/>
            <a:ext cx="2351201" cy="376532"/>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latin typeface="BIZ UDPゴシック" panose="020B0400000000000000" pitchFamily="50" charset="-128"/>
                <a:ea typeface="BIZ UDPゴシック" panose="020B0400000000000000" pitchFamily="50" charset="-128"/>
              </a:rPr>
              <a:t>こと</a:t>
            </a:r>
            <a:endParaRPr kumimoji="1" lang="ja-JP" altLang="en-US" dirty="0">
              <a:latin typeface="BIZ UDPゴシック" panose="020B0400000000000000" pitchFamily="50" charset="-128"/>
              <a:ea typeface="BIZ UDPゴシック" panose="020B0400000000000000" pitchFamily="50" charset="-128"/>
            </a:endParaRPr>
          </a:p>
        </p:txBody>
      </p:sp>
      <p:sp>
        <p:nvSpPr>
          <p:cNvPr id="11" name="四角形: 角を丸くする 10">
            <a:extLst>
              <a:ext uri="{FF2B5EF4-FFF2-40B4-BE49-F238E27FC236}">
                <a16:creationId xmlns:a16="http://schemas.microsoft.com/office/drawing/2014/main" id="{05D7B30C-A1E1-4C78-B877-66A72983498D}"/>
              </a:ext>
            </a:extLst>
          </p:cNvPr>
          <p:cNvSpPr/>
          <p:nvPr/>
        </p:nvSpPr>
        <p:spPr>
          <a:xfrm>
            <a:off x="6258710" y="797802"/>
            <a:ext cx="2351201" cy="376532"/>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latin typeface="BIZ UDPゴシック" panose="020B0400000000000000" pitchFamily="50" charset="-128"/>
                <a:ea typeface="BIZ UDPゴシック" panose="020B0400000000000000" pitchFamily="50" charset="-128"/>
              </a:rPr>
              <a:t>ところ</a:t>
            </a:r>
            <a:endParaRPr kumimoji="1" lang="ja-JP" altLang="en-US" dirty="0">
              <a:latin typeface="BIZ UDPゴシック" panose="020B0400000000000000" pitchFamily="50" charset="-128"/>
              <a:ea typeface="BIZ UDPゴシック" panose="020B0400000000000000" pitchFamily="50" charset="-128"/>
            </a:endParaRPr>
          </a:p>
        </p:txBody>
      </p:sp>
      <p:sp>
        <p:nvSpPr>
          <p:cNvPr id="12" name="テキスト ボックス 11">
            <a:extLst>
              <a:ext uri="{FF2B5EF4-FFF2-40B4-BE49-F238E27FC236}">
                <a16:creationId xmlns:a16="http://schemas.microsoft.com/office/drawing/2014/main" id="{83B1AB6F-503A-4A09-9F57-B772D2362099}"/>
              </a:ext>
            </a:extLst>
          </p:cNvPr>
          <p:cNvSpPr txBox="1"/>
          <p:nvPr/>
        </p:nvSpPr>
        <p:spPr>
          <a:xfrm>
            <a:off x="1493133" y="5014582"/>
            <a:ext cx="5810492" cy="1569660"/>
          </a:xfrm>
          <a:prstGeom prst="rect">
            <a:avLst/>
          </a:prstGeom>
          <a:noFill/>
        </p:spPr>
        <p:txBody>
          <a:bodyPr wrap="square">
            <a:spAutoFit/>
          </a:bodyPr>
          <a:lstStyle/>
          <a:p>
            <a:pPr algn="ctr"/>
            <a:r>
              <a:rPr kumimoji="1" lang="ja-JP" altLang="en-US" sz="2400" b="1" dirty="0">
                <a:solidFill>
                  <a:schemeClr val="tx1"/>
                </a:solidFill>
                <a:latin typeface="BIZ UDPゴシック" panose="020B0400000000000000" pitchFamily="50" charset="-128"/>
                <a:ea typeface="BIZ UDPゴシック" panose="020B0400000000000000" pitchFamily="50" charset="-128"/>
              </a:rPr>
              <a:t>ふだんから「ゼイタクな」日常</a:t>
            </a:r>
            <a:endParaRPr kumimoji="1" lang="en-US" altLang="ja-JP" sz="2400" b="1" dirty="0">
              <a:solidFill>
                <a:schemeClr val="tx1"/>
              </a:solidFill>
              <a:latin typeface="BIZ UDPゴシック" panose="020B0400000000000000" pitchFamily="50" charset="-128"/>
              <a:ea typeface="BIZ UDPゴシック" panose="020B0400000000000000" pitchFamily="50" charset="-128"/>
            </a:endParaRPr>
          </a:p>
          <a:p>
            <a:pPr algn="ctr"/>
            <a:endParaRPr lang="en-US" altLang="ja-JP" dirty="0">
              <a:latin typeface="BIZ UDPゴシック" panose="020B0400000000000000" pitchFamily="50" charset="-128"/>
              <a:ea typeface="BIZ UDPゴシック" panose="020B0400000000000000" pitchFamily="50" charset="-128"/>
            </a:endParaRPr>
          </a:p>
          <a:p>
            <a:pPr algn="ctr"/>
            <a:r>
              <a:rPr kumimoji="1" lang="ja-JP" altLang="en-US" dirty="0">
                <a:solidFill>
                  <a:schemeClr val="tx1"/>
                </a:solidFill>
                <a:latin typeface="BIZ UDPゴシック" panose="020B0400000000000000" pitchFamily="50" charset="-128"/>
                <a:ea typeface="BIZ UDPゴシック" panose="020B0400000000000000" pitchFamily="50" charset="-128"/>
              </a:rPr>
              <a:t>豊かな地形が生み出す風景</a:t>
            </a:r>
            <a:r>
              <a:rPr lang="ja-JP" altLang="en-US" dirty="0">
                <a:latin typeface="BIZ UDPゴシック" panose="020B0400000000000000" pitchFamily="50" charset="-128"/>
                <a:ea typeface="BIZ UDPゴシック" panose="020B0400000000000000" pitchFamily="50" charset="-128"/>
              </a:rPr>
              <a:t>（山、川、丘）</a:t>
            </a:r>
            <a:endParaRPr lang="en-US" altLang="ja-JP" dirty="0">
              <a:latin typeface="BIZ UDPゴシック" panose="020B0400000000000000" pitchFamily="50" charset="-128"/>
              <a:ea typeface="BIZ UDPゴシック" panose="020B0400000000000000" pitchFamily="50" charset="-128"/>
            </a:endParaRPr>
          </a:p>
          <a:p>
            <a:pPr algn="ctr"/>
            <a:r>
              <a:rPr lang="ja-JP" altLang="en-US" dirty="0">
                <a:latin typeface="BIZ UDPゴシック" panose="020B0400000000000000" pitchFamily="50" charset="-128"/>
                <a:ea typeface="BIZ UDPゴシック" panose="020B0400000000000000" pitchFamily="50" charset="-128"/>
              </a:rPr>
              <a:t>暮らしの</a:t>
            </a:r>
            <a:r>
              <a:rPr kumimoji="1" lang="ja-JP" altLang="en-US" dirty="0">
                <a:solidFill>
                  <a:schemeClr val="tx1"/>
                </a:solidFill>
                <a:latin typeface="BIZ UDPゴシック" panose="020B0400000000000000" pitchFamily="50" charset="-128"/>
                <a:ea typeface="BIZ UDPゴシック" panose="020B0400000000000000" pitchFamily="50" charset="-128"/>
              </a:rPr>
              <a:t>「当たり前</a:t>
            </a:r>
            <a:r>
              <a:rPr lang="ja-JP" altLang="en-US" dirty="0">
                <a:latin typeface="BIZ UDPゴシック" panose="020B0400000000000000" pitchFamily="50" charset="-128"/>
                <a:ea typeface="BIZ UDPゴシック" panose="020B0400000000000000" pitchFamily="50" charset="-128"/>
              </a:rPr>
              <a:t>」が高水準（食、住）</a:t>
            </a:r>
            <a:endParaRPr lang="en-US" altLang="ja-JP" dirty="0">
              <a:latin typeface="BIZ UDPゴシック" panose="020B0400000000000000" pitchFamily="50" charset="-128"/>
              <a:ea typeface="BIZ UDPゴシック" panose="020B0400000000000000" pitchFamily="50" charset="-128"/>
            </a:endParaRPr>
          </a:p>
          <a:p>
            <a:pPr algn="ctr"/>
            <a:r>
              <a:rPr kumimoji="1" lang="ja-JP" altLang="en-US" sz="1800" dirty="0">
                <a:solidFill>
                  <a:schemeClr val="tx1"/>
                </a:solidFill>
                <a:latin typeface="BIZ UDPゴシック" panose="020B0400000000000000" pitchFamily="50" charset="-128"/>
                <a:ea typeface="BIZ UDPゴシック" panose="020B0400000000000000" pitchFamily="50" charset="-128"/>
              </a:rPr>
              <a:t>日常的なウェルビーイング（温泉施設やスポーツ施設）</a:t>
            </a:r>
            <a:endParaRPr lang="en-US" altLang="ja-JP" dirty="0">
              <a:latin typeface="BIZ UDPゴシック" panose="020B0400000000000000" pitchFamily="50" charset="-128"/>
              <a:ea typeface="BIZ UDPゴシック" panose="020B0400000000000000" pitchFamily="50" charset="-128"/>
            </a:endParaRPr>
          </a:p>
        </p:txBody>
      </p:sp>
      <p:sp>
        <p:nvSpPr>
          <p:cNvPr id="13" name="テキスト ボックス 12">
            <a:extLst>
              <a:ext uri="{FF2B5EF4-FFF2-40B4-BE49-F238E27FC236}">
                <a16:creationId xmlns:a16="http://schemas.microsoft.com/office/drawing/2014/main" id="{F4CF6589-EE3A-4FBF-BAC4-957BD5E030FD}"/>
              </a:ext>
            </a:extLst>
          </p:cNvPr>
          <p:cNvSpPr txBox="1"/>
          <p:nvPr/>
        </p:nvSpPr>
        <p:spPr>
          <a:xfrm>
            <a:off x="380247" y="1399431"/>
            <a:ext cx="2467124" cy="2954655"/>
          </a:xfrm>
          <a:prstGeom prst="rect">
            <a:avLst/>
          </a:prstGeom>
          <a:noFill/>
        </p:spPr>
        <p:txBody>
          <a:bodyPr wrap="square">
            <a:spAutoFit/>
          </a:bodyPr>
          <a:lstStyle/>
          <a:p>
            <a:pPr algn="ctr"/>
            <a:r>
              <a:rPr lang="ja-JP" altLang="en-US" b="1" dirty="0">
                <a:latin typeface="BIZ UDPゴシック" panose="020B0400000000000000" pitchFamily="50" charset="-128"/>
                <a:ea typeface="BIZ UDPゴシック" panose="020B0400000000000000" pitchFamily="50" charset="-128"/>
              </a:rPr>
              <a:t>ひとにやさしい信州人</a:t>
            </a:r>
            <a:endParaRPr kumimoji="1" lang="en-US" altLang="ja-JP" b="1" dirty="0">
              <a:solidFill>
                <a:schemeClr val="tx1"/>
              </a:solidFill>
              <a:latin typeface="BIZ UDPゴシック" panose="020B0400000000000000" pitchFamily="50" charset="-128"/>
              <a:ea typeface="BIZ UDPゴシック" panose="020B0400000000000000" pitchFamily="50" charset="-128"/>
            </a:endParaRPr>
          </a:p>
          <a:p>
            <a:pPr algn="ctr"/>
            <a:endParaRPr lang="en-US" altLang="ja-JP" sz="1400" dirty="0">
              <a:latin typeface="BIZ UDPゴシック" panose="020B0400000000000000" pitchFamily="50" charset="-128"/>
              <a:ea typeface="BIZ UDPゴシック" panose="020B0400000000000000" pitchFamily="50" charset="-128"/>
            </a:endParaRPr>
          </a:p>
          <a:p>
            <a:pPr algn="ctr"/>
            <a:r>
              <a:rPr kumimoji="1" lang="ja-JP" altLang="en-US" sz="1400" dirty="0">
                <a:solidFill>
                  <a:schemeClr val="tx1"/>
                </a:solidFill>
                <a:latin typeface="BIZ UDPゴシック" panose="020B0400000000000000" pitchFamily="50" charset="-128"/>
                <a:ea typeface="BIZ UDPゴシック" panose="020B0400000000000000" pitchFamily="50" charset="-128"/>
              </a:rPr>
              <a:t>まじめだけど</a:t>
            </a:r>
            <a:endParaRPr kumimoji="1" lang="en-US" altLang="ja-JP" sz="1400"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1400" dirty="0">
                <a:solidFill>
                  <a:schemeClr val="tx1"/>
                </a:solidFill>
                <a:latin typeface="BIZ UDPゴシック" panose="020B0400000000000000" pitchFamily="50" charset="-128"/>
                <a:ea typeface="BIZ UDPゴシック" panose="020B0400000000000000" pitchFamily="50" charset="-128"/>
              </a:rPr>
              <a:t>かたくるしくない</a:t>
            </a:r>
            <a:endParaRPr kumimoji="1" lang="en-US" altLang="ja-JP" sz="1400" dirty="0">
              <a:solidFill>
                <a:schemeClr val="tx1"/>
              </a:solidFill>
              <a:latin typeface="BIZ UDPゴシック" panose="020B0400000000000000" pitchFamily="50" charset="-128"/>
              <a:ea typeface="BIZ UDPゴシック" panose="020B0400000000000000" pitchFamily="50" charset="-128"/>
            </a:endParaRPr>
          </a:p>
          <a:p>
            <a:pPr algn="ctr"/>
            <a:endParaRPr lang="en-US" altLang="ja-JP" sz="1400" dirty="0">
              <a:latin typeface="BIZ UDPゴシック" panose="020B0400000000000000" pitchFamily="50" charset="-128"/>
              <a:ea typeface="BIZ UDPゴシック" panose="020B0400000000000000" pitchFamily="50" charset="-128"/>
            </a:endParaRPr>
          </a:p>
          <a:p>
            <a:pPr algn="ctr"/>
            <a:r>
              <a:rPr kumimoji="1" lang="ja-JP" altLang="en-US" sz="1400" dirty="0">
                <a:solidFill>
                  <a:schemeClr val="tx1"/>
                </a:solidFill>
                <a:latin typeface="BIZ UDPゴシック" panose="020B0400000000000000" pitchFamily="50" charset="-128"/>
                <a:ea typeface="BIZ UDPゴシック" panose="020B0400000000000000" pitchFamily="50" charset="-128"/>
              </a:rPr>
              <a:t>実はとても議論好き！</a:t>
            </a:r>
            <a:endParaRPr kumimoji="1" lang="en-US" altLang="ja-JP" sz="1400" dirty="0">
              <a:solidFill>
                <a:schemeClr val="tx1"/>
              </a:solidFill>
              <a:latin typeface="BIZ UDPゴシック" panose="020B0400000000000000" pitchFamily="50" charset="-128"/>
              <a:ea typeface="BIZ UDPゴシック" panose="020B0400000000000000" pitchFamily="50" charset="-128"/>
            </a:endParaRPr>
          </a:p>
          <a:p>
            <a:pPr algn="ctr"/>
            <a:endParaRPr lang="en-US" altLang="ja-JP" sz="1400" dirty="0">
              <a:latin typeface="BIZ UDPゴシック" panose="020B0400000000000000" pitchFamily="50" charset="-128"/>
              <a:ea typeface="BIZ UDPゴシック" panose="020B0400000000000000" pitchFamily="50" charset="-128"/>
            </a:endParaRPr>
          </a:p>
          <a:p>
            <a:pPr algn="ctr"/>
            <a:r>
              <a:rPr lang="ja-JP" altLang="en-US" sz="1400" dirty="0">
                <a:latin typeface="BIZ UDPゴシック" panose="020B0400000000000000" pitchFamily="50" charset="-128"/>
                <a:ea typeface="BIZ UDPゴシック" panose="020B0400000000000000" pitchFamily="50" charset="-128"/>
              </a:rPr>
              <a:t>横断歩道は人優先！</a:t>
            </a:r>
            <a:endParaRPr kumimoji="1" lang="en-US" altLang="ja-JP" sz="1400" dirty="0">
              <a:solidFill>
                <a:schemeClr val="tx1"/>
              </a:solidFill>
              <a:latin typeface="BIZ UDPゴシック" panose="020B0400000000000000" pitchFamily="50" charset="-128"/>
              <a:ea typeface="BIZ UDPゴシック" panose="020B0400000000000000" pitchFamily="50" charset="-128"/>
            </a:endParaRPr>
          </a:p>
          <a:p>
            <a:pPr algn="ctr"/>
            <a:endParaRPr lang="en-US" altLang="ja-JP" sz="1400" dirty="0">
              <a:latin typeface="BIZ UDPゴシック" panose="020B0400000000000000" pitchFamily="50" charset="-128"/>
              <a:ea typeface="BIZ UDPゴシック" panose="020B0400000000000000" pitchFamily="50" charset="-128"/>
            </a:endParaRPr>
          </a:p>
          <a:p>
            <a:pPr algn="ctr"/>
            <a:r>
              <a:rPr lang="ja-JP" altLang="en-US" sz="1400" dirty="0">
                <a:latin typeface="BIZ UDPゴシック" panose="020B0400000000000000" pitchFamily="50" charset="-128"/>
                <a:ea typeface="BIZ UDPゴシック" panose="020B0400000000000000" pitchFamily="50" charset="-128"/>
              </a:rPr>
              <a:t>ひとのチャレンジを応援！</a:t>
            </a:r>
            <a:endParaRPr lang="en-US" altLang="ja-JP" sz="1400" dirty="0">
              <a:latin typeface="BIZ UDPゴシック" panose="020B0400000000000000" pitchFamily="50" charset="-128"/>
              <a:ea typeface="BIZ UDPゴシック" panose="020B0400000000000000" pitchFamily="50" charset="-128"/>
            </a:endParaRPr>
          </a:p>
          <a:p>
            <a:pPr algn="ctr"/>
            <a:endParaRPr lang="en-US" altLang="ja-JP" sz="1400" dirty="0">
              <a:latin typeface="BIZ UDPゴシック" panose="020B0400000000000000" pitchFamily="50" charset="-128"/>
              <a:ea typeface="BIZ UDPゴシック" panose="020B0400000000000000" pitchFamily="50" charset="-128"/>
            </a:endParaRPr>
          </a:p>
          <a:p>
            <a:pPr algn="ctr"/>
            <a:r>
              <a:rPr lang="ja-JP" altLang="en-US" sz="1400" dirty="0">
                <a:latin typeface="BIZ UDPゴシック" panose="020B0400000000000000" pitchFamily="50" charset="-128"/>
                <a:ea typeface="BIZ UDPゴシック" panose="020B0400000000000000" pitchFamily="50" charset="-128"/>
              </a:rPr>
              <a:t>でも、</a:t>
            </a:r>
            <a:r>
              <a:rPr kumimoji="1" lang="ja-JP" altLang="en-US" sz="1400" dirty="0">
                <a:solidFill>
                  <a:schemeClr val="tx1"/>
                </a:solidFill>
                <a:latin typeface="BIZ UDPゴシック" panose="020B0400000000000000" pitchFamily="50" charset="-128"/>
                <a:ea typeface="BIZ UDPゴシック" panose="020B0400000000000000" pitchFamily="50" charset="-128"/>
              </a:rPr>
              <a:t>適度に個人主義</a:t>
            </a:r>
            <a:endParaRPr kumimoji="1" lang="en-US" altLang="ja-JP" sz="1400" dirty="0">
              <a:solidFill>
                <a:schemeClr val="tx1"/>
              </a:solidFill>
              <a:latin typeface="BIZ UDPゴシック" panose="020B0400000000000000" pitchFamily="50" charset="-128"/>
              <a:ea typeface="BIZ UDPゴシック" panose="020B0400000000000000" pitchFamily="50" charset="-128"/>
            </a:endParaRPr>
          </a:p>
          <a:p>
            <a:pPr algn="ctr"/>
            <a:endParaRPr lang="en-US" altLang="ja-JP" sz="1400" dirty="0">
              <a:latin typeface="BIZ UDPゴシック" panose="020B0400000000000000" pitchFamily="50" charset="-128"/>
              <a:ea typeface="BIZ UDPゴシック" panose="020B0400000000000000" pitchFamily="50" charset="-128"/>
            </a:endParaRPr>
          </a:p>
        </p:txBody>
      </p:sp>
      <p:sp>
        <p:nvSpPr>
          <p:cNvPr id="14" name="テキスト ボックス 13">
            <a:extLst>
              <a:ext uri="{FF2B5EF4-FFF2-40B4-BE49-F238E27FC236}">
                <a16:creationId xmlns:a16="http://schemas.microsoft.com/office/drawing/2014/main" id="{A5A47469-1FDE-4E9F-A923-9E2F705177F8}"/>
              </a:ext>
            </a:extLst>
          </p:cNvPr>
          <p:cNvSpPr txBox="1"/>
          <p:nvPr/>
        </p:nvSpPr>
        <p:spPr>
          <a:xfrm>
            <a:off x="3032566" y="1399431"/>
            <a:ext cx="3032567" cy="2739211"/>
          </a:xfrm>
          <a:prstGeom prst="rect">
            <a:avLst/>
          </a:prstGeom>
          <a:noFill/>
        </p:spPr>
        <p:txBody>
          <a:bodyPr wrap="square">
            <a:spAutoFit/>
          </a:bodyPr>
          <a:lstStyle/>
          <a:p>
            <a:pPr algn="ctr"/>
            <a:r>
              <a:rPr lang="ja-JP" altLang="en-US" b="1" dirty="0">
                <a:latin typeface="BIZ UDPゴシック" panose="020B0400000000000000" pitchFamily="50" charset="-128"/>
                <a:ea typeface="BIZ UDPゴシック" panose="020B0400000000000000" pitchFamily="50" charset="-128"/>
              </a:rPr>
              <a:t>豊かな食、街道文化</a:t>
            </a:r>
            <a:endParaRPr lang="en-US" altLang="ja-JP" b="1" dirty="0">
              <a:latin typeface="BIZ UDPゴシック" panose="020B0400000000000000" pitchFamily="50" charset="-128"/>
              <a:ea typeface="BIZ UDPゴシック" panose="020B0400000000000000" pitchFamily="50" charset="-128"/>
            </a:endParaRPr>
          </a:p>
          <a:p>
            <a:pPr algn="ctr"/>
            <a:endParaRPr lang="en-US" altLang="ja-JP" sz="1400" dirty="0">
              <a:latin typeface="BIZ UDPゴシック" panose="020B0400000000000000" pitchFamily="50" charset="-128"/>
              <a:ea typeface="BIZ UDPゴシック" panose="020B0400000000000000" pitchFamily="50" charset="-128"/>
            </a:endParaRPr>
          </a:p>
          <a:p>
            <a:pPr algn="ctr"/>
            <a:r>
              <a:rPr lang="ja-JP" altLang="en-US" sz="1400" dirty="0">
                <a:latin typeface="BIZ UDPゴシック" panose="020B0400000000000000" pitchFamily="50" charset="-128"/>
                <a:ea typeface="BIZ UDPゴシック" panose="020B0400000000000000" pitchFamily="50" charset="-128"/>
              </a:rPr>
              <a:t>新鮮な農作物と</a:t>
            </a:r>
            <a:endParaRPr lang="en-US" altLang="ja-JP" sz="1400" dirty="0">
              <a:latin typeface="BIZ UDPゴシック" panose="020B0400000000000000" pitchFamily="50" charset="-128"/>
              <a:ea typeface="BIZ UDPゴシック" panose="020B0400000000000000" pitchFamily="50" charset="-128"/>
            </a:endParaRPr>
          </a:p>
          <a:p>
            <a:pPr algn="ctr"/>
            <a:r>
              <a:rPr lang="ja-JP" altLang="en-US" sz="1400" dirty="0">
                <a:latin typeface="BIZ UDPゴシック" panose="020B0400000000000000" pitchFamily="50" charset="-128"/>
                <a:ea typeface="BIZ UDPゴシック" panose="020B0400000000000000" pitchFamily="50" charset="-128"/>
              </a:rPr>
              <a:t>バラエティーに富んだ食文化</a:t>
            </a:r>
            <a:endParaRPr lang="en-US" altLang="ja-JP" sz="1400" dirty="0">
              <a:latin typeface="BIZ UDPゴシック" panose="020B0400000000000000" pitchFamily="50" charset="-128"/>
              <a:ea typeface="BIZ UDPゴシック" panose="020B0400000000000000" pitchFamily="50" charset="-128"/>
            </a:endParaRPr>
          </a:p>
          <a:p>
            <a:pPr algn="ctr"/>
            <a:r>
              <a:rPr kumimoji="1" lang="ja-JP" altLang="en-US" sz="1400" dirty="0">
                <a:latin typeface="BIZ UDPゴシック" panose="020B0400000000000000" pitchFamily="50" charset="-128"/>
                <a:ea typeface="BIZ UDPゴシック" panose="020B0400000000000000" pitchFamily="50" charset="-128"/>
              </a:rPr>
              <a:t>（高級料理もローカルフードも）</a:t>
            </a:r>
            <a:endParaRPr kumimoji="1" lang="en-US" altLang="ja-JP" sz="1400" dirty="0">
              <a:latin typeface="BIZ UDPゴシック" panose="020B0400000000000000" pitchFamily="50" charset="-128"/>
              <a:ea typeface="BIZ UDPゴシック" panose="020B0400000000000000" pitchFamily="50" charset="-128"/>
            </a:endParaRPr>
          </a:p>
          <a:p>
            <a:pPr algn="ctr"/>
            <a:endParaRPr lang="en-US" altLang="ja-JP" sz="1400" dirty="0">
              <a:latin typeface="BIZ UDPゴシック" panose="020B0400000000000000" pitchFamily="50" charset="-128"/>
              <a:ea typeface="BIZ UDPゴシック" panose="020B0400000000000000" pitchFamily="50" charset="-128"/>
            </a:endParaRPr>
          </a:p>
          <a:p>
            <a:pPr algn="ctr"/>
            <a:r>
              <a:rPr kumimoji="1" lang="ja-JP" altLang="en-US" sz="1400" dirty="0">
                <a:solidFill>
                  <a:schemeClr val="tx1"/>
                </a:solidFill>
                <a:latin typeface="BIZ UDPゴシック" panose="020B0400000000000000" pitchFamily="50" charset="-128"/>
                <a:ea typeface="BIZ UDPゴシック" panose="020B0400000000000000" pitchFamily="50" charset="-128"/>
              </a:rPr>
              <a:t>多種多様なお酒の産地</a:t>
            </a:r>
            <a:endParaRPr kumimoji="1" lang="en-US" altLang="ja-JP" sz="1400" dirty="0">
              <a:solidFill>
                <a:schemeClr val="tx1"/>
              </a:solidFill>
              <a:latin typeface="BIZ UDPゴシック" panose="020B0400000000000000" pitchFamily="50" charset="-128"/>
              <a:ea typeface="BIZ UDPゴシック" panose="020B0400000000000000" pitchFamily="50" charset="-128"/>
            </a:endParaRPr>
          </a:p>
          <a:p>
            <a:pPr algn="ctr"/>
            <a:r>
              <a:rPr lang="ja-JP" altLang="en-US" sz="1400" dirty="0">
                <a:latin typeface="BIZ UDPゴシック" panose="020B0400000000000000" pitchFamily="50" charset="-128"/>
                <a:ea typeface="BIZ UDPゴシック" panose="020B0400000000000000" pitchFamily="50" charset="-128"/>
              </a:rPr>
              <a:t>（日本酒、ワイン、ビール</a:t>
            </a:r>
            <a:endParaRPr lang="en-US" altLang="ja-JP" sz="1400" dirty="0">
              <a:latin typeface="BIZ UDPゴシック" panose="020B0400000000000000" pitchFamily="50" charset="-128"/>
              <a:ea typeface="BIZ UDPゴシック" panose="020B0400000000000000" pitchFamily="50" charset="-128"/>
            </a:endParaRPr>
          </a:p>
          <a:p>
            <a:pPr algn="ctr"/>
            <a:r>
              <a:rPr lang="ja-JP" altLang="en-US" sz="1400" dirty="0">
                <a:latin typeface="BIZ UDPゴシック" panose="020B0400000000000000" pitchFamily="50" charset="-128"/>
                <a:ea typeface="BIZ UDPゴシック" panose="020B0400000000000000" pitchFamily="50" charset="-128"/>
              </a:rPr>
              <a:t>ウイスキー）</a:t>
            </a:r>
            <a:endParaRPr kumimoji="1" lang="en-US" altLang="ja-JP" sz="1400" dirty="0">
              <a:solidFill>
                <a:schemeClr val="tx1"/>
              </a:solidFill>
              <a:latin typeface="BIZ UDPゴシック" panose="020B0400000000000000" pitchFamily="50" charset="-128"/>
              <a:ea typeface="BIZ UDPゴシック" panose="020B0400000000000000" pitchFamily="50" charset="-128"/>
            </a:endParaRPr>
          </a:p>
          <a:p>
            <a:pPr algn="ctr"/>
            <a:endParaRPr kumimoji="1" lang="en-US" altLang="ja-JP" sz="1400" dirty="0">
              <a:solidFill>
                <a:schemeClr val="tx1"/>
              </a:solidFill>
              <a:latin typeface="BIZ UDPゴシック" panose="020B0400000000000000" pitchFamily="50" charset="-128"/>
              <a:ea typeface="BIZ UDPゴシック" panose="020B0400000000000000" pitchFamily="50" charset="-128"/>
            </a:endParaRPr>
          </a:p>
          <a:p>
            <a:pPr algn="ctr"/>
            <a:r>
              <a:rPr lang="ja-JP" altLang="en-US" sz="1400" dirty="0">
                <a:latin typeface="BIZ UDPゴシック" panose="020B0400000000000000" pitchFamily="50" charset="-128"/>
                <a:ea typeface="BIZ UDPゴシック" panose="020B0400000000000000" pitchFamily="50" charset="-128"/>
              </a:rPr>
              <a:t>地域内外でつながりあう街道文化</a:t>
            </a:r>
            <a:endParaRPr lang="en-US" altLang="ja-JP" sz="1400" dirty="0">
              <a:latin typeface="BIZ UDPゴシック" panose="020B0400000000000000" pitchFamily="50" charset="-128"/>
              <a:ea typeface="BIZ UDPゴシック" panose="020B0400000000000000" pitchFamily="50" charset="-128"/>
            </a:endParaRPr>
          </a:p>
          <a:p>
            <a:pPr algn="ctr"/>
            <a:r>
              <a:rPr kumimoji="1" lang="ja-JP" altLang="en-US" sz="1400" dirty="0">
                <a:solidFill>
                  <a:schemeClr val="tx1"/>
                </a:solidFill>
                <a:latin typeface="BIZ UDPゴシック" panose="020B0400000000000000" pitchFamily="50" charset="-128"/>
                <a:ea typeface="BIZ UDPゴシック" panose="020B0400000000000000" pitchFamily="50" charset="-128"/>
              </a:rPr>
              <a:t>（北国街道とその宿場町、本陣）</a:t>
            </a:r>
            <a:endParaRPr kumimoji="1" lang="en-US" altLang="ja-JP" sz="1400" dirty="0">
              <a:solidFill>
                <a:schemeClr val="tx1"/>
              </a:solidFill>
              <a:latin typeface="BIZ UDPゴシック" panose="020B0400000000000000" pitchFamily="50" charset="-128"/>
              <a:ea typeface="BIZ UDPゴシック" panose="020B0400000000000000" pitchFamily="50" charset="-128"/>
            </a:endParaRPr>
          </a:p>
        </p:txBody>
      </p:sp>
      <p:sp>
        <p:nvSpPr>
          <p:cNvPr id="15" name="テキスト ボックス 14">
            <a:extLst>
              <a:ext uri="{FF2B5EF4-FFF2-40B4-BE49-F238E27FC236}">
                <a16:creationId xmlns:a16="http://schemas.microsoft.com/office/drawing/2014/main" id="{D5F42CC4-FB74-402C-873E-AE38411BC5C6}"/>
              </a:ext>
            </a:extLst>
          </p:cNvPr>
          <p:cNvSpPr txBox="1"/>
          <p:nvPr/>
        </p:nvSpPr>
        <p:spPr>
          <a:xfrm>
            <a:off x="6142788" y="1399431"/>
            <a:ext cx="2544778" cy="3231654"/>
          </a:xfrm>
          <a:prstGeom prst="rect">
            <a:avLst/>
          </a:prstGeom>
          <a:noFill/>
        </p:spPr>
        <p:txBody>
          <a:bodyPr wrap="square">
            <a:spAutoFit/>
          </a:bodyPr>
          <a:lstStyle/>
          <a:p>
            <a:pPr algn="ctr"/>
            <a:r>
              <a:rPr kumimoji="1" lang="ja-JP" altLang="en-US" b="1" dirty="0">
                <a:latin typeface="BIZ UDPゴシック" panose="020B0400000000000000" pitchFamily="50" charset="-128"/>
                <a:ea typeface="BIZ UDPゴシック" panose="020B0400000000000000" pitchFamily="50" charset="-128"/>
              </a:rPr>
              <a:t>バラエティーあふれる空間</a:t>
            </a:r>
            <a:endParaRPr kumimoji="1" lang="en-US" altLang="ja-JP" b="1" dirty="0">
              <a:latin typeface="BIZ UDPゴシック" panose="020B0400000000000000" pitchFamily="50" charset="-128"/>
              <a:ea typeface="BIZ UDPゴシック" panose="020B0400000000000000" pitchFamily="50" charset="-128"/>
            </a:endParaRPr>
          </a:p>
          <a:p>
            <a:pPr algn="ctr"/>
            <a:endParaRPr lang="en-US" altLang="ja-JP" sz="1400" dirty="0">
              <a:latin typeface="BIZ UDPゴシック" panose="020B0400000000000000" pitchFamily="50" charset="-128"/>
              <a:ea typeface="BIZ UDPゴシック" panose="020B0400000000000000" pitchFamily="50" charset="-128"/>
            </a:endParaRPr>
          </a:p>
          <a:p>
            <a:pPr algn="ctr"/>
            <a:r>
              <a:rPr kumimoji="1" lang="ja-JP" altLang="en-US" sz="1400" dirty="0">
                <a:solidFill>
                  <a:schemeClr val="tx1"/>
                </a:solidFill>
                <a:latin typeface="BIZ UDPゴシック" panose="020B0400000000000000" pitchFamily="50" charset="-128"/>
                <a:ea typeface="BIZ UDPゴシック" panose="020B0400000000000000" pitchFamily="50" charset="-128"/>
              </a:rPr>
              <a:t>近代的で便利な施設</a:t>
            </a:r>
            <a:endParaRPr kumimoji="1" lang="en-US" altLang="ja-JP" sz="1400" dirty="0">
              <a:solidFill>
                <a:schemeClr val="tx1"/>
              </a:solidFill>
              <a:latin typeface="BIZ UDPゴシック" panose="020B0400000000000000" pitchFamily="50" charset="-128"/>
              <a:ea typeface="BIZ UDPゴシック" panose="020B0400000000000000" pitchFamily="50" charset="-128"/>
            </a:endParaRPr>
          </a:p>
          <a:p>
            <a:pPr algn="ctr"/>
            <a:r>
              <a:rPr lang="ja-JP" altLang="en-US" sz="1400" dirty="0">
                <a:latin typeface="BIZ UDPゴシック" panose="020B0400000000000000" pitchFamily="50" charset="-128"/>
                <a:ea typeface="BIZ UDPゴシック" panose="020B0400000000000000" pitchFamily="50" charset="-128"/>
              </a:rPr>
              <a:t>（モール、アウトレット）</a:t>
            </a:r>
            <a:endParaRPr lang="en-US" altLang="ja-JP" sz="1400" dirty="0">
              <a:latin typeface="BIZ UDPゴシック" panose="020B0400000000000000" pitchFamily="50" charset="-128"/>
              <a:ea typeface="BIZ UDPゴシック" panose="020B0400000000000000" pitchFamily="50" charset="-128"/>
            </a:endParaRPr>
          </a:p>
          <a:p>
            <a:pPr algn="ctr"/>
            <a:endParaRPr lang="en-US" altLang="ja-JP" sz="1400" dirty="0">
              <a:latin typeface="BIZ UDPゴシック" panose="020B0400000000000000" pitchFamily="50" charset="-128"/>
              <a:ea typeface="BIZ UDPゴシック" panose="020B0400000000000000" pitchFamily="50" charset="-128"/>
            </a:endParaRPr>
          </a:p>
          <a:p>
            <a:pPr algn="ctr"/>
            <a:r>
              <a:rPr kumimoji="1" lang="ja-JP" altLang="en-US" sz="1400" dirty="0">
                <a:solidFill>
                  <a:schemeClr val="tx1"/>
                </a:solidFill>
                <a:latin typeface="BIZ UDPゴシック" panose="020B0400000000000000" pitchFamily="50" charset="-128"/>
                <a:ea typeface="BIZ UDPゴシック" panose="020B0400000000000000" pitchFamily="50" charset="-128"/>
              </a:rPr>
              <a:t>歴史や風情ある建物</a:t>
            </a:r>
            <a:endParaRPr kumimoji="1" lang="en-US" altLang="ja-JP" sz="1400" dirty="0">
              <a:solidFill>
                <a:schemeClr val="tx1"/>
              </a:solidFill>
              <a:latin typeface="BIZ UDPゴシック" panose="020B0400000000000000" pitchFamily="50" charset="-128"/>
              <a:ea typeface="BIZ UDPゴシック" panose="020B0400000000000000" pitchFamily="50" charset="-128"/>
            </a:endParaRPr>
          </a:p>
          <a:p>
            <a:pPr algn="ctr"/>
            <a:r>
              <a:rPr lang="ja-JP" altLang="en-US" sz="1400" dirty="0">
                <a:latin typeface="BIZ UDPゴシック" panose="020B0400000000000000" pitchFamily="50" charset="-128"/>
                <a:ea typeface="BIZ UDPゴシック" panose="020B0400000000000000" pitchFamily="50" charset="-128"/>
              </a:rPr>
              <a:t>（蔵や古民家、</a:t>
            </a:r>
            <a:endParaRPr lang="en-US" altLang="ja-JP" sz="1400" dirty="0">
              <a:latin typeface="BIZ UDPゴシック" panose="020B0400000000000000" pitchFamily="50" charset="-128"/>
              <a:ea typeface="BIZ UDPゴシック" panose="020B0400000000000000" pitchFamily="50" charset="-128"/>
            </a:endParaRPr>
          </a:p>
          <a:p>
            <a:pPr algn="ctr"/>
            <a:r>
              <a:rPr lang="ja-JP" altLang="en-US" sz="1400" dirty="0">
                <a:latin typeface="BIZ UDPゴシック" panose="020B0400000000000000" pitchFamily="50" charset="-128"/>
                <a:ea typeface="BIZ UDPゴシック" panose="020B0400000000000000" pitchFamily="50" charset="-128"/>
              </a:rPr>
              <a:t>昭和レトロなスナック）</a:t>
            </a:r>
            <a:endParaRPr lang="en-US" altLang="ja-JP" sz="1400" dirty="0">
              <a:latin typeface="BIZ UDPゴシック" panose="020B0400000000000000" pitchFamily="50" charset="-128"/>
              <a:ea typeface="BIZ UDPゴシック" panose="020B0400000000000000" pitchFamily="50" charset="-128"/>
            </a:endParaRPr>
          </a:p>
          <a:p>
            <a:pPr algn="ctr"/>
            <a:endParaRPr lang="en-US" altLang="ja-JP" sz="1400" dirty="0">
              <a:latin typeface="BIZ UDPゴシック" panose="020B0400000000000000" pitchFamily="50" charset="-128"/>
              <a:ea typeface="BIZ UDPゴシック" panose="020B0400000000000000" pitchFamily="50" charset="-128"/>
            </a:endParaRPr>
          </a:p>
          <a:p>
            <a:pPr algn="ctr"/>
            <a:r>
              <a:rPr lang="ja-JP" altLang="en-US" sz="1400" dirty="0">
                <a:latin typeface="BIZ UDPゴシック" panose="020B0400000000000000" pitchFamily="50" charset="-128"/>
                <a:ea typeface="BIZ UDPゴシック" panose="020B0400000000000000" pitchFamily="50" charset="-128"/>
              </a:rPr>
              <a:t>ぜいたくに活用された空間</a:t>
            </a:r>
            <a:endParaRPr kumimoji="1" lang="en-US" altLang="ja-JP" sz="1400" dirty="0">
              <a:latin typeface="BIZ UDPゴシック" panose="020B0400000000000000" pitchFamily="50" charset="-128"/>
              <a:ea typeface="BIZ UDPゴシック" panose="020B0400000000000000" pitchFamily="50" charset="-128"/>
            </a:endParaRPr>
          </a:p>
          <a:p>
            <a:pPr algn="ctr"/>
            <a:r>
              <a:rPr lang="ja-JP" altLang="en-US" sz="1400" dirty="0">
                <a:latin typeface="BIZ UDPゴシック" panose="020B0400000000000000" pitchFamily="50" charset="-128"/>
                <a:ea typeface="BIZ UDPゴシック" panose="020B0400000000000000" pitchFamily="50" charset="-128"/>
              </a:rPr>
              <a:t>（こども向け公園、キャンプ場）</a:t>
            </a:r>
            <a:endParaRPr lang="en-US" altLang="ja-JP" sz="1400" dirty="0">
              <a:latin typeface="BIZ UDPゴシック" panose="020B0400000000000000" pitchFamily="50" charset="-128"/>
              <a:ea typeface="BIZ UDPゴシック" panose="020B0400000000000000" pitchFamily="50" charset="-128"/>
            </a:endParaRPr>
          </a:p>
          <a:p>
            <a:pPr algn="ctr"/>
            <a:endParaRPr lang="en-US" altLang="ja-JP" sz="1400" dirty="0">
              <a:latin typeface="BIZ UDPゴシック" panose="020B0400000000000000" pitchFamily="50" charset="-128"/>
              <a:ea typeface="BIZ UDPゴシック" panose="020B0400000000000000" pitchFamily="50" charset="-128"/>
            </a:endParaRPr>
          </a:p>
          <a:p>
            <a:pPr algn="ctr"/>
            <a:endParaRPr kumimoji="1" lang="en-US" altLang="ja-JP" sz="1400" dirty="0">
              <a:solidFill>
                <a:schemeClr val="tx1"/>
              </a:solidFill>
              <a:latin typeface="BIZ UDPゴシック" panose="020B0400000000000000" pitchFamily="50" charset="-128"/>
              <a:ea typeface="BIZ UDPゴシック" panose="020B0400000000000000" pitchFamily="50" charset="-128"/>
            </a:endParaRPr>
          </a:p>
        </p:txBody>
      </p:sp>
      <p:sp>
        <p:nvSpPr>
          <p:cNvPr id="17" name="四角形: 角を丸くする 16">
            <a:extLst>
              <a:ext uri="{FF2B5EF4-FFF2-40B4-BE49-F238E27FC236}">
                <a16:creationId xmlns:a16="http://schemas.microsoft.com/office/drawing/2014/main" id="{C8848387-20E8-4884-AA1E-9E6D940338BB}"/>
              </a:ext>
            </a:extLst>
          </p:cNvPr>
          <p:cNvSpPr/>
          <p:nvPr/>
        </p:nvSpPr>
        <p:spPr>
          <a:xfrm>
            <a:off x="6585847" y="37895"/>
            <a:ext cx="2351200" cy="645012"/>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a:solidFill>
                  <a:schemeClr val="bg1"/>
                </a:solidFill>
                <a:latin typeface="BIZ UDPゴシック" panose="020B0400000000000000" pitchFamily="50" charset="-128"/>
                <a:ea typeface="BIZ UDPゴシック" panose="020B0400000000000000" pitchFamily="50" charset="-128"/>
              </a:rPr>
              <a:t>注記</a:t>
            </a:r>
            <a:endParaRPr lang="en-US" altLang="ja-JP" sz="1200" b="1"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1200" b="1" dirty="0">
                <a:solidFill>
                  <a:schemeClr val="bg1"/>
                </a:solidFill>
                <a:latin typeface="BIZ UDPゴシック" panose="020B0400000000000000" pitchFamily="50" charset="-128"/>
                <a:ea typeface="BIZ UDPゴシック" panose="020B0400000000000000" pitchFamily="50" charset="-128"/>
              </a:rPr>
              <a:t>細かなデザインは不要ですが</a:t>
            </a:r>
            <a:endParaRPr lang="en-US" altLang="ja-JP" sz="1200" b="1"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1200" b="1" dirty="0">
                <a:solidFill>
                  <a:schemeClr val="bg1"/>
                </a:solidFill>
                <a:latin typeface="BIZ UDPゴシック" panose="020B0400000000000000" pitchFamily="50" charset="-128"/>
                <a:ea typeface="BIZ UDPゴシック" panose="020B0400000000000000" pitchFamily="50" charset="-128"/>
              </a:rPr>
              <a:t>デザイナーにて整えてください</a:t>
            </a:r>
            <a:endParaRPr lang="en-US" altLang="ja-JP" sz="1200" b="1" dirty="0">
              <a:solidFill>
                <a:schemeClr val="bg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5407703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36082240-EDFB-4086-95FB-6B6B245A1B83}"/>
              </a:ext>
            </a:extLst>
          </p:cNvPr>
          <p:cNvSpPr/>
          <p:nvPr/>
        </p:nvSpPr>
        <p:spPr>
          <a:xfrm>
            <a:off x="206954" y="199697"/>
            <a:ext cx="8684798" cy="648980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800" dirty="0">
                <a:solidFill>
                  <a:schemeClr val="tx1"/>
                </a:solidFill>
                <a:highlight>
                  <a:srgbClr val="FFFF00"/>
                </a:highlight>
                <a:latin typeface="BIZ UDPゴシック" panose="020B0400000000000000" pitchFamily="50" charset="-128"/>
                <a:ea typeface="BIZ UDPゴシック" panose="020B0400000000000000" pitchFamily="50" charset="-128"/>
              </a:rPr>
              <a:t>まちの人の声ーみんなの鉄道フェスからー</a:t>
            </a:r>
            <a:endParaRPr lang="en-US" altLang="ja-JP" sz="1800" dirty="0">
              <a:solidFill>
                <a:schemeClr val="tx1"/>
              </a:solidFill>
              <a:highlight>
                <a:srgbClr val="FFFF00"/>
              </a:highlight>
              <a:latin typeface="BIZ UDPゴシック" panose="020B0400000000000000" pitchFamily="50" charset="-128"/>
              <a:ea typeface="BIZ UDPゴシック" panose="020B0400000000000000" pitchFamily="50" charset="-128"/>
            </a:endParaRPr>
          </a:p>
          <a:p>
            <a:endParaRPr kumimoji="1" lang="en-US" altLang="ja-JP" dirty="0">
              <a:solidFill>
                <a:schemeClr val="tx1"/>
              </a:solidFill>
              <a:latin typeface="BIZ UDPゴシック" panose="020B0400000000000000" pitchFamily="50" charset="-128"/>
              <a:ea typeface="BIZ UDPゴシック" panose="020B0400000000000000" pitchFamily="50" charset="-128"/>
            </a:endParaRPr>
          </a:p>
          <a:p>
            <a:pPr algn="ctr"/>
            <a:endParaRPr kumimoji="1" lang="ja-JP" altLang="en-US" dirty="0">
              <a:solidFill>
                <a:schemeClr val="tx1"/>
              </a:solidFill>
              <a:latin typeface="BIZ UDPゴシック" panose="020B0400000000000000" pitchFamily="50" charset="-128"/>
              <a:ea typeface="BIZ UDPゴシック" panose="020B0400000000000000" pitchFamily="50" charset="-128"/>
            </a:endParaRPr>
          </a:p>
        </p:txBody>
      </p:sp>
      <p:sp>
        <p:nvSpPr>
          <p:cNvPr id="8" name="正方形/長方形 7">
            <a:extLst>
              <a:ext uri="{FF2B5EF4-FFF2-40B4-BE49-F238E27FC236}">
                <a16:creationId xmlns:a16="http://schemas.microsoft.com/office/drawing/2014/main" id="{A9CCB716-A9B1-4E3A-9198-3686A0DC2365}"/>
              </a:ext>
            </a:extLst>
          </p:cNvPr>
          <p:cNvSpPr/>
          <p:nvPr/>
        </p:nvSpPr>
        <p:spPr>
          <a:xfrm>
            <a:off x="397979" y="689776"/>
            <a:ext cx="4064462" cy="168165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latin typeface="BIZ UDPゴシック" panose="020B0400000000000000" pitchFamily="50" charset="-128"/>
                <a:ea typeface="BIZ UDPゴシック" panose="020B0400000000000000" pitchFamily="50" charset="-128"/>
              </a:rPr>
              <a:t>2023</a:t>
            </a:r>
            <a:r>
              <a:rPr lang="ja-JP" altLang="en-US" dirty="0">
                <a:solidFill>
                  <a:schemeClr val="tx1"/>
                </a:solidFill>
                <a:latin typeface="BIZ UDPゴシック" panose="020B0400000000000000" pitchFamily="50" charset="-128"/>
                <a:ea typeface="BIZ UDPゴシック" panose="020B0400000000000000" pitchFamily="50" charset="-128"/>
              </a:rPr>
              <a:t>年</a:t>
            </a:r>
            <a:r>
              <a:rPr lang="en-US" altLang="ja-JP" dirty="0">
                <a:solidFill>
                  <a:schemeClr val="tx1"/>
                </a:solidFill>
                <a:latin typeface="BIZ UDPゴシック" panose="020B0400000000000000" pitchFamily="50" charset="-128"/>
                <a:ea typeface="BIZ UDPゴシック" panose="020B0400000000000000" pitchFamily="50" charset="-128"/>
              </a:rPr>
              <a:t>7</a:t>
            </a:r>
            <a:r>
              <a:rPr lang="ja-JP" altLang="en-US" dirty="0">
                <a:solidFill>
                  <a:schemeClr val="tx1"/>
                </a:solidFill>
                <a:latin typeface="BIZ UDPゴシック" panose="020B0400000000000000" pitchFamily="50" charset="-128"/>
                <a:ea typeface="BIZ UDPゴシック" panose="020B0400000000000000" pitchFamily="50" charset="-128"/>
              </a:rPr>
              <a:t>月、アリオ上田で開催された</a:t>
            </a:r>
            <a:endParaRPr lang="en-US" altLang="ja-JP" dirty="0">
              <a:solidFill>
                <a:schemeClr val="tx1"/>
              </a:solidFill>
              <a:latin typeface="BIZ UDPゴシック" panose="020B0400000000000000" pitchFamily="50" charset="-128"/>
              <a:ea typeface="BIZ UDPゴシック" panose="020B0400000000000000" pitchFamily="50" charset="-128"/>
            </a:endParaRPr>
          </a:p>
          <a:p>
            <a:pPr algn="ctr"/>
            <a:r>
              <a:rPr lang="ja-JP" altLang="en-US" dirty="0">
                <a:solidFill>
                  <a:schemeClr val="tx1"/>
                </a:solidFill>
                <a:latin typeface="BIZ UDPゴシック" panose="020B0400000000000000" pitchFamily="50" charset="-128"/>
                <a:ea typeface="BIZ UDPゴシック" panose="020B0400000000000000" pitchFamily="50" charset="-128"/>
              </a:rPr>
              <a:t>「みんなの鉄道フェス」にて</a:t>
            </a:r>
            <a:endParaRPr lang="en-US" altLang="ja-JP"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dirty="0">
                <a:solidFill>
                  <a:schemeClr val="tx1"/>
                </a:solidFill>
                <a:latin typeface="BIZ UDPゴシック" panose="020B0400000000000000" pitchFamily="50" charset="-128"/>
                <a:ea typeface="BIZ UDPゴシック" panose="020B0400000000000000" pitchFamily="50" charset="-128"/>
              </a:rPr>
              <a:t>市民の方々に</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dirty="0">
                <a:solidFill>
                  <a:schemeClr val="tx1"/>
                </a:solidFill>
                <a:latin typeface="BIZ UDPゴシック" panose="020B0400000000000000" pitchFamily="50" charset="-128"/>
                <a:ea typeface="BIZ UDPゴシック" panose="020B0400000000000000" pitchFamily="50" charset="-128"/>
              </a:rPr>
              <a:t>この地域が</a:t>
            </a:r>
            <a:r>
              <a:rPr lang="ja-JP" altLang="en-US" dirty="0">
                <a:solidFill>
                  <a:schemeClr val="tx1"/>
                </a:solidFill>
                <a:latin typeface="BIZ UDPゴシック" panose="020B0400000000000000" pitchFamily="50" charset="-128"/>
                <a:ea typeface="BIZ UDPゴシック" panose="020B0400000000000000" pitchFamily="50" charset="-128"/>
              </a:rPr>
              <a:t>どうだったらいいかな？を</a:t>
            </a:r>
            <a:r>
              <a:rPr kumimoji="1" lang="ja-JP" altLang="en-US" dirty="0">
                <a:solidFill>
                  <a:schemeClr val="tx1"/>
                </a:solidFill>
                <a:latin typeface="BIZ UDPゴシック" panose="020B0400000000000000" pitchFamily="50" charset="-128"/>
                <a:ea typeface="BIZ UDPゴシック" panose="020B0400000000000000" pitchFamily="50" charset="-128"/>
              </a:rPr>
              <a:t>聞いてみました！</a:t>
            </a:r>
          </a:p>
        </p:txBody>
      </p:sp>
      <p:pic>
        <p:nvPicPr>
          <p:cNvPr id="12" name="図 11">
            <a:extLst>
              <a:ext uri="{FF2B5EF4-FFF2-40B4-BE49-F238E27FC236}">
                <a16:creationId xmlns:a16="http://schemas.microsoft.com/office/drawing/2014/main" id="{0AC85390-53E0-4A64-96D6-69E2148B3D9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14001" y="301965"/>
            <a:ext cx="3899376" cy="2351664"/>
          </a:xfrm>
          <a:prstGeom prst="rect">
            <a:avLst/>
          </a:prstGeom>
        </p:spPr>
      </p:pic>
      <p:pic>
        <p:nvPicPr>
          <p:cNvPr id="14" name="図 13">
            <a:extLst>
              <a:ext uri="{FF2B5EF4-FFF2-40B4-BE49-F238E27FC236}">
                <a16:creationId xmlns:a16="http://schemas.microsoft.com/office/drawing/2014/main" id="{44236BAE-9ECE-4613-919A-F9EA80F1FD0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161122" y="2776174"/>
            <a:ext cx="3552255" cy="3660446"/>
          </a:xfrm>
          <a:prstGeom prst="rect">
            <a:avLst/>
          </a:prstGeom>
        </p:spPr>
      </p:pic>
      <p:sp>
        <p:nvSpPr>
          <p:cNvPr id="9" name="正方形/長方形 8">
            <a:extLst>
              <a:ext uri="{FF2B5EF4-FFF2-40B4-BE49-F238E27FC236}">
                <a16:creationId xmlns:a16="http://schemas.microsoft.com/office/drawing/2014/main" id="{F679374B-DDA6-4FE0-BDD4-34EEA4A39B9E}"/>
              </a:ext>
            </a:extLst>
          </p:cNvPr>
          <p:cNvSpPr/>
          <p:nvPr/>
        </p:nvSpPr>
        <p:spPr>
          <a:xfrm>
            <a:off x="252248" y="2776174"/>
            <a:ext cx="4759837" cy="3739147"/>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b="1" dirty="0">
                <a:solidFill>
                  <a:schemeClr val="tx1"/>
                </a:solidFill>
                <a:latin typeface="BIZ UDPゴシック" panose="020B0400000000000000" pitchFamily="50" charset="-128"/>
                <a:ea typeface="BIZ UDPゴシック" panose="020B0400000000000000" pitchFamily="50" charset="-128"/>
              </a:rPr>
              <a:t>代表的な意見　</a:t>
            </a:r>
            <a:endParaRPr lang="en-US" altLang="ja-JP" b="1" dirty="0">
              <a:solidFill>
                <a:schemeClr val="tx1"/>
              </a:solidFill>
              <a:latin typeface="BIZ UDPゴシック" panose="020B0400000000000000" pitchFamily="50" charset="-128"/>
              <a:ea typeface="BIZ UDPゴシック" panose="020B0400000000000000" pitchFamily="50" charset="-128"/>
            </a:endParaRPr>
          </a:p>
          <a:p>
            <a:endParaRPr lang="en-US" altLang="ja-JP" sz="1600" b="1" dirty="0">
              <a:solidFill>
                <a:schemeClr val="tx1"/>
              </a:solidFill>
              <a:latin typeface="BIZ UDPゴシック" panose="020B0400000000000000" pitchFamily="50" charset="-128"/>
              <a:ea typeface="BIZ UDPゴシック" panose="020B0400000000000000" pitchFamily="50" charset="-128"/>
            </a:endParaRPr>
          </a:p>
          <a:p>
            <a:r>
              <a:rPr lang="ja-JP" altLang="en-US" sz="1400" dirty="0">
                <a:solidFill>
                  <a:schemeClr val="tx1"/>
                </a:solidFill>
                <a:latin typeface="BIZ UDPゴシック" panose="020B0400000000000000" pitchFamily="50" charset="-128"/>
                <a:ea typeface="BIZ UDPゴシック" panose="020B0400000000000000" pitchFamily="50" charset="-128"/>
              </a:rPr>
              <a:t>＜電車に関すること＞</a:t>
            </a:r>
            <a:endParaRPr lang="en-US" altLang="ja-JP" sz="1400" dirty="0">
              <a:solidFill>
                <a:schemeClr val="tx1"/>
              </a:solidFill>
              <a:latin typeface="BIZ UDPゴシック" panose="020B0400000000000000" pitchFamily="50" charset="-128"/>
              <a:ea typeface="BIZ UDPゴシック" panose="020B0400000000000000" pitchFamily="50" charset="-128"/>
            </a:endParaRPr>
          </a:p>
          <a:p>
            <a:r>
              <a:rPr lang="ja-JP" altLang="en-US" sz="1400" dirty="0">
                <a:solidFill>
                  <a:schemeClr val="tx1"/>
                </a:solidFill>
                <a:latin typeface="BIZ UDPゴシック" panose="020B0400000000000000" pitchFamily="50" charset="-128"/>
                <a:ea typeface="BIZ UDPゴシック" panose="020B0400000000000000" pitchFamily="50" charset="-128"/>
              </a:rPr>
              <a:t>・しなの鉄道の泊まれる電車に乗りたい！　</a:t>
            </a:r>
            <a:endParaRPr lang="en-US" altLang="ja-JP" sz="1400" dirty="0">
              <a:solidFill>
                <a:schemeClr val="tx1"/>
              </a:solidFill>
              <a:latin typeface="BIZ UDPゴシック" panose="020B0400000000000000" pitchFamily="50" charset="-128"/>
              <a:ea typeface="BIZ UDPゴシック" panose="020B0400000000000000" pitchFamily="50" charset="-128"/>
            </a:endParaRPr>
          </a:p>
          <a:p>
            <a:r>
              <a:rPr lang="ja-JP" altLang="en-US" sz="1400" dirty="0">
                <a:solidFill>
                  <a:schemeClr val="tx1"/>
                </a:solidFill>
                <a:latin typeface="BIZ UDPゴシック" panose="020B0400000000000000" pitchFamily="50" charset="-128"/>
                <a:ea typeface="BIZ UDPゴシック" panose="020B0400000000000000" pitchFamily="50" charset="-128"/>
              </a:rPr>
              <a:t>・景色を見ながら食事ができる電車に乗りたい！</a:t>
            </a:r>
            <a:endParaRPr lang="en-US" altLang="ja-JP" sz="1400" dirty="0">
              <a:solidFill>
                <a:schemeClr val="tx1"/>
              </a:solidFill>
              <a:latin typeface="BIZ UDPゴシック" panose="020B0400000000000000" pitchFamily="50" charset="-128"/>
              <a:ea typeface="BIZ UDPゴシック" panose="020B0400000000000000" pitchFamily="50" charset="-128"/>
            </a:endParaRPr>
          </a:p>
          <a:p>
            <a:r>
              <a:rPr lang="ja-JP" altLang="en-US" sz="1400" dirty="0">
                <a:solidFill>
                  <a:schemeClr val="tx1"/>
                </a:solidFill>
                <a:latin typeface="BIZ UDPゴシック" panose="020B0400000000000000" pitchFamily="50" charset="-128"/>
                <a:ea typeface="BIZ UDPゴシック" panose="020B0400000000000000" pitchFamily="50" charset="-128"/>
              </a:rPr>
              <a:t>・温泉やサッカー場を巡れるきっぷがあるといい！</a:t>
            </a:r>
            <a:endParaRPr kumimoji="1" lang="en-US" altLang="ja-JP" sz="1400" dirty="0">
              <a:solidFill>
                <a:schemeClr val="tx1"/>
              </a:solidFill>
              <a:latin typeface="BIZ UDPゴシック" panose="020B0400000000000000" pitchFamily="50" charset="-128"/>
              <a:ea typeface="BIZ UDPゴシック" panose="020B0400000000000000" pitchFamily="50" charset="-128"/>
            </a:endParaRPr>
          </a:p>
          <a:p>
            <a:r>
              <a:rPr kumimoji="1" lang="ja-JP" altLang="en-US" sz="1400" dirty="0">
                <a:solidFill>
                  <a:schemeClr val="tx1"/>
                </a:solidFill>
                <a:latin typeface="BIZ UDPゴシック" panose="020B0400000000000000" pitchFamily="50" charset="-128"/>
                <a:ea typeface="BIZ UDPゴシック" panose="020B0400000000000000" pitchFamily="50" charset="-128"/>
              </a:rPr>
              <a:t>・しな鉄の歴史がわかる鉄道博物館</a:t>
            </a:r>
            <a:r>
              <a:rPr lang="ja-JP" altLang="en-US" sz="1400" dirty="0">
                <a:solidFill>
                  <a:schemeClr val="tx1"/>
                </a:solidFill>
                <a:latin typeface="BIZ UDPゴシック" panose="020B0400000000000000" pitchFamily="50" charset="-128"/>
                <a:ea typeface="BIZ UDPゴシック" panose="020B0400000000000000" pitchFamily="50" charset="-128"/>
              </a:rPr>
              <a:t>や</a:t>
            </a:r>
            <a:r>
              <a:rPr kumimoji="1" lang="ja-JP" altLang="en-US" sz="1400" dirty="0">
                <a:solidFill>
                  <a:schemeClr val="tx1"/>
                </a:solidFill>
                <a:latin typeface="BIZ UDPゴシック" panose="020B0400000000000000" pitchFamily="50" charset="-128"/>
                <a:ea typeface="BIZ UDPゴシック" panose="020B0400000000000000" pitchFamily="50" charset="-128"/>
              </a:rPr>
              <a:t>資料館がほしい！</a:t>
            </a:r>
            <a:endParaRPr kumimoji="1" lang="en-US" altLang="ja-JP" sz="1400" dirty="0">
              <a:solidFill>
                <a:schemeClr val="tx1"/>
              </a:solidFill>
              <a:latin typeface="BIZ UDPゴシック" panose="020B0400000000000000" pitchFamily="50" charset="-128"/>
              <a:ea typeface="BIZ UDPゴシック" panose="020B0400000000000000" pitchFamily="50" charset="-128"/>
            </a:endParaRPr>
          </a:p>
          <a:p>
            <a:r>
              <a:rPr lang="ja-JP" altLang="en-US" sz="1400" dirty="0">
                <a:solidFill>
                  <a:schemeClr val="tx1"/>
                </a:solidFill>
                <a:latin typeface="BIZ UDPゴシック" panose="020B0400000000000000" pitchFamily="50" charset="-128"/>
                <a:ea typeface="BIZ UDPゴシック" panose="020B0400000000000000" pitchFamily="50" charset="-128"/>
              </a:rPr>
              <a:t>・しなの鉄道のグッズショップがほしい！</a:t>
            </a:r>
            <a:endParaRPr lang="en-US" altLang="ja-JP" sz="1400" dirty="0">
              <a:solidFill>
                <a:schemeClr val="tx1"/>
              </a:solidFill>
              <a:latin typeface="BIZ UDPゴシック" panose="020B0400000000000000" pitchFamily="50" charset="-128"/>
              <a:ea typeface="BIZ UDPゴシック" panose="020B0400000000000000" pitchFamily="50" charset="-128"/>
            </a:endParaRPr>
          </a:p>
          <a:p>
            <a:endParaRPr kumimoji="1" lang="en-US" altLang="ja-JP" sz="1400" dirty="0">
              <a:solidFill>
                <a:schemeClr val="tx1"/>
              </a:solidFill>
              <a:latin typeface="BIZ UDPゴシック" panose="020B0400000000000000" pitchFamily="50" charset="-128"/>
              <a:ea typeface="BIZ UDPゴシック" panose="020B0400000000000000" pitchFamily="50" charset="-128"/>
            </a:endParaRPr>
          </a:p>
          <a:p>
            <a:r>
              <a:rPr kumimoji="1" lang="ja-JP" altLang="en-US" sz="1400" dirty="0">
                <a:solidFill>
                  <a:schemeClr val="tx1"/>
                </a:solidFill>
                <a:latin typeface="BIZ UDPゴシック" panose="020B0400000000000000" pitchFamily="50" charset="-128"/>
                <a:ea typeface="BIZ UDPゴシック" panose="020B0400000000000000" pitchFamily="50" charset="-128"/>
              </a:rPr>
              <a:t>＜沿線地域に関すること＞</a:t>
            </a:r>
            <a:endParaRPr kumimoji="1" lang="en-US" altLang="ja-JP" sz="1400" dirty="0">
              <a:solidFill>
                <a:schemeClr val="tx1"/>
              </a:solidFill>
              <a:latin typeface="BIZ UDPゴシック" panose="020B0400000000000000" pitchFamily="50" charset="-128"/>
              <a:ea typeface="BIZ UDPゴシック" panose="020B0400000000000000" pitchFamily="50" charset="-128"/>
            </a:endParaRPr>
          </a:p>
          <a:p>
            <a:r>
              <a:rPr lang="ja-JP" altLang="en-US" sz="1400" dirty="0">
                <a:solidFill>
                  <a:schemeClr val="tx1"/>
                </a:solidFill>
                <a:latin typeface="BIZ UDPゴシック" panose="020B0400000000000000" pitchFamily="50" charset="-128"/>
                <a:ea typeface="BIZ UDPゴシック" panose="020B0400000000000000" pitchFamily="50" charset="-128"/>
              </a:rPr>
              <a:t>・沿線に大人も一緒に遊べる交通公園がほしい！</a:t>
            </a:r>
            <a:endParaRPr lang="en-US" altLang="ja-JP" sz="1400" dirty="0">
              <a:solidFill>
                <a:schemeClr val="tx1"/>
              </a:solidFill>
              <a:latin typeface="BIZ UDPゴシック" panose="020B0400000000000000" pitchFamily="50" charset="-128"/>
              <a:ea typeface="BIZ UDPゴシック" panose="020B0400000000000000" pitchFamily="50" charset="-128"/>
            </a:endParaRPr>
          </a:p>
          <a:p>
            <a:r>
              <a:rPr kumimoji="1" lang="ja-JP" altLang="en-US" sz="1400" dirty="0">
                <a:solidFill>
                  <a:schemeClr val="tx1"/>
                </a:solidFill>
                <a:latin typeface="BIZ UDPゴシック" panose="020B0400000000000000" pitchFamily="50" charset="-128"/>
                <a:ea typeface="BIZ UDPゴシック" panose="020B0400000000000000" pitchFamily="50" charset="-128"/>
              </a:rPr>
              <a:t>・沿線の面白い場所が分かるガイドブックがほしい！</a:t>
            </a:r>
            <a:endParaRPr kumimoji="1" lang="en-US" altLang="ja-JP" sz="1400" dirty="0">
              <a:solidFill>
                <a:schemeClr val="tx1"/>
              </a:solidFill>
              <a:latin typeface="BIZ UDPゴシック" panose="020B0400000000000000" pitchFamily="50" charset="-128"/>
              <a:ea typeface="BIZ UDPゴシック" panose="020B0400000000000000" pitchFamily="50" charset="-128"/>
            </a:endParaRPr>
          </a:p>
          <a:p>
            <a:r>
              <a:rPr kumimoji="1" lang="ja-JP" altLang="en-US" sz="1400" dirty="0">
                <a:solidFill>
                  <a:schemeClr val="tx1"/>
                </a:solidFill>
                <a:latin typeface="BIZ UDPゴシック" panose="020B0400000000000000" pitchFamily="50" charset="-128"/>
                <a:ea typeface="BIZ UDPゴシック" panose="020B0400000000000000" pitchFamily="50" charset="-128"/>
              </a:rPr>
              <a:t>・各駅に地域の面白いところや</a:t>
            </a:r>
            <a:r>
              <a:rPr lang="ja-JP" altLang="en-US" sz="1400" dirty="0">
                <a:solidFill>
                  <a:schemeClr val="tx1"/>
                </a:solidFill>
                <a:latin typeface="BIZ UDPゴシック" panose="020B0400000000000000" pitchFamily="50" charset="-128"/>
                <a:ea typeface="BIZ UDPゴシック" panose="020B0400000000000000" pitchFamily="50" charset="-128"/>
              </a:rPr>
              <a:t>名所の案内がほしい！</a:t>
            </a:r>
            <a:endParaRPr kumimoji="1" lang="en-US" altLang="ja-JP" sz="1400" dirty="0">
              <a:solidFill>
                <a:schemeClr val="tx1"/>
              </a:solidFill>
              <a:latin typeface="BIZ UDPゴシック" panose="020B0400000000000000" pitchFamily="50" charset="-128"/>
              <a:ea typeface="BIZ UDPゴシック" panose="020B0400000000000000" pitchFamily="50" charset="-128"/>
            </a:endParaRPr>
          </a:p>
          <a:p>
            <a:r>
              <a:rPr lang="ja-JP" altLang="en-US" sz="1400" dirty="0">
                <a:solidFill>
                  <a:schemeClr val="tx1"/>
                </a:solidFill>
                <a:latin typeface="BIZ UDPゴシック" panose="020B0400000000000000" pitchFamily="50" charset="-128"/>
                <a:ea typeface="BIZ UDPゴシック" panose="020B0400000000000000" pitchFamily="50" charset="-128"/>
              </a:rPr>
              <a:t>・駅のそばに気軽に泊まれるキャンプ場がほしい！</a:t>
            </a:r>
            <a:endParaRPr lang="en-US" altLang="ja-JP" sz="1400" dirty="0">
              <a:solidFill>
                <a:schemeClr val="tx1"/>
              </a:solidFill>
              <a:latin typeface="BIZ UDPゴシック" panose="020B0400000000000000" pitchFamily="50" charset="-128"/>
              <a:ea typeface="BIZ UDPゴシック" panose="020B0400000000000000" pitchFamily="50" charset="-128"/>
            </a:endParaRPr>
          </a:p>
          <a:p>
            <a:r>
              <a:rPr lang="ja-JP" altLang="en-US" sz="1400" dirty="0">
                <a:solidFill>
                  <a:schemeClr val="tx1"/>
                </a:solidFill>
                <a:latin typeface="BIZ UDPゴシック" panose="020B0400000000000000" pitchFamily="50" charset="-128"/>
                <a:ea typeface="BIZ UDPゴシック" panose="020B0400000000000000" pitchFamily="50" charset="-128"/>
              </a:rPr>
              <a:t>・白馬みたいな、「映（ば）える」撮影スポットがあるといい！</a:t>
            </a:r>
            <a:endParaRPr kumimoji="1" lang="ja-JP" altLang="en-US" sz="1400" dirty="0">
              <a:solidFill>
                <a:schemeClr val="tx1"/>
              </a:solidFill>
              <a:latin typeface="BIZ UDPゴシック" panose="020B0400000000000000" pitchFamily="50" charset="-128"/>
              <a:ea typeface="BIZ UDPゴシック" panose="020B0400000000000000" pitchFamily="50" charset="-128"/>
            </a:endParaRPr>
          </a:p>
        </p:txBody>
      </p:sp>
      <p:sp>
        <p:nvSpPr>
          <p:cNvPr id="10" name="スライド番号プレースホルダー 1">
            <a:extLst>
              <a:ext uri="{FF2B5EF4-FFF2-40B4-BE49-F238E27FC236}">
                <a16:creationId xmlns:a16="http://schemas.microsoft.com/office/drawing/2014/main" id="{FFD80404-9267-4618-9C13-43E0EB32E3C4}"/>
              </a:ext>
            </a:extLst>
          </p:cNvPr>
          <p:cNvSpPr>
            <a:spLocks noGrp="1"/>
          </p:cNvSpPr>
          <p:nvPr>
            <p:ph type="sldNum" idx="12"/>
          </p:nvPr>
        </p:nvSpPr>
        <p:spPr>
          <a:xfrm>
            <a:off x="7173688" y="6455065"/>
            <a:ext cx="2057400" cy="365125"/>
          </a:xfrm>
        </p:spPr>
        <p:txBody>
          <a:bodyPr/>
          <a:lstStyle/>
          <a:p>
            <a:pPr marL="0" lvl="0" indent="0" algn="r" rtl="0">
              <a:spcBef>
                <a:spcPts val="0"/>
              </a:spcBef>
              <a:spcAft>
                <a:spcPts val="0"/>
              </a:spcAft>
              <a:buNone/>
            </a:pPr>
            <a:fld id="{00000000-1234-1234-1234-123412341234}" type="slidenum">
              <a:rPr lang="en-US" altLang="ja-JP" smtClean="0">
                <a:latin typeface="BIZ UDPゴシック" panose="020B0400000000000000" pitchFamily="50" charset="-128"/>
                <a:ea typeface="BIZ UDPゴシック" panose="020B0400000000000000" pitchFamily="50" charset="-128"/>
              </a:rPr>
              <a:t>5</a:t>
            </a:fld>
            <a:endParaRPr lang="ja-JP" altLang="en-US" dirty="0">
              <a:latin typeface="BIZ UDPゴシック" panose="020B0400000000000000" pitchFamily="50" charset="-128"/>
              <a:ea typeface="BIZ UDPゴシック" panose="020B0400000000000000" pitchFamily="50" charset="-128"/>
            </a:endParaRPr>
          </a:p>
        </p:txBody>
      </p:sp>
      <p:sp>
        <p:nvSpPr>
          <p:cNvPr id="11" name="四角形: 角を丸くする 10">
            <a:extLst>
              <a:ext uri="{FF2B5EF4-FFF2-40B4-BE49-F238E27FC236}">
                <a16:creationId xmlns:a16="http://schemas.microsoft.com/office/drawing/2014/main" id="{8B6603B9-511C-4BD1-BD72-0ABB14F52F3D}"/>
              </a:ext>
            </a:extLst>
          </p:cNvPr>
          <p:cNvSpPr/>
          <p:nvPr/>
        </p:nvSpPr>
        <p:spPr>
          <a:xfrm>
            <a:off x="6585847" y="37895"/>
            <a:ext cx="2351200" cy="645012"/>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a:solidFill>
                  <a:schemeClr val="bg1"/>
                </a:solidFill>
                <a:latin typeface="BIZ UDPゴシック" panose="020B0400000000000000" pitchFamily="50" charset="-128"/>
                <a:ea typeface="BIZ UDPゴシック" panose="020B0400000000000000" pitchFamily="50" charset="-128"/>
              </a:rPr>
              <a:t>注記</a:t>
            </a:r>
            <a:endParaRPr lang="en-US" altLang="ja-JP" sz="1200" b="1"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1200" b="1" dirty="0">
                <a:solidFill>
                  <a:schemeClr val="bg1"/>
                </a:solidFill>
                <a:latin typeface="BIZ UDPゴシック" panose="020B0400000000000000" pitchFamily="50" charset="-128"/>
                <a:ea typeface="BIZ UDPゴシック" panose="020B0400000000000000" pitchFamily="50" charset="-128"/>
              </a:rPr>
              <a:t>細かなデザインは不要ですが</a:t>
            </a:r>
            <a:endParaRPr lang="en-US" altLang="ja-JP" sz="1200" b="1"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1200" b="1" dirty="0">
                <a:solidFill>
                  <a:schemeClr val="bg1"/>
                </a:solidFill>
                <a:latin typeface="BIZ UDPゴシック" panose="020B0400000000000000" pitchFamily="50" charset="-128"/>
                <a:ea typeface="BIZ UDPゴシック" panose="020B0400000000000000" pitchFamily="50" charset="-128"/>
              </a:rPr>
              <a:t>デザイナーにて整えてください</a:t>
            </a:r>
            <a:endParaRPr lang="en-US" altLang="ja-JP" sz="1200" b="1" dirty="0">
              <a:solidFill>
                <a:schemeClr val="bg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4796195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36082240-EDFB-4086-95FB-6B6B245A1B83}"/>
              </a:ext>
            </a:extLst>
          </p:cNvPr>
          <p:cNvSpPr/>
          <p:nvPr/>
        </p:nvSpPr>
        <p:spPr>
          <a:xfrm>
            <a:off x="206954" y="199697"/>
            <a:ext cx="8684798" cy="648980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kumimoji="1" lang="ja-JP" altLang="en-US" dirty="0">
              <a:solidFill>
                <a:schemeClr val="tx1"/>
              </a:solidFill>
              <a:latin typeface="BIZ UDPゴシック" panose="020B0400000000000000" pitchFamily="50" charset="-128"/>
              <a:ea typeface="BIZ UDPゴシック" panose="020B0400000000000000" pitchFamily="50" charset="-128"/>
            </a:endParaRPr>
          </a:p>
        </p:txBody>
      </p:sp>
      <p:sp>
        <p:nvSpPr>
          <p:cNvPr id="2" name="四角形: 角を丸くする 1">
            <a:extLst>
              <a:ext uri="{FF2B5EF4-FFF2-40B4-BE49-F238E27FC236}">
                <a16:creationId xmlns:a16="http://schemas.microsoft.com/office/drawing/2014/main" id="{0A089743-F532-4327-9965-7383BA9A9831}"/>
              </a:ext>
            </a:extLst>
          </p:cNvPr>
          <p:cNvSpPr/>
          <p:nvPr/>
        </p:nvSpPr>
        <p:spPr>
          <a:xfrm>
            <a:off x="546538" y="551794"/>
            <a:ext cx="3720662" cy="430924"/>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latin typeface="BIZ UDPゴシック" panose="020B0400000000000000" pitchFamily="50" charset="-128"/>
                <a:ea typeface="BIZ UDPゴシック" panose="020B0400000000000000" pitchFamily="50" charset="-128"/>
              </a:rPr>
              <a:t>大切にしたい価値</a:t>
            </a:r>
          </a:p>
        </p:txBody>
      </p:sp>
      <p:sp>
        <p:nvSpPr>
          <p:cNvPr id="3" name="正方形/長方形 2">
            <a:extLst>
              <a:ext uri="{FF2B5EF4-FFF2-40B4-BE49-F238E27FC236}">
                <a16:creationId xmlns:a16="http://schemas.microsoft.com/office/drawing/2014/main" id="{51C64D49-B555-4CCB-9336-0DC298493491}"/>
              </a:ext>
            </a:extLst>
          </p:cNvPr>
          <p:cNvSpPr/>
          <p:nvPr/>
        </p:nvSpPr>
        <p:spPr>
          <a:xfrm>
            <a:off x="693681" y="1135117"/>
            <a:ext cx="3415862" cy="207053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a:solidFill>
                  <a:schemeClr val="tx1"/>
                </a:solidFill>
                <a:latin typeface="BIZ UDPゴシック" panose="020B0400000000000000" pitchFamily="50" charset="-128"/>
                <a:ea typeface="BIZ UDPゴシック" panose="020B0400000000000000" pitchFamily="50" charset="-128"/>
              </a:rPr>
              <a:t>身近な自然をもとにした</a:t>
            </a:r>
            <a:endParaRPr lang="en-US" altLang="ja-JP" sz="1600" b="1" dirty="0">
              <a:solidFill>
                <a:schemeClr val="tx1"/>
              </a:solidFill>
              <a:latin typeface="BIZ UDPゴシック" panose="020B0400000000000000" pitchFamily="50" charset="-128"/>
              <a:ea typeface="BIZ UDPゴシック" panose="020B0400000000000000" pitchFamily="50" charset="-128"/>
            </a:endParaRPr>
          </a:p>
          <a:p>
            <a:pPr algn="ctr"/>
            <a:r>
              <a:rPr lang="ja-JP" altLang="en-US" sz="1600" b="1" dirty="0">
                <a:solidFill>
                  <a:schemeClr val="tx1"/>
                </a:solidFill>
                <a:latin typeface="BIZ UDPゴシック" panose="020B0400000000000000" pitchFamily="50" charset="-128"/>
                <a:ea typeface="BIZ UDPゴシック" panose="020B0400000000000000" pitchFamily="50" charset="-128"/>
              </a:rPr>
              <a:t>豊かな暮らしをわかちあう生活</a:t>
            </a:r>
            <a:endParaRPr lang="en-US" altLang="ja-JP" sz="1600" b="1" dirty="0">
              <a:solidFill>
                <a:schemeClr val="tx1"/>
              </a:solidFill>
              <a:latin typeface="BIZ UDPゴシック" panose="020B0400000000000000" pitchFamily="50" charset="-128"/>
              <a:ea typeface="BIZ UDPゴシック" panose="020B0400000000000000" pitchFamily="50" charset="-128"/>
            </a:endParaRPr>
          </a:p>
          <a:p>
            <a:pPr algn="ctr"/>
            <a:endParaRPr lang="en-US" altLang="ja-JP" sz="1600" b="1" dirty="0">
              <a:solidFill>
                <a:schemeClr val="tx1"/>
              </a:solidFill>
              <a:latin typeface="BIZ UDPゴシック" panose="020B0400000000000000" pitchFamily="50" charset="-128"/>
              <a:ea typeface="BIZ UDPゴシック" panose="020B0400000000000000" pitchFamily="50" charset="-128"/>
            </a:endParaRPr>
          </a:p>
          <a:p>
            <a:pPr algn="ctr"/>
            <a:r>
              <a:rPr lang="ja-JP" altLang="en-US" sz="1600" b="1" dirty="0">
                <a:solidFill>
                  <a:schemeClr val="tx1"/>
                </a:solidFill>
                <a:latin typeface="BIZ UDPゴシック" panose="020B0400000000000000" pitchFamily="50" charset="-128"/>
                <a:ea typeface="BIZ UDPゴシック" panose="020B0400000000000000" pitchFamily="50" charset="-128"/>
              </a:rPr>
              <a:t>地域内、地域外の人々との交流</a:t>
            </a:r>
            <a:endParaRPr lang="en-US" altLang="ja-JP" sz="1600" b="1" dirty="0">
              <a:solidFill>
                <a:schemeClr val="tx1"/>
              </a:solidFill>
              <a:latin typeface="BIZ UDPゴシック" panose="020B0400000000000000" pitchFamily="50" charset="-128"/>
              <a:ea typeface="BIZ UDPゴシック" panose="020B0400000000000000" pitchFamily="50" charset="-128"/>
            </a:endParaRPr>
          </a:p>
        </p:txBody>
      </p:sp>
      <p:sp>
        <p:nvSpPr>
          <p:cNvPr id="6" name="四角形: 角を丸くする 5">
            <a:extLst>
              <a:ext uri="{FF2B5EF4-FFF2-40B4-BE49-F238E27FC236}">
                <a16:creationId xmlns:a16="http://schemas.microsoft.com/office/drawing/2014/main" id="{A3DF06AE-ABB9-40D8-8F3D-2F4EDE8B91EB}"/>
              </a:ext>
            </a:extLst>
          </p:cNvPr>
          <p:cNvSpPr/>
          <p:nvPr/>
        </p:nvSpPr>
        <p:spPr>
          <a:xfrm>
            <a:off x="4572002" y="551795"/>
            <a:ext cx="3720662" cy="430924"/>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latin typeface="BIZ UDPゴシック" panose="020B0400000000000000" pitchFamily="50" charset="-128"/>
                <a:ea typeface="BIZ UDPゴシック" panose="020B0400000000000000" pitchFamily="50" charset="-128"/>
              </a:rPr>
              <a:t>目指す将来像</a:t>
            </a:r>
          </a:p>
        </p:txBody>
      </p:sp>
      <p:sp>
        <p:nvSpPr>
          <p:cNvPr id="8" name="正方形/長方形 7">
            <a:extLst>
              <a:ext uri="{FF2B5EF4-FFF2-40B4-BE49-F238E27FC236}">
                <a16:creationId xmlns:a16="http://schemas.microsoft.com/office/drawing/2014/main" id="{BB52BB4D-F0E2-461E-AB4B-B5125F507F30}"/>
              </a:ext>
            </a:extLst>
          </p:cNvPr>
          <p:cNvSpPr/>
          <p:nvPr/>
        </p:nvSpPr>
        <p:spPr>
          <a:xfrm>
            <a:off x="4719145" y="1135118"/>
            <a:ext cx="3415862" cy="207053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100" dirty="0">
                <a:solidFill>
                  <a:schemeClr val="tx1"/>
                </a:solidFill>
                <a:latin typeface="BIZ UDPゴシック" panose="020B0400000000000000" pitchFamily="50" charset="-128"/>
                <a:ea typeface="BIZ UDPゴシック" panose="020B0400000000000000" pitchFamily="50" charset="-128"/>
              </a:rPr>
              <a:t>＜人＞</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r>
              <a:rPr kumimoji="1" lang="ja-JP" altLang="en-US" sz="1100" dirty="0">
                <a:solidFill>
                  <a:schemeClr val="tx1"/>
                </a:solidFill>
                <a:latin typeface="BIZ UDPゴシック" panose="020B0400000000000000" pitchFamily="50" charset="-128"/>
                <a:ea typeface="BIZ UDPゴシック" panose="020B0400000000000000" pitchFamily="50" charset="-128"/>
              </a:rPr>
              <a:t>血縁</a:t>
            </a:r>
            <a:r>
              <a:rPr lang="ja-JP" altLang="en-US" sz="1100" dirty="0">
                <a:solidFill>
                  <a:schemeClr val="tx1"/>
                </a:solidFill>
                <a:latin typeface="BIZ UDPゴシック" panose="020B0400000000000000" pitchFamily="50" charset="-128"/>
                <a:ea typeface="BIZ UDPゴシック" panose="020B0400000000000000" pitchFamily="50" charset="-128"/>
              </a:rPr>
              <a:t>が</a:t>
            </a:r>
            <a:r>
              <a:rPr kumimoji="1" lang="ja-JP" altLang="en-US" sz="1100" dirty="0">
                <a:solidFill>
                  <a:schemeClr val="tx1"/>
                </a:solidFill>
                <a:latin typeface="BIZ UDPゴシック" panose="020B0400000000000000" pitchFamily="50" charset="-128"/>
                <a:ea typeface="BIZ UDPゴシック" panose="020B0400000000000000" pitchFamily="50" charset="-128"/>
              </a:rPr>
              <a:t>なくても家族のような縁が持てるまち</a:t>
            </a:r>
            <a:endParaRPr lang="en-US" altLang="ja-JP" sz="1100" dirty="0">
              <a:solidFill>
                <a:schemeClr val="tx1"/>
              </a:solidFill>
              <a:latin typeface="BIZ UDPゴシック" panose="020B0400000000000000" pitchFamily="50" charset="-128"/>
              <a:ea typeface="BIZ UDPゴシック" panose="020B0400000000000000" pitchFamily="50" charset="-128"/>
            </a:endParaRPr>
          </a:p>
          <a:p>
            <a:r>
              <a:rPr kumimoji="1" lang="ja-JP" altLang="en-US" sz="1100" dirty="0">
                <a:solidFill>
                  <a:schemeClr val="tx1"/>
                </a:solidFill>
                <a:latin typeface="BIZ UDPゴシック" panose="020B0400000000000000" pitchFamily="50" charset="-128"/>
                <a:ea typeface="BIZ UDPゴシック" panose="020B0400000000000000" pitchFamily="50" charset="-128"/>
              </a:rPr>
              <a:t>＜場所＞</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r>
              <a:rPr kumimoji="1" lang="ja-JP" altLang="en-US" sz="1100" dirty="0">
                <a:solidFill>
                  <a:schemeClr val="tx1"/>
                </a:solidFill>
                <a:latin typeface="BIZ UDPゴシック" panose="020B0400000000000000" pitchFamily="50" charset="-128"/>
                <a:ea typeface="BIZ UDPゴシック" panose="020B0400000000000000" pitchFamily="50" charset="-128"/>
              </a:rPr>
              <a:t>のびのびと遊び、集える場所が駅前にある地域</a:t>
            </a:r>
            <a:endParaRPr lang="en-US" altLang="ja-JP" sz="1100" dirty="0">
              <a:solidFill>
                <a:schemeClr val="tx1"/>
              </a:solidFill>
              <a:latin typeface="BIZ UDPゴシック" panose="020B0400000000000000" pitchFamily="50" charset="-128"/>
              <a:ea typeface="BIZ UDPゴシック" panose="020B0400000000000000" pitchFamily="50" charset="-128"/>
            </a:endParaRPr>
          </a:p>
          <a:p>
            <a:r>
              <a:rPr kumimoji="1" lang="ja-JP" altLang="en-US" sz="1100" dirty="0">
                <a:solidFill>
                  <a:schemeClr val="tx1"/>
                </a:solidFill>
                <a:latin typeface="BIZ UDPゴシック" panose="020B0400000000000000" pitchFamily="50" charset="-128"/>
                <a:ea typeface="BIZ UDPゴシック" panose="020B0400000000000000" pitchFamily="50" charset="-128"/>
              </a:rPr>
              <a:t>＜暮らし＞</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r>
              <a:rPr kumimoji="1" lang="ja-JP" altLang="en-US" sz="1100" dirty="0">
                <a:solidFill>
                  <a:schemeClr val="tx1"/>
                </a:solidFill>
                <a:latin typeface="BIZ UDPゴシック" panose="020B0400000000000000" pitchFamily="50" charset="-128"/>
                <a:ea typeface="BIZ UDPゴシック" panose="020B0400000000000000" pitchFamily="50" charset="-128"/>
              </a:rPr>
              <a:t>新しいセカンドキャリアをスタートできる地域</a:t>
            </a:r>
            <a:endParaRPr lang="en-US" altLang="ja-JP" sz="1100" dirty="0">
              <a:solidFill>
                <a:schemeClr val="tx1"/>
              </a:solidFill>
              <a:latin typeface="BIZ UDPゴシック" panose="020B0400000000000000" pitchFamily="50" charset="-128"/>
              <a:ea typeface="BIZ UDPゴシック" panose="020B0400000000000000" pitchFamily="50" charset="-128"/>
            </a:endParaRPr>
          </a:p>
          <a:p>
            <a:r>
              <a:rPr kumimoji="1" lang="ja-JP" altLang="en-US" sz="1100" dirty="0">
                <a:solidFill>
                  <a:schemeClr val="tx1"/>
                </a:solidFill>
                <a:latin typeface="BIZ UDPゴシック" panose="020B0400000000000000" pitchFamily="50" charset="-128"/>
                <a:ea typeface="BIZ UDPゴシック" panose="020B0400000000000000" pitchFamily="50" charset="-128"/>
              </a:rPr>
              <a:t>＜学び＞</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r>
              <a:rPr kumimoji="1" lang="ja-JP" altLang="en-US" sz="1100" dirty="0">
                <a:solidFill>
                  <a:schemeClr val="tx1"/>
                </a:solidFill>
                <a:latin typeface="BIZ UDPゴシック" panose="020B0400000000000000" pitchFamily="50" charset="-128"/>
                <a:ea typeface="BIZ UDPゴシック" panose="020B0400000000000000" pitchFamily="50" charset="-128"/>
              </a:rPr>
              <a:t>土、川、山、水や農業を通じ、自然から学べる</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r>
              <a:rPr kumimoji="1" lang="ja-JP" altLang="en-US" sz="1100" dirty="0">
                <a:solidFill>
                  <a:schemeClr val="tx1"/>
                </a:solidFill>
                <a:latin typeface="BIZ UDPゴシック" panose="020B0400000000000000" pitchFamily="50" charset="-128"/>
                <a:ea typeface="BIZ UDPゴシック" panose="020B0400000000000000" pitchFamily="50" charset="-128"/>
              </a:rPr>
              <a:t>ここだけの「学びの場」がある地域</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r>
              <a:rPr lang="ja-JP" altLang="en-US" sz="1100" dirty="0">
                <a:solidFill>
                  <a:schemeClr val="tx1"/>
                </a:solidFill>
                <a:latin typeface="BIZ UDPゴシック" panose="020B0400000000000000" pitchFamily="50" charset="-128"/>
                <a:ea typeface="BIZ UDPゴシック" panose="020B0400000000000000" pitchFamily="50" charset="-128"/>
              </a:rPr>
              <a:t>＜移動＞</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a:p>
            <a:r>
              <a:rPr lang="ja-JP" altLang="en-US" sz="1100" dirty="0">
                <a:solidFill>
                  <a:schemeClr val="tx1"/>
                </a:solidFill>
                <a:latin typeface="BIZ UDPゴシック" panose="020B0400000000000000" pitchFamily="50" charset="-128"/>
                <a:ea typeface="BIZ UDPゴシック" panose="020B0400000000000000" pitchFamily="50" charset="-128"/>
              </a:rPr>
              <a:t>誰もがストレスなく移動できる地域</a:t>
            </a:r>
            <a:endParaRPr kumimoji="1" lang="en-US" altLang="ja-JP" sz="1100" dirty="0">
              <a:solidFill>
                <a:schemeClr val="tx1"/>
              </a:solidFill>
              <a:latin typeface="BIZ UDPゴシック" panose="020B0400000000000000" pitchFamily="50" charset="-128"/>
              <a:ea typeface="BIZ UDPゴシック" panose="020B0400000000000000" pitchFamily="50" charset="-128"/>
            </a:endParaRPr>
          </a:p>
        </p:txBody>
      </p:sp>
      <p:sp>
        <p:nvSpPr>
          <p:cNvPr id="9" name="四角形: 角を丸くする 8">
            <a:extLst>
              <a:ext uri="{FF2B5EF4-FFF2-40B4-BE49-F238E27FC236}">
                <a16:creationId xmlns:a16="http://schemas.microsoft.com/office/drawing/2014/main" id="{02BA4A3A-A5CF-44FC-BFAE-10B658CF9E51}"/>
              </a:ext>
            </a:extLst>
          </p:cNvPr>
          <p:cNvSpPr/>
          <p:nvPr/>
        </p:nvSpPr>
        <p:spPr>
          <a:xfrm>
            <a:off x="551795" y="3620650"/>
            <a:ext cx="3720662" cy="430924"/>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latin typeface="BIZ UDPゴシック" panose="020B0400000000000000" pitchFamily="50" charset="-128"/>
                <a:ea typeface="BIZ UDPゴシック" panose="020B0400000000000000" pitchFamily="50" charset="-128"/>
              </a:rPr>
              <a:t>沿線まちづくりのテーマ</a:t>
            </a:r>
          </a:p>
        </p:txBody>
      </p:sp>
      <p:sp>
        <p:nvSpPr>
          <p:cNvPr id="10" name="正方形/長方形 9">
            <a:extLst>
              <a:ext uri="{FF2B5EF4-FFF2-40B4-BE49-F238E27FC236}">
                <a16:creationId xmlns:a16="http://schemas.microsoft.com/office/drawing/2014/main" id="{9DFD82A9-6545-437C-9ED5-89AEECB680CF}"/>
              </a:ext>
            </a:extLst>
          </p:cNvPr>
          <p:cNvSpPr/>
          <p:nvPr/>
        </p:nvSpPr>
        <p:spPr>
          <a:xfrm>
            <a:off x="698938" y="4203973"/>
            <a:ext cx="3415862" cy="225109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a:solidFill>
                  <a:schemeClr val="tx1"/>
                </a:solidFill>
                <a:latin typeface="BIZ UDPゴシック" panose="020B0400000000000000" pitchFamily="50" charset="-128"/>
                <a:ea typeface="BIZ UDPゴシック" panose="020B0400000000000000" pitchFamily="50" charset="-128"/>
              </a:rPr>
              <a:t>①しなの鉄道や上田電鉄の電車車両内を活用</a:t>
            </a:r>
            <a:r>
              <a:rPr lang="ja-JP" altLang="en-US" sz="1200" dirty="0">
                <a:solidFill>
                  <a:schemeClr val="tx1"/>
                </a:solidFill>
                <a:latin typeface="BIZ UDPゴシック" panose="020B0400000000000000" pitchFamily="50" charset="-128"/>
                <a:ea typeface="BIZ UDPゴシック" panose="020B0400000000000000" pitchFamily="50" charset="-128"/>
              </a:rPr>
              <a:t>し、</a:t>
            </a:r>
            <a:r>
              <a:rPr kumimoji="1" lang="ja-JP" altLang="en-US" sz="1200" dirty="0">
                <a:solidFill>
                  <a:schemeClr val="tx1"/>
                </a:solidFill>
                <a:latin typeface="BIZ UDPゴシック" panose="020B0400000000000000" pitchFamily="50" charset="-128"/>
                <a:ea typeface="BIZ UDPゴシック" panose="020B0400000000000000" pitchFamily="50" charset="-128"/>
              </a:rPr>
              <a:t>鉄道乗車が増えるようにする</a:t>
            </a: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p>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p>
            <a:r>
              <a:rPr lang="ja-JP" altLang="en-US" sz="1200" dirty="0">
                <a:solidFill>
                  <a:schemeClr val="tx1"/>
                </a:solidFill>
                <a:latin typeface="BIZ UDPゴシック" panose="020B0400000000000000" pitchFamily="50" charset="-128"/>
                <a:ea typeface="BIZ UDPゴシック" panose="020B0400000000000000" pitchFamily="50" charset="-128"/>
              </a:rPr>
              <a:t>②無人駅を含めた駅舎や駅周辺の空間を活用し、駅に人が集うようにする</a:t>
            </a:r>
            <a:endParaRPr lang="en-US" altLang="ja-JP" sz="1200" dirty="0">
              <a:solidFill>
                <a:schemeClr val="tx1"/>
              </a:solidFill>
              <a:latin typeface="BIZ UDPゴシック" panose="020B0400000000000000" pitchFamily="50" charset="-128"/>
              <a:ea typeface="BIZ UDPゴシック" panose="020B0400000000000000" pitchFamily="50" charset="-128"/>
            </a:endParaRPr>
          </a:p>
          <a:p>
            <a:endParaRPr lang="en-US" altLang="ja-JP" sz="1200" dirty="0">
              <a:solidFill>
                <a:schemeClr val="tx1"/>
              </a:solidFill>
              <a:latin typeface="BIZ UDPゴシック" panose="020B0400000000000000" pitchFamily="50" charset="-128"/>
              <a:ea typeface="BIZ UDPゴシック" panose="020B0400000000000000" pitchFamily="50" charset="-128"/>
            </a:endParaRPr>
          </a:p>
          <a:p>
            <a:r>
              <a:rPr lang="ja-JP" altLang="en-US" sz="1200" dirty="0">
                <a:solidFill>
                  <a:schemeClr val="tx1"/>
                </a:solidFill>
                <a:latin typeface="BIZ UDPゴシック" panose="020B0400000000000000" pitchFamily="50" charset="-128"/>
                <a:ea typeface="BIZ UDPゴシック" panose="020B0400000000000000" pitchFamily="50" charset="-128"/>
              </a:rPr>
              <a:t>③</a:t>
            </a:r>
            <a:r>
              <a:rPr kumimoji="1" lang="ja-JP" altLang="en-US" sz="1200" dirty="0">
                <a:solidFill>
                  <a:schemeClr val="tx1"/>
                </a:solidFill>
                <a:latin typeface="BIZ UDPゴシック" panose="020B0400000000000000" pitchFamily="50" charset="-128"/>
                <a:ea typeface="BIZ UDPゴシック" panose="020B0400000000000000" pitchFamily="50" charset="-128"/>
              </a:rPr>
              <a:t>鉄道駅から周辺地域を回遊できる二次交通の</a:t>
            </a: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p>
            <a:r>
              <a:rPr kumimoji="1" lang="ja-JP" altLang="en-US" sz="1200" dirty="0">
                <a:solidFill>
                  <a:schemeClr val="tx1"/>
                </a:solidFill>
                <a:latin typeface="BIZ UDPゴシック" panose="020B0400000000000000" pitchFamily="50" charset="-128"/>
                <a:ea typeface="BIZ UDPゴシック" panose="020B0400000000000000" pitchFamily="50" charset="-128"/>
              </a:rPr>
              <a:t>手段</a:t>
            </a:r>
            <a:r>
              <a:rPr lang="ja-JP" altLang="en-US" sz="1200" dirty="0">
                <a:solidFill>
                  <a:schemeClr val="tx1"/>
                </a:solidFill>
                <a:latin typeface="BIZ UDPゴシック" panose="020B0400000000000000" pitchFamily="50" charset="-128"/>
                <a:ea typeface="BIZ UDPゴシック" panose="020B0400000000000000" pitchFamily="50" charset="-128"/>
              </a:rPr>
              <a:t>や仕組みをつくりだす</a:t>
            </a:r>
            <a:endParaRPr lang="en-US" altLang="ja-JP" sz="1200" dirty="0">
              <a:solidFill>
                <a:schemeClr val="tx1"/>
              </a:solidFill>
              <a:latin typeface="BIZ UDPゴシック" panose="020B0400000000000000" pitchFamily="50" charset="-128"/>
              <a:ea typeface="BIZ UDPゴシック" panose="020B0400000000000000" pitchFamily="50" charset="-128"/>
            </a:endParaRPr>
          </a:p>
          <a:p>
            <a:endParaRPr kumimoji="1" lang="en-US" altLang="ja-JP" sz="1200" b="1" dirty="0">
              <a:solidFill>
                <a:schemeClr val="tx1"/>
              </a:solidFill>
              <a:latin typeface="BIZ UDPゴシック" panose="020B0400000000000000" pitchFamily="50" charset="-128"/>
              <a:ea typeface="BIZ UDPゴシック" panose="020B0400000000000000" pitchFamily="50" charset="-128"/>
            </a:endParaRPr>
          </a:p>
          <a:p>
            <a:r>
              <a:rPr lang="ja-JP" altLang="en-US" sz="1200" dirty="0">
                <a:solidFill>
                  <a:schemeClr val="tx1"/>
                </a:solidFill>
                <a:latin typeface="BIZ UDPゴシック" panose="020B0400000000000000" pitchFamily="50" charset="-128"/>
                <a:ea typeface="BIZ UDPゴシック" panose="020B0400000000000000" pitchFamily="50" charset="-128"/>
              </a:rPr>
              <a:t>④</a:t>
            </a:r>
            <a:r>
              <a:rPr kumimoji="1" lang="ja-JP" altLang="en-US" sz="1200" dirty="0">
                <a:solidFill>
                  <a:schemeClr val="tx1"/>
                </a:solidFill>
                <a:latin typeface="BIZ UDPゴシック" panose="020B0400000000000000" pitchFamily="50" charset="-128"/>
                <a:ea typeface="BIZ UDPゴシック" panose="020B0400000000000000" pitchFamily="50" charset="-128"/>
              </a:rPr>
              <a:t>しなの鉄道線沿線の見どころや地域情報を広域に情報発信し地域のブランディングにつなげる</a:t>
            </a: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p:txBody>
      </p:sp>
      <p:sp>
        <p:nvSpPr>
          <p:cNvPr id="11" name="四角形: 角を丸くする 10">
            <a:extLst>
              <a:ext uri="{FF2B5EF4-FFF2-40B4-BE49-F238E27FC236}">
                <a16:creationId xmlns:a16="http://schemas.microsoft.com/office/drawing/2014/main" id="{49E19EAD-6506-4D47-B7CD-8D8A38E726C6}"/>
              </a:ext>
            </a:extLst>
          </p:cNvPr>
          <p:cNvSpPr/>
          <p:nvPr/>
        </p:nvSpPr>
        <p:spPr>
          <a:xfrm>
            <a:off x="4572002" y="3620651"/>
            <a:ext cx="3720662" cy="430924"/>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latin typeface="BIZ UDPゴシック" panose="020B0400000000000000" pitchFamily="50" charset="-128"/>
                <a:ea typeface="BIZ UDPゴシック" panose="020B0400000000000000" pitchFamily="50" charset="-128"/>
              </a:rPr>
              <a:t>テーマに関連するプロジェクト</a:t>
            </a:r>
            <a:endParaRPr kumimoji="1" lang="ja-JP" altLang="en-US" dirty="0">
              <a:latin typeface="BIZ UDPゴシック" panose="020B0400000000000000" pitchFamily="50" charset="-128"/>
              <a:ea typeface="BIZ UDPゴシック" panose="020B0400000000000000" pitchFamily="50" charset="-128"/>
            </a:endParaRPr>
          </a:p>
        </p:txBody>
      </p:sp>
      <p:sp>
        <p:nvSpPr>
          <p:cNvPr id="12" name="正方形/長方形 11">
            <a:extLst>
              <a:ext uri="{FF2B5EF4-FFF2-40B4-BE49-F238E27FC236}">
                <a16:creationId xmlns:a16="http://schemas.microsoft.com/office/drawing/2014/main" id="{5B0A97B5-2300-4674-A4E6-DFEB0A31C305}"/>
              </a:ext>
            </a:extLst>
          </p:cNvPr>
          <p:cNvSpPr/>
          <p:nvPr/>
        </p:nvSpPr>
        <p:spPr>
          <a:xfrm>
            <a:off x="4719145" y="4203973"/>
            <a:ext cx="3415862" cy="225109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a:solidFill>
                  <a:schemeClr val="tx1"/>
                </a:solidFill>
                <a:latin typeface="BIZ UDPゴシック" panose="020B0400000000000000" pitchFamily="50" charset="-128"/>
                <a:ea typeface="BIZ UDPゴシック" panose="020B0400000000000000" pitchFamily="50" charset="-128"/>
              </a:rPr>
              <a:t>＜電車活用／駅舎・駅周辺活用＞</a:t>
            </a: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p>
            <a:r>
              <a:rPr kumimoji="1" lang="ja-JP" altLang="en-US" sz="1200" dirty="0">
                <a:solidFill>
                  <a:schemeClr val="tx1"/>
                </a:solidFill>
                <a:latin typeface="BIZ UDPゴシック" panose="020B0400000000000000" pitchFamily="50" charset="-128"/>
                <a:ea typeface="BIZ UDPゴシック" panose="020B0400000000000000" pitchFamily="50" charset="-128"/>
              </a:rPr>
              <a:t>トレインアートフェスティバル</a:t>
            </a: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p>
            <a:r>
              <a:rPr lang="ja-JP" altLang="en-US" sz="1200" dirty="0">
                <a:solidFill>
                  <a:schemeClr val="tx1"/>
                </a:solidFill>
                <a:latin typeface="BIZ UDPゴシック" panose="020B0400000000000000" pitchFamily="50" charset="-128"/>
                <a:ea typeface="BIZ UDPゴシック" panose="020B0400000000000000" pitchFamily="50" charset="-128"/>
              </a:rPr>
              <a:t>電車で！駅でととのう！サウナトレイン</a:t>
            </a: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p>
            <a:r>
              <a:rPr kumimoji="1" lang="ja-JP" altLang="en-US" sz="1200" dirty="0">
                <a:solidFill>
                  <a:schemeClr val="tx1"/>
                </a:solidFill>
                <a:latin typeface="BIZ UDPゴシック" panose="020B0400000000000000" pitchFamily="50" charset="-128"/>
                <a:ea typeface="BIZ UDPゴシック" panose="020B0400000000000000" pitchFamily="50" charset="-128"/>
              </a:rPr>
              <a:t>無人駅フェス</a:t>
            </a: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p>
            <a:r>
              <a:rPr kumimoji="1" lang="ja-JP" altLang="en-US" sz="1200" dirty="0">
                <a:solidFill>
                  <a:schemeClr val="tx1"/>
                </a:solidFill>
                <a:latin typeface="BIZ UDPゴシック" panose="020B0400000000000000" pitchFamily="50" charset="-128"/>
                <a:ea typeface="BIZ UDPゴシック" panose="020B0400000000000000" pitchFamily="50" charset="-128"/>
              </a:rPr>
              <a:t>鉄道駅前広場「みんなマルシェ」</a:t>
            </a:r>
            <a:endParaRPr lang="en-US" altLang="ja-JP" sz="1200" dirty="0">
              <a:solidFill>
                <a:schemeClr val="tx1"/>
              </a:solidFill>
              <a:latin typeface="BIZ UDPゴシック" panose="020B0400000000000000" pitchFamily="50" charset="-128"/>
              <a:ea typeface="BIZ UDPゴシック" panose="020B0400000000000000" pitchFamily="50" charset="-128"/>
            </a:endParaRPr>
          </a:p>
          <a:p>
            <a:r>
              <a:rPr lang="ja-JP" altLang="en-US" sz="1200" dirty="0">
                <a:solidFill>
                  <a:schemeClr val="tx1"/>
                </a:solidFill>
                <a:latin typeface="BIZ UDPゴシック" panose="020B0400000000000000" pitchFamily="50" charset="-128"/>
                <a:ea typeface="BIZ UDPゴシック" panose="020B0400000000000000" pitchFamily="50" charset="-128"/>
              </a:rPr>
              <a:t>＜二次交通＞</a:t>
            </a:r>
            <a:endParaRPr lang="en-US" altLang="ja-JP" sz="1200" dirty="0">
              <a:solidFill>
                <a:schemeClr val="tx1"/>
              </a:solidFill>
              <a:latin typeface="BIZ UDPゴシック" panose="020B0400000000000000" pitchFamily="50" charset="-128"/>
              <a:ea typeface="BIZ UDPゴシック" panose="020B0400000000000000" pitchFamily="50" charset="-128"/>
            </a:endParaRPr>
          </a:p>
          <a:p>
            <a:r>
              <a:rPr kumimoji="1" lang="ja-JP" altLang="en-US" sz="1200" dirty="0">
                <a:solidFill>
                  <a:schemeClr val="tx1"/>
                </a:solidFill>
                <a:latin typeface="BIZ UDPゴシック" panose="020B0400000000000000" pitchFamily="50" charset="-128"/>
                <a:ea typeface="BIZ UDPゴシック" panose="020B0400000000000000" pitchFamily="50" charset="-128"/>
              </a:rPr>
              <a:t>市町村シェアサイクル連携</a:t>
            </a: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p>
            <a:r>
              <a:rPr lang="ja-JP" altLang="en-US" sz="1200" dirty="0">
                <a:solidFill>
                  <a:schemeClr val="tx1"/>
                </a:solidFill>
                <a:latin typeface="BIZ UDPゴシック" panose="020B0400000000000000" pitchFamily="50" charset="-128"/>
                <a:ea typeface="BIZ UDPゴシック" panose="020B0400000000000000" pitchFamily="50" charset="-128"/>
              </a:rPr>
              <a:t>復刻！</a:t>
            </a:r>
            <a:r>
              <a:rPr kumimoji="1" lang="ja-JP" altLang="en-US" sz="1200" dirty="0">
                <a:solidFill>
                  <a:schemeClr val="tx1"/>
                </a:solidFill>
                <a:latin typeface="BIZ UDPゴシック" panose="020B0400000000000000" pitchFamily="50" charset="-128"/>
                <a:ea typeface="BIZ UDPゴシック" panose="020B0400000000000000" pitchFamily="50" charset="-128"/>
              </a:rPr>
              <a:t>千曲川通船</a:t>
            </a: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p>
            <a:r>
              <a:rPr lang="ja-JP" altLang="en-US" sz="1200" dirty="0">
                <a:solidFill>
                  <a:schemeClr val="tx1"/>
                </a:solidFill>
                <a:latin typeface="BIZ UDPゴシック" panose="020B0400000000000000" pitchFamily="50" charset="-128"/>
                <a:ea typeface="BIZ UDPゴシック" panose="020B0400000000000000" pitchFamily="50" charset="-128"/>
              </a:rPr>
              <a:t>＜情報発信、ブランディング＞</a:t>
            </a:r>
            <a:endParaRPr lang="en-US" altLang="ja-JP" sz="1200" dirty="0">
              <a:solidFill>
                <a:schemeClr val="tx1"/>
              </a:solidFill>
              <a:latin typeface="BIZ UDPゴシック" panose="020B0400000000000000" pitchFamily="50" charset="-128"/>
              <a:ea typeface="BIZ UDPゴシック" panose="020B0400000000000000" pitchFamily="50" charset="-128"/>
            </a:endParaRPr>
          </a:p>
          <a:p>
            <a:r>
              <a:rPr lang="ja-JP" altLang="en-US" sz="1200" dirty="0">
                <a:solidFill>
                  <a:schemeClr val="tx1"/>
                </a:solidFill>
                <a:latin typeface="BIZ UDPゴシック" panose="020B0400000000000000" pitchFamily="50" charset="-128"/>
                <a:ea typeface="BIZ UDPゴシック" panose="020B0400000000000000" pitchFamily="50" charset="-128"/>
              </a:rPr>
              <a:t>関係人口図鑑「千の曲（クセ）」</a:t>
            </a:r>
            <a:endParaRPr lang="en-US" altLang="ja-JP" sz="1200" dirty="0">
              <a:solidFill>
                <a:schemeClr val="tx1"/>
              </a:solidFill>
              <a:latin typeface="BIZ UDPゴシック" panose="020B0400000000000000" pitchFamily="50" charset="-128"/>
              <a:ea typeface="BIZ UDPゴシック" panose="020B0400000000000000" pitchFamily="50" charset="-128"/>
            </a:endParaRPr>
          </a:p>
          <a:p>
            <a:r>
              <a:rPr kumimoji="1" lang="ja-JP" altLang="en-US" sz="1200" dirty="0">
                <a:solidFill>
                  <a:schemeClr val="tx1"/>
                </a:solidFill>
                <a:latin typeface="BIZ UDPゴシック" panose="020B0400000000000000" pitchFamily="50" charset="-128"/>
                <a:ea typeface="BIZ UDPゴシック" panose="020B0400000000000000" pitchFamily="50" charset="-128"/>
              </a:rPr>
              <a:t>全入り観光案内所＆</a:t>
            </a:r>
            <a:r>
              <a:rPr lang="en-US" altLang="ja-JP" sz="1200" dirty="0">
                <a:solidFill>
                  <a:schemeClr val="tx1"/>
                </a:solidFill>
                <a:latin typeface="BIZ UDPゴシック" panose="020B0400000000000000" pitchFamily="50" charset="-128"/>
                <a:ea typeface="BIZ UDPゴシック" panose="020B0400000000000000" pitchFamily="50" charset="-128"/>
              </a:rPr>
              <a:t>AI</a:t>
            </a:r>
            <a:r>
              <a:rPr lang="ja-JP" altLang="en-US" sz="1200" dirty="0">
                <a:solidFill>
                  <a:schemeClr val="tx1"/>
                </a:solidFill>
                <a:latin typeface="BIZ UDPゴシック" panose="020B0400000000000000" pitchFamily="50" charset="-128"/>
                <a:ea typeface="BIZ UDPゴシック" panose="020B0400000000000000" pitchFamily="50" charset="-128"/>
              </a:rPr>
              <a:t>ツアーコンダクター</a:t>
            </a: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p:txBody>
      </p:sp>
      <p:sp>
        <p:nvSpPr>
          <p:cNvPr id="13" name="テキスト ボックス 12">
            <a:extLst>
              <a:ext uri="{FF2B5EF4-FFF2-40B4-BE49-F238E27FC236}">
                <a16:creationId xmlns:a16="http://schemas.microsoft.com/office/drawing/2014/main" id="{C81BAA0F-2FD0-4C09-A957-22EF9C6F5E53}"/>
              </a:ext>
            </a:extLst>
          </p:cNvPr>
          <p:cNvSpPr txBox="1"/>
          <p:nvPr/>
        </p:nvSpPr>
        <p:spPr>
          <a:xfrm>
            <a:off x="266351" y="156031"/>
            <a:ext cx="3276601" cy="376532"/>
          </a:xfrm>
          <a:prstGeom prst="rect">
            <a:avLst/>
          </a:prstGeom>
          <a:noFill/>
        </p:spPr>
        <p:txBody>
          <a:bodyPr wrap="square">
            <a:spAutoFit/>
          </a:bodyPr>
          <a:lstStyle/>
          <a:p>
            <a:r>
              <a:rPr lang="ja-JP" altLang="en-US" sz="1800" dirty="0">
                <a:highlight>
                  <a:srgbClr val="FFFF00"/>
                </a:highlight>
                <a:latin typeface="BIZ UDPゴシック" panose="020B0400000000000000" pitchFamily="50" charset="-128"/>
                <a:ea typeface="BIZ UDPゴシック" panose="020B0400000000000000" pitchFamily="50" charset="-128"/>
              </a:rPr>
              <a:t>勉強会で討議した内容</a:t>
            </a:r>
            <a:endParaRPr lang="en-US" altLang="ja-JP" sz="1800" dirty="0">
              <a:highlight>
                <a:srgbClr val="FFFF00"/>
              </a:highlight>
              <a:latin typeface="BIZ UDPゴシック" panose="020B0400000000000000" pitchFamily="50" charset="-128"/>
              <a:ea typeface="BIZ UDPゴシック" panose="020B0400000000000000" pitchFamily="50" charset="-128"/>
            </a:endParaRPr>
          </a:p>
        </p:txBody>
      </p:sp>
      <p:sp>
        <p:nvSpPr>
          <p:cNvPr id="14" name="スライド番号プレースホルダー 1">
            <a:extLst>
              <a:ext uri="{FF2B5EF4-FFF2-40B4-BE49-F238E27FC236}">
                <a16:creationId xmlns:a16="http://schemas.microsoft.com/office/drawing/2014/main" id="{F28B131F-1DCC-4216-9A78-25376A67C6D6}"/>
              </a:ext>
            </a:extLst>
          </p:cNvPr>
          <p:cNvSpPr>
            <a:spLocks noGrp="1"/>
          </p:cNvSpPr>
          <p:nvPr>
            <p:ph type="sldNum" idx="12"/>
          </p:nvPr>
        </p:nvSpPr>
        <p:spPr>
          <a:xfrm>
            <a:off x="7151916" y="6455065"/>
            <a:ext cx="2057400" cy="365125"/>
          </a:xfrm>
        </p:spPr>
        <p:txBody>
          <a:bodyPr/>
          <a:lstStyle/>
          <a:p>
            <a:pPr marL="0" lvl="0" indent="0" algn="r" rtl="0">
              <a:spcBef>
                <a:spcPts val="0"/>
              </a:spcBef>
              <a:spcAft>
                <a:spcPts val="0"/>
              </a:spcAft>
              <a:buNone/>
            </a:pPr>
            <a:fld id="{00000000-1234-1234-1234-123412341234}" type="slidenum">
              <a:rPr lang="en-US" altLang="ja-JP" smtClean="0">
                <a:latin typeface="BIZ UDPゴシック" panose="020B0400000000000000" pitchFamily="50" charset="-128"/>
                <a:ea typeface="BIZ UDPゴシック" panose="020B0400000000000000" pitchFamily="50" charset="-128"/>
              </a:rPr>
              <a:t>6</a:t>
            </a:fld>
            <a:endParaRPr lang="ja-JP" altLang="en-US" dirty="0">
              <a:latin typeface="BIZ UDPゴシック" panose="020B0400000000000000" pitchFamily="50" charset="-128"/>
              <a:ea typeface="BIZ UDPゴシック" panose="020B0400000000000000" pitchFamily="50" charset="-128"/>
            </a:endParaRPr>
          </a:p>
        </p:txBody>
      </p:sp>
      <p:sp>
        <p:nvSpPr>
          <p:cNvPr id="15" name="四角形: 角を丸くする 14">
            <a:extLst>
              <a:ext uri="{FF2B5EF4-FFF2-40B4-BE49-F238E27FC236}">
                <a16:creationId xmlns:a16="http://schemas.microsoft.com/office/drawing/2014/main" id="{F348F15F-2F68-4EEF-BCE1-5D44BC33E442}"/>
              </a:ext>
            </a:extLst>
          </p:cNvPr>
          <p:cNvSpPr/>
          <p:nvPr/>
        </p:nvSpPr>
        <p:spPr>
          <a:xfrm>
            <a:off x="6599949" y="37895"/>
            <a:ext cx="2351200" cy="645012"/>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a:solidFill>
                  <a:schemeClr val="bg1"/>
                </a:solidFill>
                <a:latin typeface="BIZ UDPゴシック" panose="020B0400000000000000" pitchFamily="50" charset="-128"/>
                <a:ea typeface="BIZ UDPゴシック" panose="020B0400000000000000" pitchFamily="50" charset="-128"/>
              </a:rPr>
              <a:t>注記</a:t>
            </a:r>
            <a:endParaRPr lang="en-US" altLang="ja-JP" sz="1200" b="1"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1200" b="1" dirty="0">
                <a:solidFill>
                  <a:schemeClr val="bg1"/>
                </a:solidFill>
                <a:latin typeface="BIZ UDPゴシック" panose="020B0400000000000000" pitchFamily="50" charset="-128"/>
                <a:ea typeface="BIZ UDPゴシック" panose="020B0400000000000000" pitchFamily="50" charset="-128"/>
              </a:rPr>
              <a:t>細かなデザインは不要ですが</a:t>
            </a:r>
            <a:endParaRPr lang="en-US" altLang="ja-JP" sz="1200" b="1"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1200" b="1" dirty="0">
                <a:solidFill>
                  <a:schemeClr val="bg1"/>
                </a:solidFill>
                <a:latin typeface="BIZ UDPゴシック" panose="020B0400000000000000" pitchFamily="50" charset="-128"/>
                <a:ea typeface="BIZ UDPゴシック" panose="020B0400000000000000" pitchFamily="50" charset="-128"/>
              </a:rPr>
              <a:t>デザイナーにて整えてください</a:t>
            </a:r>
            <a:endParaRPr lang="en-US" altLang="ja-JP" sz="1200" b="1" dirty="0">
              <a:solidFill>
                <a:schemeClr val="bg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0078125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36082240-EDFB-4086-95FB-6B6B245A1B83}"/>
              </a:ext>
            </a:extLst>
          </p:cNvPr>
          <p:cNvSpPr/>
          <p:nvPr/>
        </p:nvSpPr>
        <p:spPr>
          <a:xfrm>
            <a:off x="206954" y="199697"/>
            <a:ext cx="8684798" cy="648980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altLang="ja-JP" dirty="0">
              <a:solidFill>
                <a:schemeClr val="tx1"/>
              </a:solidFill>
              <a:latin typeface="BIZ UDPゴシック" panose="020B0400000000000000" pitchFamily="50" charset="-128"/>
              <a:ea typeface="BIZ UDPゴシック" panose="020B0400000000000000" pitchFamily="50" charset="-128"/>
            </a:endParaRPr>
          </a:p>
          <a:p>
            <a:pPr algn="ctr"/>
            <a:endParaRPr kumimoji="1" lang="en-US" altLang="ja-JP" dirty="0">
              <a:solidFill>
                <a:schemeClr val="tx1"/>
              </a:solidFill>
              <a:latin typeface="BIZ UDPゴシック" panose="020B0400000000000000" pitchFamily="50" charset="-128"/>
              <a:ea typeface="BIZ UDPゴシック" panose="020B0400000000000000" pitchFamily="50" charset="-128"/>
            </a:endParaRPr>
          </a:p>
        </p:txBody>
      </p:sp>
      <p:sp>
        <p:nvSpPr>
          <p:cNvPr id="5" name="テキスト ボックス 4">
            <a:extLst>
              <a:ext uri="{FF2B5EF4-FFF2-40B4-BE49-F238E27FC236}">
                <a16:creationId xmlns:a16="http://schemas.microsoft.com/office/drawing/2014/main" id="{DFF1AB8A-C01E-41D7-BB6F-7F444EA0F353}"/>
              </a:ext>
            </a:extLst>
          </p:cNvPr>
          <p:cNvSpPr txBox="1"/>
          <p:nvPr/>
        </p:nvSpPr>
        <p:spPr>
          <a:xfrm>
            <a:off x="338957" y="247914"/>
            <a:ext cx="3591775" cy="369332"/>
          </a:xfrm>
          <a:prstGeom prst="rect">
            <a:avLst/>
          </a:prstGeom>
          <a:noFill/>
        </p:spPr>
        <p:txBody>
          <a:bodyPr wrap="square">
            <a:spAutoFit/>
          </a:bodyPr>
          <a:lstStyle/>
          <a:p>
            <a:r>
              <a:rPr lang="ja-JP" altLang="en-US" sz="1800" dirty="0">
                <a:highlight>
                  <a:srgbClr val="FFFF00"/>
                </a:highlight>
                <a:latin typeface="BIZ UDPゴシック" panose="020B0400000000000000" pitchFamily="50" charset="-128"/>
                <a:ea typeface="BIZ UDPゴシック" panose="020B0400000000000000" pitchFamily="50" charset="-128"/>
              </a:rPr>
              <a:t>大切にしたい価値と目指す将来像</a:t>
            </a:r>
            <a:endParaRPr lang="en-US" altLang="ja-JP" sz="1800" dirty="0">
              <a:highlight>
                <a:srgbClr val="FFFF00"/>
              </a:highlight>
              <a:latin typeface="BIZ UDPゴシック" panose="020B0400000000000000" pitchFamily="50" charset="-128"/>
              <a:ea typeface="BIZ UDPゴシック" panose="020B0400000000000000" pitchFamily="50" charset="-128"/>
            </a:endParaRPr>
          </a:p>
        </p:txBody>
      </p:sp>
      <p:sp>
        <p:nvSpPr>
          <p:cNvPr id="6" name="スライド番号プレースホルダー 1">
            <a:extLst>
              <a:ext uri="{FF2B5EF4-FFF2-40B4-BE49-F238E27FC236}">
                <a16:creationId xmlns:a16="http://schemas.microsoft.com/office/drawing/2014/main" id="{5106970D-32DC-48DD-BC62-287E2A33F77E}"/>
              </a:ext>
            </a:extLst>
          </p:cNvPr>
          <p:cNvSpPr>
            <a:spLocks noGrp="1"/>
          </p:cNvSpPr>
          <p:nvPr>
            <p:ph type="sldNum" idx="12"/>
          </p:nvPr>
        </p:nvSpPr>
        <p:spPr>
          <a:xfrm>
            <a:off x="7151916" y="6455065"/>
            <a:ext cx="2057400" cy="365125"/>
          </a:xfrm>
        </p:spPr>
        <p:txBody>
          <a:bodyPr/>
          <a:lstStyle/>
          <a:p>
            <a:pPr marL="0" lvl="0" indent="0" algn="r" rtl="0">
              <a:spcBef>
                <a:spcPts val="0"/>
              </a:spcBef>
              <a:spcAft>
                <a:spcPts val="0"/>
              </a:spcAft>
              <a:buNone/>
            </a:pPr>
            <a:fld id="{00000000-1234-1234-1234-123412341234}" type="slidenum">
              <a:rPr lang="en-US" altLang="ja-JP" smtClean="0">
                <a:latin typeface="BIZ UDPゴシック" panose="020B0400000000000000" pitchFamily="50" charset="-128"/>
                <a:ea typeface="BIZ UDPゴシック" panose="020B0400000000000000" pitchFamily="50" charset="-128"/>
              </a:rPr>
              <a:t>7</a:t>
            </a:fld>
            <a:endParaRPr lang="ja-JP" altLang="en-US" dirty="0">
              <a:latin typeface="BIZ UDPゴシック" panose="020B0400000000000000" pitchFamily="50" charset="-128"/>
              <a:ea typeface="BIZ UDPゴシック" panose="020B0400000000000000" pitchFamily="50" charset="-128"/>
            </a:endParaRPr>
          </a:p>
        </p:txBody>
      </p:sp>
      <p:sp>
        <p:nvSpPr>
          <p:cNvPr id="9" name="テキスト ボックス 8">
            <a:extLst>
              <a:ext uri="{FF2B5EF4-FFF2-40B4-BE49-F238E27FC236}">
                <a16:creationId xmlns:a16="http://schemas.microsoft.com/office/drawing/2014/main" id="{694F0DF3-F124-4B47-AC65-2662E7BACBC3}"/>
              </a:ext>
            </a:extLst>
          </p:cNvPr>
          <p:cNvSpPr txBox="1"/>
          <p:nvPr/>
        </p:nvSpPr>
        <p:spPr>
          <a:xfrm>
            <a:off x="270111" y="775144"/>
            <a:ext cx="4195012" cy="5693866"/>
          </a:xfrm>
          <a:prstGeom prst="rect">
            <a:avLst/>
          </a:prstGeom>
          <a:noFill/>
          <a:ln>
            <a:noFill/>
          </a:ln>
        </p:spPr>
        <p:txBody>
          <a:bodyPr wrap="square">
            <a:spAutoFit/>
          </a:bodyPr>
          <a:lstStyle/>
          <a:p>
            <a:pPr algn="ctr"/>
            <a:r>
              <a:rPr lang="en-US" altLang="ja-JP" sz="1600" b="1" dirty="0">
                <a:solidFill>
                  <a:schemeClr val="tx1"/>
                </a:solidFill>
                <a:latin typeface="BIZ UDPゴシック" panose="020B0400000000000000" pitchFamily="50" charset="-128"/>
                <a:ea typeface="BIZ UDPゴシック" panose="020B0400000000000000" pitchFamily="50" charset="-128"/>
              </a:rPr>
              <a:t>【</a:t>
            </a:r>
            <a:r>
              <a:rPr lang="ja-JP" altLang="en-US" sz="1600" b="1" dirty="0">
                <a:solidFill>
                  <a:schemeClr val="tx1"/>
                </a:solidFill>
                <a:latin typeface="BIZ UDPゴシック" panose="020B0400000000000000" pitchFamily="50" charset="-128"/>
                <a:ea typeface="BIZ UDPゴシック" panose="020B0400000000000000" pitchFamily="50" charset="-128"/>
              </a:rPr>
              <a:t>大切にしたい価値</a:t>
            </a:r>
            <a:r>
              <a:rPr lang="en-US" altLang="ja-JP" sz="1600" b="1" dirty="0">
                <a:solidFill>
                  <a:schemeClr val="tx1"/>
                </a:solidFill>
                <a:latin typeface="BIZ UDPゴシック" panose="020B0400000000000000" pitchFamily="50" charset="-128"/>
                <a:ea typeface="BIZ UDPゴシック" panose="020B0400000000000000" pitchFamily="50" charset="-128"/>
              </a:rPr>
              <a:t>】</a:t>
            </a:r>
            <a:endParaRPr kumimoji="1" lang="en-US" altLang="ja-JP" sz="1600" b="1" dirty="0">
              <a:solidFill>
                <a:schemeClr val="tx1"/>
              </a:solidFill>
              <a:latin typeface="BIZ UDPゴシック" panose="020B0400000000000000" pitchFamily="50" charset="-128"/>
              <a:ea typeface="BIZ UDPゴシック" panose="020B0400000000000000" pitchFamily="50" charset="-128"/>
            </a:endParaRPr>
          </a:p>
          <a:p>
            <a:pPr algn="ct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p>
            <a:pPr algn="ctr"/>
            <a:r>
              <a:rPr lang="ja-JP" altLang="en-US" b="1" dirty="0">
                <a:solidFill>
                  <a:schemeClr val="tx1"/>
                </a:solidFill>
                <a:latin typeface="BIZ UDPゴシック" panose="020B0400000000000000" pitchFamily="50" charset="-128"/>
                <a:ea typeface="BIZ UDPゴシック" panose="020B0400000000000000" pitchFamily="50" charset="-128"/>
              </a:rPr>
              <a:t>身近な自然をもとにした</a:t>
            </a:r>
            <a:endParaRPr lang="en-US" altLang="ja-JP" b="1" dirty="0">
              <a:solidFill>
                <a:schemeClr val="tx1"/>
              </a:solidFill>
              <a:latin typeface="BIZ UDPゴシック" panose="020B0400000000000000" pitchFamily="50" charset="-128"/>
              <a:ea typeface="BIZ UDPゴシック" panose="020B0400000000000000" pitchFamily="50" charset="-128"/>
            </a:endParaRPr>
          </a:p>
          <a:p>
            <a:pPr algn="ctr"/>
            <a:r>
              <a:rPr lang="ja-JP" altLang="en-US" b="1" dirty="0">
                <a:solidFill>
                  <a:schemeClr val="tx1"/>
                </a:solidFill>
                <a:latin typeface="BIZ UDPゴシック" panose="020B0400000000000000" pitchFamily="50" charset="-128"/>
                <a:ea typeface="BIZ UDPゴシック" panose="020B0400000000000000" pitchFamily="50" charset="-128"/>
              </a:rPr>
              <a:t>豊かな暮らし</a:t>
            </a:r>
            <a:r>
              <a:rPr lang="ja-JP" altLang="en-US" b="1" dirty="0">
                <a:latin typeface="BIZ UDPゴシック" panose="020B0400000000000000" pitchFamily="50" charset="-128"/>
                <a:ea typeface="BIZ UDPゴシック" panose="020B0400000000000000" pitchFamily="50" charset="-128"/>
              </a:rPr>
              <a:t>を</a:t>
            </a:r>
            <a:r>
              <a:rPr lang="ja-JP" altLang="en-US" b="1" dirty="0">
                <a:solidFill>
                  <a:schemeClr val="tx1"/>
                </a:solidFill>
                <a:latin typeface="BIZ UDPゴシック" panose="020B0400000000000000" pitchFamily="50" charset="-128"/>
                <a:ea typeface="BIZ UDPゴシック" panose="020B0400000000000000" pitchFamily="50" charset="-128"/>
              </a:rPr>
              <a:t>わかちあう生活</a:t>
            </a:r>
            <a:endParaRPr lang="en-US" altLang="ja-JP" b="1" dirty="0">
              <a:solidFill>
                <a:schemeClr val="tx1"/>
              </a:solidFill>
              <a:latin typeface="BIZ UDPゴシック" panose="020B0400000000000000" pitchFamily="50" charset="-128"/>
              <a:ea typeface="BIZ UDPゴシック" panose="020B0400000000000000" pitchFamily="50" charset="-128"/>
            </a:endParaRPr>
          </a:p>
          <a:p>
            <a:pPr algn="ctr"/>
            <a:endParaRPr kumimoji="1" lang="en-US" altLang="ja-JP" dirty="0">
              <a:solidFill>
                <a:schemeClr val="tx1"/>
              </a:solidFill>
              <a:latin typeface="BIZ UDPゴシック" panose="020B0400000000000000" pitchFamily="50" charset="-128"/>
              <a:ea typeface="BIZ UDPゴシック" panose="020B0400000000000000" pitchFamily="50" charset="-128"/>
            </a:endParaRPr>
          </a:p>
          <a:p>
            <a:pPr algn="ctr"/>
            <a:r>
              <a:rPr lang="ja-JP" altLang="en-US" b="1" dirty="0">
                <a:latin typeface="BIZ UDPゴシック" panose="020B0400000000000000" pitchFamily="50" charset="-128"/>
                <a:ea typeface="BIZ UDPゴシック" panose="020B0400000000000000" pitchFamily="50" charset="-128"/>
              </a:rPr>
              <a:t>地域内、地域外の人々との交流</a:t>
            </a:r>
            <a:endParaRPr kumimoji="1" lang="en-US" altLang="ja-JP" b="1" dirty="0">
              <a:solidFill>
                <a:schemeClr val="tx1"/>
              </a:solidFill>
              <a:latin typeface="BIZ UDPゴシック" panose="020B0400000000000000" pitchFamily="50" charset="-128"/>
              <a:ea typeface="BIZ UDPゴシック" panose="020B0400000000000000" pitchFamily="50" charset="-128"/>
            </a:endParaRPr>
          </a:p>
          <a:p>
            <a:pPr algn="ct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p>
            <a:pPr algn="ctr"/>
            <a:r>
              <a:rPr lang="ja-JP" altLang="en-US" sz="1200" dirty="0">
                <a:solidFill>
                  <a:schemeClr val="tx1"/>
                </a:solidFill>
                <a:latin typeface="BIZ UDPゴシック" panose="020B0400000000000000" pitchFamily="50" charset="-128"/>
                <a:ea typeface="BIZ UDPゴシック" panose="020B0400000000000000" pitchFamily="50" charset="-128"/>
              </a:rPr>
              <a:t>長野市から軽井沢町にかけた信州の東の地では</a:t>
            </a:r>
            <a:endParaRPr lang="en-US" altLang="ja-JP" sz="1200" dirty="0">
              <a:solidFill>
                <a:schemeClr val="tx1"/>
              </a:solidFill>
              <a:latin typeface="BIZ UDPゴシック" panose="020B0400000000000000" pitchFamily="50" charset="-128"/>
              <a:ea typeface="BIZ UDPゴシック" panose="020B0400000000000000" pitchFamily="50" charset="-128"/>
            </a:endParaRPr>
          </a:p>
          <a:p>
            <a:pPr algn="ctr"/>
            <a:r>
              <a:rPr lang="ja-JP" altLang="en-US" sz="1200" dirty="0">
                <a:solidFill>
                  <a:schemeClr val="tx1"/>
                </a:solidFill>
                <a:latin typeface="BIZ UDPゴシック" panose="020B0400000000000000" pitchFamily="50" charset="-128"/>
                <a:ea typeface="BIZ UDPゴシック" panose="020B0400000000000000" pitchFamily="50" charset="-128"/>
              </a:rPr>
              <a:t>千曲川に沿った谷あいにまちが形成されてきました。</a:t>
            </a:r>
            <a:endParaRPr lang="en-US" altLang="ja-JP" sz="1200" dirty="0">
              <a:solidFill>
                <a:schemeClr val="tx1"/>
              </a:solidFill>
              <a:latin typeface="BIZ UDPゴシック" panose="020B0400000000000000" pitchFamily="50" charset="-128"/>
              <a:ea typeface="BIZ UDPゴシック" panose="020B0400000000000000" pitchFamily="50" charset="-128"/>
            </a:endParaRPr>
          </a:p>
          <a:p>
            <a:pPr algn="ct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p>
            <a:pPr algn="ctr"/>
            <a:r>
              <a:rPr lang="ja-JP" altLang="en-US" sz="1200" dirty="0">
                <a:solidFill>
                  <a:schemeClr val="tx1"/>
                </a:solidFill>
                <a:latin typeface="BIZ UDPゴシック" panose="020B0400000000000000" pitchFamily="50" charset="-128"/>
                <a:ea typeface="BIZ UDPゴシック" panose="020B0400000000000000" pitchFamily="50" charset="-128"/>
              </a:rPr>
              <a:t>「川が千の数ほど曲がっている」ことから</a:t>
            </a:r>
            <a:endParaRPr lang="en-US" altLang="ja-JP" sz="1200" dirty="0">
              <a:latin typeface="BIZ UDPゴシック" panose="020B0400000000000000" pitchFamily="50" charset="-128"/>
              <a:ea typeface="BIZ UDPゴシック" panose="020B0400000000000000" pitchFamily="50" charset="-128"/>
            </a:endParaRPr>
          </a:p>
          <a:p>
            <a:pPr algn="ctr"/>
            <a:r>
              <a:rPr lang="ja-JP" altLang="en-US" sz="1200" dirty="0">
                <a:solidFill>
                  <a:schemeClr val="tx1"/>
                </a:solidFill>
                <a:latin typeface="BIZ UDPゴシック" panose="020B0400000000000000" pitchFamily="50" charset="-128"/>
                <a:ea typeface="BIZ UDPゴシック" panose="020B0400000000000000" pitchFamily="50" charset="-128"/>
              </a:rPr>
              <a:t>命名された千曲川の地形的多様性ををもとに、</a:t>
            </a:r>
            <a:endParaRPr lang="en-US" altLang="ja-JP" sz="1200" dirty="0">
              <a:solidFill>
                <a:schemeClr val="tx1"/>
              </a:solidFill>
              <a:latin typeface="BIZ UDPゴシック" panose="020B0400000000000000" pitchFamily="50" charset="-128"/>
              <a:ea typeface="BIZ UDPゴシック" panose="020B0400000000000000" pitchFamily="50" charset="-128"/>
            </a:endParaRPr>
          </a:p>
          <a:p>
            <a:pPr algn="ctr"/>
            <a:r>
              <a:rPr lang="ja-JP" altLang="en-US" sz="1200" dirty="0">
                <a:solidFill>
                  <a:schemeClr val="tx1"/>
                </a:solidFill>
                <a:latin typeface="BIZ UDPゴシック" panose="020B0400000000000000" pitchFamily="50" charset="-128"/>
                <a:ea typeface="BIZ UDPゴシック" panose="020B0400000000000000" pitchFamily="50" charset="-128"/>
              </a:rPr>
              <a:t>様々な風土や文化が形成されてきました。</a:t>
            </a:r>
            <a:endParaRPr lang="en-US" altLang="ja-JP" sz="1200" dirty="0">
              <a:solidFill>
                <a:schemeClr val="tx1"/>
              </a:solidFill>
              <a:latin typeface="BIZ UDPゴシック" panose="020B0400000000000000" pitchFamily="50" charset="-128"/>
              <a:ea typeface="BIZ UDPゴシック" panose="020B0400000000000000" pitchFamily="50" charset="-128"/>
            </a:endParaRPr>
          </a:p>
          <a:p>
            <a:pPr algn="ctr"/>
            <a:endParaRPr lang="en-US" altLang="ja-JP" sz="1200" dirty="0">
              <a:latin typeface="BIZ UDPゴシック" panose="020B0400000000000000" pitchFamily="50" charset="-128"/>
              <a:ea typeface="BIZ UDPゴシック" panose="020B0400000000000000" pitchFamily="50" charset="-128"/>
            </a:endParaRPr>
          </a:p>
          <a:p>
            <a:pPr algn="ctr"/>
            <a:r>
              <a:rPr lang="ja-JP" altLang="en-US" sz="1200" dirty="0">
                <a:latin typeface="BIZ UDPゴシック" panose="020B0400000000000000" pitchFamily="50" charset="-128"/>
                <a:ea typeface="BIZ UDPゴシック" panose="020B0400000000000000" pitchFamily="50" charset="-128"/>
              </a:rPr>
              <a:t>自然豊かなこの地域は、住まう人々も豊かです。</a:t>
            </a:r>
            <a:endParaRPr lang="en-US" altLang="ja-JP" sz="1200" dirty="0">
              <a:latin typeface="BIZ UDPゴシック" panose="020B0400000000000000" pitchFamily="50" charset="-128"/>
              <a:ea typeface="BIZ UDPゴシック" panose="020B0400000000000000" pitchFamily="50" charset="-128"/>
            </a:endParaRPr>
          </a:p>
          <a:p>
            <a:pPr algn="ctr"/>
            <a:r>
              <a:rPr lang="ja-JP" altLang="en-US" sz="1200" dirty="0">
                <a:latin typeface="BIZ UDPゴシック" panose="020B0400000000000000" pitchFamily="50" charset="-128"/>
                <a:ea typeface="BIZ UDPゴシック" panose="020B0400000000000000" pitchFamily="50" charset="-128"/>
              </a:rPr>
              <a:t>地域間で豊かな食や文化をわかちあいながら</a:t>
            </a:r>
            <a:endParaRPr lang="en-US" altLang="ja-JP" sz="1200" dirty="0">
              <a:latin typeface="BIZ UDPゴシック" panose="020B0400000000000000" pitchFamily="50" charset="-128"/>
              <a:ea typeface="BIZ UDPゴシック" panose="020B0400000000000000" pitchFamily="50" charset="-128"/>
            </a:endParaRPr>
          </a:p>
          <a:p>
            <a:pPr algn="ctr"/>
            <a:r>
              <a:rPr lang="ja-JP" altLang="en-US" sz="1200" dirty="0">
                <a:latin typeface="BIZ UDPゴシック" panose="020B0400000000000000" pitchFamily="50" charset="-128"/>
                <a:ea typeface="BIZ UDPゴシック" panose="020B0400000000000000" pitchFamily="50" charset="-128"/>
              </a:rPr>
              <a:t>まちが発展してきました。</a:t>
            </a:r>
            <a:endParaRPr lang="en-US" altLang="ja-JP" sz="1200" dirty="0">
              <a:latin typeface="BIZ UDPゴシック" panose="020B0400000000000000" pitchFamily="50" charset="-128"/>
              <a:ea typeface="BIZ UDPゴシック" panose="020B0400000000000000" pitchFamily="50" charset="-128"/>
            </a:endParaRPr>
          </a:p>
          <a:p>
            <a:pPr algn="ct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p>
            <a:pPr algn="ctr"/>
            <a:r>
              <a:rPr lang="ja-JP" altLang="en-US" sz="1200" dirty="0">
                <a:latin typeface="BIZ UDPゴシック" panose="020B0400000000000000" pitchFamily="50" charset="-128"/>
                <a:ea typeface="BIZ UDPゴシック" panose="020B0400000000000000" pitchFamily="50" charset="-128"/>
              </a:rPr>
              <a:t>最近では、働き方改革の影響もあり、</a:t>
            </a:r>
            <a:endParaRPr lang="en-US" altLang="ja-JP" sz="1200" dirty="0">
              <a:latin typeface="BIZ UDPゴシック" panose="020B0400000000000000" pitchFamily="50" charset="-128"/>
              <a:ea typeface="BIZ UDPゴシック" panose="020B0400000000000000" pitchFamily="50" charset="-128"/>
            </a:endParaRPr>
          </a:p>
          <a:p>
            <a:pPr algn="ctr"/>
            <a:r>
              <a:rPr kumimoji="1" lang="ja-JP" altLang="en-US" sz="1200" dirty="0">
                <a:solidFill>
                  <a:schemeClr val="tx1"/>
                </a:solidFill>
                <a:latin typeface="BIZ UDPゴシック" panose="020B0400000000000000" pitchFamily="50" charset="-128"/>
                <a:ea typeface="BIZ UDPゴシック" panose="020B0400000000000000" pitchFamily="50" charset="-128"/>
              </a:rPr>
              <a:t>移住や二地域居住でこの地での暮らしを営む人も</a:t>
            </a: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p>
            <a:pPr algn="ctr"/>
            <a:r>
              <a:rPr lang="ja-JP" altLang="en-US" sz="1200" dirty="0">
                <a:latin typeface="BIZ UDPゴシック" panose="020B0400000000000000" pitchFamily="50" charset="-128"/>
                <a:ea typeface="BIZ UDPゴシック" panose="020B0400000000000000" pitchFamily="50" charset="-128"/>
              </a:rPr>
              <a:t>増えてきています。様々な交流が地域に生まれていて</a:t>
            </a:r>
            <a:endParaRPr lang="en-US" altLang="ja-JP" sz="1200" dirty="0">
              <a:latin typeface="BIZ UDPゴシック" panose="020B0400000000000000" pitchFamily="50" charset="-128"/>
              <a:ea typeface="BIZ UDPゴシック" panose="020B0400000000000000" pitchFamily="50" charset="-128"/>
            </a:endParaRPr>
          </a:p>
          <a:p>
            <a:pPr algn="ctr"/>
            <a:r>
              <a:rPr lang="ja-JP" altLang="en-US" sz="1200" dirty="0">
                <a:latin typeface="BIZ UDPゴシック" panose="020B0400000000000000" pitchFamily="50" charset="-128"/>
                <a:ea typeface="BIZ UDPゴシック" panose="020B0400000000000000" pitchFamily="50" charset="-128"/>
              </a:rPr>
              <a:t>この</a:t>
            </a:r>
            <a:r>
              <a:rPr kumimoji="1" lang="ja-JP" altLang="en-US" sz="1200" dirty="0">
                <a:solidFill>
                  <a:schemeClr val="tx1"/>
                </a:solidFill>
                <a:latin typeface="BIZ UDPゴシック" panose="020B0400000000000000" pitchFamily="50" charset="-128"/>
                <a:ea typeface="BIZ UDPゴシック" panose="020B0400000000000000" pitchFamily="50" charset="-128"/>
              </a:rPr>
              <a:t>流れは今後強まっていくことと思われます。</a:t>
            </a: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p>
            <a:pPr algn="ct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p>
            <a:pPr algn="ctr"/>
            <a:r>
              <a:rPr lang="ja-JP" altLang="en-US" sz="1200" dirty="0">
                <a:solidFill>
                  <a:schemeClr val="tx1"/>
                </a:solidFill>
                <a:latin typeface="BIZ UDPゴシック" panose="020B0400000000000000" pitchFamily="50" charset="-128"/>
                <a:ea typeface="BIZ UDPゴシック" panose="020B0400000000000000" pitchFamily="50" charset="-128"/>
              </a:rPr>
              <a:t>地域外から来る人々にも、同じ地域に住まう人々とも</a:t>
            </a:r>
            <a:endParaRPr lang="en-US" altLang="ja-JP" sz="1200"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1200" dirty="0">
                <a:solidFill>
                  <a:schemeClr val="tx1"/>
                </a:solidFill>
                <a:latin typeface="BIZ UDPゴシック" panose="020B0400000000000000" pitchFamily="50" charset="-128"/>
                <a:ea typeface="BIZ UDPゴシック" panose="020B0400000000000000" pitchFamily="50" charset="-128"/>
              </a:rPr>
              <a:t>豊かな暮らし</a:t>
            </a:r>
            <a:r>
              <a:rPr lang="ja-JP" altLang="en-US" sz="1200" dirty="0">
                <a:latin typeface="BIZ UDPゴシック" panose="020B0400000000000000" pitchFamily="50" charset="-128"/>
                <a:ea typeface="BIZ UDPゴシック" panose="020B0400000000000000" pitchFamily="50" charset="-128"/>
              </a:rPr>
              <a:t>をわかちあい</a:t>
            </a:r>
            <a:r>
              <a:rPr kumimoji="1" lang="ja-JP" altLang="en-US" sz="1200" dirty="0">
                <a:solidFill>
                  <a:schemeClr val="tx1"/>
                </a:solidFill>
                <a:latin typeface="BIZ UDPゴシック" panose="020B0400000000000000" pitchFamily="50" charset="-128"/>
                <a:ea typeface="BIZ UDPゴシック" panose="020B0400000000000000" pitchFamily="50" charset="-128"/>
              </a:rPr>
              <a:t>、交流を深め、</a:t>
            </a: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1200" dirty="0">
                <a:solidFill>
                  <a:schemeClr val="tx1"/>
                </a:solidFill>
                <a:latin typeface="BIZ UDPゴシック" panose="020B0400000000000000" pitchFamily="50" charset="-128"/>
                <a:ea typeface="BIZ UDPゴシック" panose="020B0400000000000000" pitchFamily="50" charset="-128"/>
              </a:rPr>
              <a:t>ともに楽しむ</a:t>
            </a:r>
            <a:r>
              <a:rPr lang="ja-JP" altLang="en-US" sz="1200" dirty="0">
                <a:latin typeface="BIZ UDPゴシック" panose="020B0400000000000000" pitchFamily="50" charset="-128"/>
                <a:ea typeface="BIZ UDPゴシック" panose="020B0400000000000000" pitchFamily="50" charset="-128"/>
              </a:rPr>
              <a:t>こと</a:t>
            </a:r>
            <a:r>
              <a:rPr kumimoji="1" lang="ja-JP" altLang="en-US" sz="1200" dirty="0">
                <a:solidFill>
                  <a:schemeClr val="tx1"/>
                </a:solidFill>
                <a:latin typeface="BIZ UDPゴシック" panose="020B0400000000000000" pitchFamily="50" charset="-128"/>
                <a:ea typeface="BIZ UDPゴシック" panose="020B0400000000000000" pitchFamily="50" charset="-128"/>
              </a:rPr>
              <a:t>を</a:t>
            </a:r>
            <a:r>
              <a:rPr lang="ja-JP" altLang="en-US" sz="1200" dirty="0">
                <a:solidFill>
                  <a:schemeClr val="tx1"/>
                </a:solidFill>
                <a:latin typeface="BIZ UDPゴシック" panose="020B0400000000000000" pitchFamily="50" charset="-128"/>
                <a:ea typeface="BIZ UDPゴシック" panose="020B0400000000000000" pitchFamily="50" charset="-128"/>
              </a:rPr>
              <a:t>大切な価値にしてもらいたい！と</a:t>
            </a:r>
            <a:endParaRPr lang="en-US" altLang="ja-JP" sz="1200" dirty="0">
              <a:solidFill>
                <a:schemeClr val="tx1"/>
              </a:solidFill>
              <a:latin typeface="BIZ UDPゴシック" panose="020B0400000000000000" pitchFamily="50" charset="-128"/>
              <a:ea typeface="BIZ UDPゴシック" panose="020B0400000000000000" pitchFamily="50" charset="-128"/>
            </a:endParaRPr>
          </a:p>
          <a:p>
            <a:pPr algn="ctr"/>
            <a:r>
              <a:rPr lang="ja-JP" altLang="en-US" sz="1200" dirty="0">
                <a:latin typeface="BIZ UDPゴシック" panose="020B0400000000000000" pitchFamily="50" charset="-128"/>
                <a:ea typeface="BIZ UDPゴシック" panose="020B0400000000000000" pitchFamily="50" charset="-128"/>
              </a:rPr>
              <a:t>勉強会</a:t>
            </a:r>
            <a:r>
              <a:rPr lang="ja-JP" altLang="en-US" sz="1200" dirty="0">
                <a:solidFill>
                  <a:schemeClr val="tx1"/>
                </a:solidFill>
                <a:latin typeface="BIZ UDPゴシック" panose="020B0400000000000000" pitchFamily="50" charset="-128"/>
                <a:ea typeface="BIZ UDPゴシック" panose="020B0400000000000000" pitchFamily="50" charset="-128"/>
              </a:rPr>
              <a:t>メンバーで話し合いました。</a:t>
            </a:r>
            <a:endParaRPr lang="ja-JP" altLang="en-US" sz="1200" dirty="0"/>
          </a:p>
        </p:txBody>
      </p:sp>
      <p:sp>
        <p:nvSpPr>
          <p:cNvPr id="10" name="テキスト ボックス 9">
            <a:extLst>
              <a:ext uri="{FF2B5EF4-FFF2-40B4-BE49-F238E27FC236}">
                <a16:creationId xmlns:a16="http://schemas.microsoft.com/office/drawing/2014/main" id="{F0B80E3C-F2C9-41D8-92B0-F94A446AAEA2}"/>
              </a:ext>
            </a:extLst>
          </p:cNvPr>
          <p:cNvSpPr txBox="1"/>
          <p:nvPr/>
        </p:nvSpPr>
        <p:spPr>
          <a:xfrm>
            <a:off x="4607629" y="775144"/>
            <a:ext cx="4195009" cy="5878532"/>
          </a:xfrm>
          <a:prstGeom prst="rect">
            <a:avLst/>
          </a:prstGeom>
          <a:noFill/>
          <a:ln>
            <a:noFill/>
          </a:ln>
        </p:spPr>
        <p:txBody>
          <a:bodyPr wrap="square">
            <a:spAutoFit/>
          </a:bodyPr>
          <a:lstStyle/>
          <a:p>
            <a:pPr algn="ctr"/>
            <a:r>
              <a:rPr lang="en-US" altLang="ja-JP" sz="1600" b="1" dirty="0">
                <a:solidFill>
                  <a:schemeClr val="tx1"/>
                </a:solidFill>
                <a:latin typeface="BIZ UDPゴシック" panose="020B0400000000000000" pitchFamily="50" charset="-128"/>
                <a:ea typeface="BIZ UDPゴシック" panose="020B0400000000000000" pitchFamily="50" charset="-128"/>
              </a:rPr>
              <a:t>【</a:t>
            </a:r>
            <a:r>
              <a:rPr lang="ja-JP" altLang="en-US" sz="1600" b="1" dirty="0">
                <a:latin typeface="BIZ UDPゴシック" panose="020B0400000000000000" pitchFamily="50" charset="-128"/>
                <a:ea typeface="BIZ UDPゴシック" panose="020B0400000000000000" pitchFamily="50" charset="-128"/>
              </a:rPr>
              <a:t>目指す将来像</a:t>
            </a:r>
            <a:r>
              <a:rPr lang="en-US" altLang="ja-JP" sz="1600" b="1" dirty="0">
                <a:latin typeface="BIZ UDPゴシック" panose="020B0400000000000000" pitchFamily="50" charset="-128"/>
                <a:ea typeface="BIZ UDPゴシック" panose="020B0400000000000000" pitchFamily="50" charset="-128"/>
              </a:rPr>
              <a:t>】</a:t>
            </a:r>
          </a:p>
          <a:p>
            <a:pPr algn="ct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p>
            <a:pPr algn="ctr"/>
            <a:r>
              <a:rPr lang="ja-JP" altLang="en-US" b="1" dirty="0">
                <a:latin typeface="BIZ UDPゴシック" panose="020B0400000000000000" pitchFamily="50" charset="-128"/>
                <a:ea typeface="BIZ UDPゴシック" panose="020B0400000000000000" pitchFamily="50" charset="-128"/>
              </a:rPr>
              <a:t>様々な人々の</a:t>
            </a:r>
            <a:endParaRPr lang="en-US" altLang="ja-JP" b="1" dirty="0">
              <a:latin typeface="BIZ UDPゴシック" panose="020B0400000000000000" pitchFamily="50" charset="-128"/>
              <a:ea typeface="BIZ UDPゴシック" panose="020B0400000000000000" pitchFamily="50" charset="-128"/>
            </a:endParaRPr>
          </a:p>
          <a:p>
            <a:pPr algn="ctr"/>
            <a:r>
              <a:rPr lang="ja-JP" altLang="en-US" b="1" dirty="0">
                <a:latin typeface="BIZ UDPゴシック" panose="020B0400000000000000" pitchFamily="50" charset="-128"/>
                <a:ea typeface="BIZ UDPゴシック" panose="020B0400000000000000" pitchFamily="50" charset="-128"/>
              </a:rPr>
              <a:t>ライフスタイルを受容できるまち</a:t>
            </a:r>
            <a:endParaRPr lang="en-US" altLang="ja-JP" b="1" dirty="0">
              <a:latin typeface="BIZ UDPゴシック" panose="020B0400000000000000" pitchFamily="50" charset="-128"/>
              <a:ea typeface="BIZ UDPゴシック" panose="020B0400000000000000" pitchFamily="50" charset="-128"/>
            </a:endParaRPr>
          </a:p>
          <a:p>
            <a:pPr algn="ctr"/>
            <a:endParaRPr lang="en-US" altLang="ja-JP" sz="1200" dirty="0">
              <a:latin typeface="BIZ UDPゴシック" panose="020B0400000000000000" pitchFamily="50" charset="-128"/>
              <a:ea typeface="BIZ UDPゴシック" panose="020B0400000000000000" pitchFamily="50" charset="-128"/>
            </a:endParaRPr>
          </a:p>
          <a:p>
            <a:pPr algn="ctr"/>
            <a:r>
              <a:rPr lang="ja-JP" altLang="en-US" sz="1200" dirty="0">
                <a:latin typeface="BIZ UDPゴシック" panose="020B0400000000000000" pitchFamily="50" charset="-128"/>
                <a:ea typeface="BIZ UDPゴシック" panose="020B0400000000000000" pitchFamily="50" charset="-128"/>
              </a:rPr>
              <a:t>まちには様々な立場の人が集います。</a:t>
            </a:r>
            <a:endParaRPr lang="en-US" altLang="ja-JP" sz="1200" dirty="0">
              <a:latin typeface="BIZ UDPゴシック" panose="020B0400000000000000" pitchFamily="50" charset="-128"/>
              <a:ea typeface="BIZ UDPゴシック" panose="020B0400000000000000" pitchFamily="50" charset="-128"/>
            </a:endParaRPr>
          </a:p>
          <a:p>
            <a:pPr algn="ctr"/>
            <a:r>
              <a:rPr lang="ja-JP" altLang="en-US" sz="1200" dirty="0">
                <a:latin typeface="BIZ UDPゴシック" panose="020B0400000000000000" pitchFamily="50" charset="-128"/>
                <a:ea typeface="BIZ UDPゴシック" panose="020B0400000000000000" pitchFamily="50" charset="-128"/>
              </a:rPr>
              <a:t>地元に住む人、観光で来る人など、地域へのかかわりの違いや、ライフステージや家族構成の違いがあり、学生、カップル、子持ち家族、高齢者など、実に様々な人がいます。</a:t>
            </a:r>
            <a:endParaRPr lang="en-US" altLang="ja-JP" sz="1200" dirty="0">
              <a:latin typeface="BIZ UDPゴシック" panose="020B0400000000000000" pitchFamily="50" charset="-128"/>
              <a:ea typeface="BIZ UDPゴシック" panose="020B0400000000000000" pitchFamily="50" charset="-128"/>
            </a:endParaRPr>
          </a:p>
          <a:p>
            <a:pPr algn="ctr"/>
            <a:endParaRPr lang="en-US" altLang="ja-JP" sz="1200" dirty="0">
              <a:latin typeface="BIZ UDPゴシック" panose="020B0400000000000000" pitchFamily="50" charset="-128"/>
              <a:ea typeface="BIZ UDPゴシック" panose="020B0400000000000000" pitchFamily="50" charset="-128"/>
            </a:endParaRPr>
          </a:p>
          <a:p>
            <a:pPr algn="ctr"/>
            <a:r>
              <a:rPr lang="ja-JP" altLang="en-US" sz="1200" dirty="0">
                <a:latin typeface="BIZ UDPゴシック" panose="020B0400000000000000" pitchFamily="50" charset="-128"/>
                <a:ea typeface="BIZ UDPゴシック" panose="020B0400000000000000" pitchFamily="50" charset="-128"/>
              </a:rPr>
              <a:t>勉強会では、様々な立場にたって考えようと話し合い、</a:t>
            </a:r>
            <a:endParaRPr lang="en-US" altLang="ja-JP" sz="1200" dirty="0">
              <a:latin typeface="BIZ UDPゴシック" panose="020B0400000000000000" pitchFamily="50" charset="-128"/>
              <a:ea typeface="BIZ UDPゴシック" panose="020B0400000000000000" pitchFamily="50" charset="-128"/>
            </a:endParaRPr>
          </a:p>
          <a:p>
            <a:pPr algn="ctr"/>
            <a:r>
              <a:rPr lang="ja-JP" altLang="en-US" sz="1200" dirty="0">
                <a:latin typeface="BIZ UDPゴシック" panose="020B0400000000000000" pitchFamily="50" charset="-128"/>
                <a:ea typeface="BIZ UDPゴシック" panose="020B0400000000000000" pitchFamily="50" charset="-128"/>
              </a:rPr>
              <a:t>以下の意見に参加者からの支持が集まりました。</a:t>
            </a:r>
            <a:endParaRPr lang="en-US" altLang="ja-JP" sz="1200" dirty="0">
              <a:latin typeface="BIZ UDPゴシック" panose="020B0400000000000000" pitchFamily="50" charset="-128"/>
              <a:ea typeface="BIZ UDPゴシック" panose="020B0400000000000000" pitchFamily="50" charset="-128"/>
            </a:endParaRPr>
          </a:p>
          <a:p>
            <a:pPr algn="ctr"/>
            <a:endParaRPr lang="en-US" altLang="ja-JP" sz="1200" dirty="0">
              <a:latin typeface="BIZ UDPゴシック" panose="020B0400000000000000" pitchFamily="50" charset="-128"/>
              <a:ea typeface="BIZ UDPゴシック" panose="020B0400000000000000" pitchFamily="50" charset="-128"/>
            </a:endParaRPr>
          </a:p>
          <a:p>
            <a:pPr algn="ctr"/>
            <a:r>
              <a:rPr kumimoji="1" lang="ja-JP" altLang="en-US" sz="1200" dirty="0">
                <a:solidFill>
                  <a:schemeClr val="tx1"/>
                </a:solidFill>
                <a:latin typeface="BIZ UDPゴシック" panose="020B0400000000000000" pitchFamily="50" charset="-128"/>
                <a:ea typeface="BIZ UDPゴシック" panose="020B0400000000000000" pitchFamily="50" charset="-128"/>
              </a:rPr>
              <a:t>＜人の観点から＞</a:t>
            </a: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1200" dirty="0">
                <a:solidFill>
                  <a:schemeClr val="tx1"/>
                </a:solidFill>
                <a:latin typeface="BIZ UDPゴシック" panose="020B0400000000000000" pitchFamily="50" charset="-128"/>
                <a:ea typeface="BIZ UDPゴシック" panose="020B0400000000000000" pitchFamily="50" charset="-128"/>
              </a:rPr>
              <a:t>血縁</a:t>
            </a:r>
            <a:r>
              <a:rPr lang="ja-JP" altLang="en-US" sz="1200" dirty="0">
                <a:solidFill>
                  <a:schemeClr val="tx1"/>
                </a:solidFill>
                <a:latin typeface="BIZ UDPゴシック" panose="020B0400000000000000" pitchFamily="50" charset="-128"/>
                <a:ea typeface="BIZ UDPゴシック" panose="020B0400000000000000" pitchFamily="50" charset="-128"/>
              </a:rPr>
              <a:t>が</a:t>
            </a:r>
            <a:r>
              <a:rPr kumimoji="1" lang="ja-JP" altLang="en-US" sz="1200" dirty="0">
                <a:solidFill>
                  <a:schemeClr val="tx1"/>
                </a:solidFill>
                <a:latin typeface="BIZ UDPゴシック" panose="020B0400000000000000" pitchFamily="50" charset="-128"/>
                <a:ea typeface="BIZ UDPゴシック" panose="020B0400000000000000" pitchFamily="50" charset="-128"/>
              </a:rPr>
              <a:t>なくても家族のような縁が持てるまち</a:t>
            </a: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p>
            <a:pPr algn="ctr"/>
            <a:endParaRPr lang="en-US" altLang="ja-JP" sz="1200"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1200" dirty="0">
                <a:solidFill>
                  <a:schemeClr val="tx1"/>
                </a:solidFill>
                <a:latin typeface="BIZ UDPゴシック" panose="020B0400000000000000" pitchFamily="50" charset="-128"/>
                <a:ea typeface="BIZ UDPゴシック" panose="020B0400000000000000" pitchFamily="50" charset="-128"/>
              </a:rPr>
              <a:t>＜場所の観点から＞</a:t>
            </a: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1200" dirty="0">
                <a:solidFill>
                  <a:schemeClr val="tx1"/>
                </a:solidFill>
                <a:latin typeface="BIZ UDPゴシック" panose="020B0400000000000000" pitchFamily="50" charset="-128"/>
                <a:ea typeface="BIZ UDPゴシック" panose="020B0400000000000000" pitchFamily="50" charset="-128"/>
              </a:rPr>
              <a:t>のびのびと遊び、集える場所が駅前にあるまち</a:t>
            </a: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p>
            <a:pPr algn="ctr"/>
            <a:endParaRPr lang="en-US" altLang="ja-JP" sz="1200"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1200" dirty="0">
                <a:solidFill>
                  <a:schemeClr val="tx1"/>
                </a:solidFill>
                <a:latin typeface="BIZ UDPゴシック" panose="020B0400000000000000" pitchFamily="50" charset="-128"/>
                <a:ea typeface="BIZ UDPゴシック" panose="020B0400000000000000" pitchFamily="50" charset="-128"/>
              </a:rPr>
              <a:t>＜暮らしの観点から＞</a:t>
            </a: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1200" dirty="0">
                <a:solidFill>
                  <a:schemeClr val="tx1"/>
                </a:solidFill>
                <a:latin typeface="BIZ UDPゴシック" panose="020B0400000000000000" pitchFamily="50" charset="-128"/>
                <a:ea typeface="BIZ UDPゴシック" panose="020B0400000000000000" pitchFamily="50" charset="-128"/>
              </a:rPr>
              <a:t>新しいセカンドキャリアをスタートできるまち</a:t>
            </a: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p>
            <a:pPr algn="ctr"/>
            <a:endParaRPr lang="en-US" altLang="ja-JP" sz="1200"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1200" dirty="0">
                <a:solidFill>
                  <a:schemeClr val="tx1"/>
                </a:solidFill>
                <a:latin typeface="BIZ UDPゴシック" panose="020B0400000000000000" pitchFamily="50" charset="-128"/>
                <a:ea typeface="BIZ UDPゴシック" panose="020B0400000000000000" pitchFamily="50" charset="-128"/>
              </a:rPr>
              <a:t>＜学びの観点から＞</a:t>
            </a: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1200" dirty="0">
                <a:solidFill>
                  <a:schemeClr val="tx1"/>
                </a:solidFill>
                <a:latin typeface="BIZ UDPゴシック" panose="020B0400000000000000" pitchFamily="50" charset="-128"/>
                <a:ea typeface="BIZ UDPゴシック" panose="020B0400000000000000" pitchFamily="50" charset="-128"/>
              </a:rPr>
              <a:t>土、川、山、水や農業を通じ、自然から学べる</a:t>
            </a: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1200" dirty="0">
                <a:solidFill>
                  <a:schemeClr val="tx1"/>
                </a:solidFill>
                <a:latin typeface="BIZ UDPゴシック" panose="020B0400000000000000" pitchFamily="50" charset="-128"/>
                <a:ea typeface="BIZ UDPゴシック" panose="020B0400000000000000" pitchFamily="50" charset="-128"/>
              </a:rPr>
              <a:t>ここだけの「学びの場」があるまち</a:t>
            </a: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p>
            <a:pPr algn="ctr"/>
            <a:endParaRPr lang="en-US" altLang="ja-JP" sz="1200" dirty="0">
              <a:solidFill>
                <a:schemeClr val="tx1"/>
              </a:solidFill>
              <a:latin typeface="BIZ UDPゴシック" panose="020B0400000000000000" pitchFamily="50" charset="-128"/>
              <a:ea typeface="BIZ UDPゴシック" panose="020B0400000000000000" pitchFamily="50" charset="-128"/>
            </a:endParaRPr>
          </a:p>
          <a:p>
            <a:pPr algn="ctr"/>
            <a:r>
              <a:rPr lang="ja-JP" altLang="en-US" sz="1200" dirty="0">
                <a:solidFill>
                  <a:schemeClr val="tx1"/>
                </a:solidFill>
                <a:latin typeface="BIZ UDPゴシック" panose="020B0400000000000000" pitchFamily="50" charset="-128"/>
                <a:ea typeface="BIZ UDPゴシック" panose="020B0400000000000000" pitchFamily="50" charset="-128"/>
              </a:rPr>
              <a:t>＜移動の観点から＞</a:t>
            </a: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p>
            <a:pPr algn="ctr"/>
            <a:r>
              <a:rPr lang="ja-JP" altLang="en-US" sz="1200" dirty="0">
                <a:latin typeface="BIZ UDPゴシック" panose="020B0400000000000000" pitchFamily="50" charset="-128"/>
                <a:ea typeface="BIZ UDPゴシック" panose="020B0400000000000000" pitchFamily="50" charset="-128"/>
              </a:rPr>
              <a:t>誰もがストレスなく移動できる地域</a:t>
            </a:r>
            <a:endParaRPr kumimoji="1" lang="en-US" altLang="ja-JP" sz="1200" dirty="0">
              <a:latin typeface="BIZ UDPゴシック" panose="020B0400000000000000" pitchFamily="50" charset="-128"/>
              <a:ea typeface="BIZ UDPゴシック" panose="020B0400000000000000" pitchFamily="50" charset="-128"/>
            </a:endParaRPr>
          </a:p>
          <a:p>
            <a:pPr algn="ct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p:txBody>
      </p:sp>
      <p:sp>
        <p:nvSpPr>
          <p:cNvPr id="8" name="四角形: 角を丸くする 7">
            <a:extLst>
              <a:ext uri="{FF2B5EF4-FFF2-40B4-BE49-F238E27FC236}">
                <a16:creationId xmlns:a16="http://schemas.microsoft.com/office/drawing/2014/main" id="{27968506-DF51-4199-B0F1-ABC6316C5C2E}"/>
              </a:ext>
            </a:extLst>
          </p:cNvPr>
          <p:cNvSpPr/>
          <p:nvPr/>
        </p:nvSpPr>
        <p:spPr>
          <a:xfrm>
            <a:off x="6585847" y="37895"/>
            <a:ext cx="2351200" cy="645012"/>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a:solidFill>
                  <a:schemeClr val="bg1"/>
                </a:solidFill>
                <a:latin typeface="BIZ UDPゴシック" panose="020B0400000000000000" pitchFamily="50" charset="-128"/>
                <a:ea typeface="BIZ UDPゴシック" panose="020B0400000000000000" pitchFamily="50" charset="-128"/>
              </a:rPr>
              <a:t>注記</a:t>
            </a:r>
            <a:endParaRPr lang="en-US" altLang="ja-JP" sz="1200" b="1"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1200" b="1" dirty="0">
                <a:solidFill>
                  <a:schemeClr val="bg1"/>
                </a:solidFill>
                <a:latin typeface="BIZ UDPゴシック" panose="020B0400000000000000" pitchFamily="50" charset="-128"/>
                <a:ea typeface="BIZ UDPゴシック" panose="020B0400000000000000" pitchFamily="50" charset="-128"/>
              </a:rPr>
              <a:t>細かなデザインは不要ですが</a:t>
            </a:r>
            <a:endParaRPr lang="en-US" altLang="ja-JP" sz="1200" b="1"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1200" b="1" dirty="0">
                <a:solidFill>
                  <a:schemeClr val="bg1"/>
                </a:solidFill>
                <a:latin typeface="BIZ UDPゴシック" panose="020B0400000000000000" pitchFamily="50" charset="-128"/>
                <a:ea typeface="BIZ UDPゴシック" panose="020B0400000000000000" pitchFamily="50" charset="-128"/>
              </a:rPr>
              <a:t>デザイナーにて整えてください</a:t>
            </a:r>
            <a:endParaRPr lang="en-US" altLang="ja-JP" sz="1200" b="1" dirty="0">
              <a:solidFill>
                <a:schemeClr val="bg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371881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D3232AD1-C1A2-406B-8DF4-D9F2A533E398}"/>
              </a:ext>
            </a:extLst>
          </p:cNvPr>
          <p:cNvSpPr/>
          <p:nvPr/>
        </p:nvSpPr>
        <p:spPr>
          <a:xfrm>
            <a:off x="0" y="0"/>
            <a:ext cx="9144000" cy="6820190"/>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a:extLst>
              <a:ext uri="{FF2B5EF4-FFF2-40B4-BE49-F238E27FC236}">
                <a16:creationId xmlns:a16="http://schemas.microsoft.com/office/drawing/2014/main" id="{36082240-EDFB-4086-95FB-6B6B245A1B83}"/>
              </a:ext>
            </a:extLst>
          </p:cNvPr>
          <p:cNvSpPr/>
          <p:nvPr/>
        </p:nvSpPr>
        <p:spPr>
          <a:xfrm>
            <a:off x="206954" y="199697"/>
            <a:ext cx="8684798" cy="648980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altLang="ja-JP" dirty="0">
              <a:solidFill>
                <a:schemeClr val="tx1"/>
              </a:solidFill>
              <a:latin typeface="BIZ UDPゴシック" panose="020B0400000000000000" pitchFamily="50" charset="-128"/>
              <a:ea typeface="BIZ UDPゴシック" panose="020B0400000000000000" pitchFamily="50" charset="-128"/>
            </a:endParaRPr>
          </a:p>
          <a:p>
            <a:pPr algn="ctr"/>
            <a:endParaRPr lang="en-US" altLang="ja-JP" sz="800" dirty="0">
              <a:solidFill>
                <a:schemeClr val="tx1"/>
              </a:solidFill>
              <a:latin typeface="BIZ UDPゴシック" panose="020B0400000000000000" pitchFamily="50" charset="-128"/>
              <a:ea typeface="BIZ UDPゴシック" panose="020B0400000000000000" pitchFamily="50" charset="-128"/>
            </a:endParaRPr>
          </a:p>
          <a:p>
            <a:pPr algn="ctr"/>
            <a:endParaRPr kumimoji="1" lang="en-US" altLang="ja-JP" dirty="0">
              <a:solidFill>
                <a:schemeClr val="tx1"/>
              </a:solidFill>
              <a:latin typeface="BIZ UDPゴシック" panose="020B0400000000000000" pitchFamily="50" charset="-128"/>
              <a:ea typeface="BIZ UDPゴシック" panose="020B0400000000000000" pitchFamily="50" charset="-128"/>
            </a:endParaRPr>
          </a:p>
        </p:txBody>
      </p:sp>
      <p:sp>
        <p:nvSpPr>
          <p:cNvPr id="6" name="スライド番号プレースホルダー 1">
            <a:extLst>
              <a:ext uri="{FF2B5EF4-FFF2-40B4-BE49-F238E27FC236}">
                <a16:creationId xmlns:a16="http://schemas.microsoft.com/office/drawing/2014/main" id="{5106970D-32DC-48DD-BC62-287E2A33F77E}"/>
              </a:ext>
            </a:extLst>
          </p:cNvPr>
          <p:cNvSpPr>
            <a:spLocks noGrp="1"/>
          </p:cNvSpPr>
          <p:nvPr>
            <p:ph type="sldNum" idx="12"/>
          </p:nvPr>
        </p:nvSpPr>
        <p:spPr>
          <a:xfrm>
            <a:off x="7151916" y="6455065"/>
            <a:ext cx="2057400" cy="365125"/>
          </a:xfrm>
        </p:spPr>
        <p:txBody>
          <a:bodyPr/>
          <a:lstStyle/>
          <a:p>
            <a:pPr marL="0" lvl="0" indent="0" algn="r" rtl="0">
              <a:spcBef>
                <a:spcPts val="0"/>
              </a:spcBef>
              <a:spcAft>
                <a:spcPts val="0"/>
              </a:spcAft>
              <a:buNone/>
            </a:pPr>
            <a:fld id="{00000000-1234-1234-1234-123412341234}" type="slidenum">
              <a:rPr lang="en-US" altLang="ja-JP" smtClean="0">
                <a:latin typeface="BIZ UDPゴシック" panose="020B0400000000000000" pitchFamily="50" charset="-128"/>
                <a:ea typeface="BIZ UDPゴシック" panose="020B0400000000000000" pitchFamily="50" charset="-128"/>
              </a:rPr>
              <a:t>8</a:t>
            </a:fld>
            <a:endParaRPr lang="ja-JP" altLang="en-US" dirty="0">
              <a:latin typeface="BIZ UDPゴシック" panose="020B0400000000000000" pitchFamily="50" charset="-128"/>
              <a:ea typeface="BIZ UDPゴシック" panose="020B0400000000000000" pitchFamily="50" charset="-128"/>
            </a:endParaRPr>
          </a:p>
        </p:txBody>
      </p:sp>
      <p:pic>
        <p:nvPicPr>
          <p:cNvPr id="12" name="図 11">
            <a:extLst>
              <a:ext uri="{FF2B5EF4-FFF2-40B4-BE49-F238E27FC236}">
                <a16:creationId xmlns:a16="http://schemas.microsoft.com/office/drawing/2014/main" id="{7651B2E2-7528-4B8B-8D85-5D4B3DAC0B96}"/>
              </a:ext>
            </a:extLst>
          </p:cNvPr>
          <p:cNvPicPr>
            <a:picLocks noChangeAspect="1"/>
          </p:cNvPicPr>
          <p:nvPr/>
        </p:nvPicPr>
        <p:blipFill>
          <a:blip r:embed="rId3"/>
          <a:stretch>
            <a:fillRect/>
          </a:stretch>
        </p:blipFill>
        <p:spPr>
          <a:xfrm>
            <a:off x="440817" y="730059"/>
            <a:ext cx="8520383" cy="5944623"/>
          </a:xfrm>
          <a:prstGeom prst="rect">
            <a:avLst/>
          </a:prstGeom>
        </p:spPr>
      </p:pic>
      <p:sp>
        <p:nvSpPr>
          <p:cNvPr id="9" name="四角形: 角を丸くする 8">
            <a:extLst>
              <a:ext uri="{FF2B5EF4-FFF2-40B4-BE49-F238E27FC236}">
                <a16:creationId xmlns:a16="http://schemas.microsoft.com/office/drawing/2014/main" id="{6DBF5A85-227C-42C5-9147-33E5EC5239A3}"/>
              </a:ext>
            </a:extLst>
          </p:cNvPr>
          <p:cNvSpPr/>
          <p:nvPr/>
        </p:nvSpPr>
        <p:spPr>
          <a:xfrm>
            <a:off x="6146158" y="69012"/>
            <a:ext cx="2905252" cy="3218197"/>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rgbClr val="FF0000"/>
                </a:solidFill>
                <a:latin typeface="BIZ UDPゴシック" panose="020B0400000000000000" pitchFamily="50" charset="-128"/>
                <a:ea typeface="BIZ UDPゴシック" panose="020B0400000000000000" pitchFamily="50" charset="-128"/>
              </a:rPr>
              <a:t>この地図のように</a:t>
            </a:r>
            <a:endParaRPr lang="en-US" altLang="ja-JP" sz="1400" dirty="0">
              <a:solidFill>
                <a:srgbClr val="FF0000"/>
              </a:solidFill>
              <a:latin typeface="BIZ UDPゴシック" panose="020B0400000000000000" pitchFamily="50" charset="-128"/>
              <a:ea typeface="BIZ UDPゴシック" panose="020B0400000000000000" pitchFamily="50" charset="-128"/>
            </a:endParaRPr>
          </a:p>
          <a:p>
            <a:pPr algn="ctr"/>
            <a:r>
              <a:rPr lang="ja-JP" altLang="en-US" sz="1400" dirty="0">
                <a:solidFill>
                  <a:srgbClr val="FF0000"/>
                </a:solidFill>
                <a:latin typeface="BIZ UDPゴシック" panose="020B0400000000000000" pitchFamily="50" charset="-128"/>
                <a:ea typeface="BIZ UDPゴシック" panose="020B0400000000000000" pitchFamily="50" charset="-128"/>
              </a:rPr>
              <a:t>しなの鉄道線沿線地域の</a:t>
            </a:r>
            <a:endParaRPr kumimoji="1" lang="en-US" altLang="ja-JP" sz="1400" dirty="0">
              <a:solidFill>
                <a:srgbClr val="FF0000"/>
              </a:solidFill>
              <a:latin typeface="BIZ UDPゴシック" panose="020B0400000000000000" pitchFamily="50" charset="-128"/>
              <a:ea typeface="BIZ UDPゴシック" panose="020B0400000000000000" pitchFamily="50" charset="-128"/>
            </a:endParaRPr>
          </a:p>
          <a:p>
            <a:pPr algn="ctr"/>
            <a:r>
              <a:rPr kumimoji="1" lang="ja-JP" altLang="en-US" sz="1400" dirty="0">
                <a:solidFill>
                  <a:srgbClr val="FF0000"/>
                </a:solidFill>
                <a:latin typeface="BIZ UDPゴシック" panose="020B0400000000000000" pitchFamily="50" charset="-128"/>
                <a:ea typeface="BIZ UDPゴシック" panose="020B0400000000000000" pitchFamily="50" charset="-128"/>
              </a:rPr>
              <a:t>市町村単位</a:t>
            </a:r>
            <a:r>
              <a:rPr lang="ja-JP" altLang="en-US" sz="1400" dirty="0">
                <a:solidFill>
                  <a:srgbClr val="FF0000"/>
                </a:solidFill>
                <a:latin typeface="BIZ UDPゴシック" panose="020B0400000000000000" pitchFamily="50" charset="-128"/>
                <a:ea typeface="BIZ UDPゴシック" panose="020B0400000000000000" pitchFamily="50" charset="-128"/>
              </a:rPr>
              <a:t>での</a:t>
            </a:r>
            <a:endParaRPr lang="en-US" altLang="ja-JP" sz="1400" dirty="0">
              <a:solidFill>
                <a:srgbClr val="FF0000"/>
              </a:solidFill>
              <a:latin typeface="BIZ UDPゴシック" panose="020B0400000000000000" pitchFamily="50" charset="-128"/>
              <a:ea typeface="BIZ UDPゴシック" panose="020B0400000000000000" pitchFamily="50" charset="-128"/>
            </a:endParaRPr>
          </a:p>
          <a:p>
            <a:pPr algn="ctr"/>
            <a:r>
              <a:rPr lang="ja-JP" altLang="en-US" sz="1400" dirty="0">
                <a:solidFill>
                  <a:srgbClr val="FF0000"/>
                </a:solidFill>
                <a:latin typeface="BIZ UDPゴシック" panose="020B0400000000000000" pitchFamily="50" charset="-128"/>
                <a:ea typeface="BIZ UDPゴシック" panose="020B0400000000000000" pitchFamily="50" charset="-128"/>
              </a:rPr>
              <a:t>まちづくりの取り組みを</a:t>
            </a:r>
            <a:endParaRPr lang="en-US" altLang="ja-JP" sz="1400" dirty="0">
              <a:solidFill>
                <a:srgbClr val="FF0000"/>
              </a:solidFill>
              <a:latin typeface="BIZ UDPゴシック" panose="020B0400000000000000" pitchFamily="50" charset="-128"/>
              <a:ea typeface="BIZ UDPゴシック" panose="020B0400000000000000" pitchFamily="50" charset="-128"/>
            </a:endParaRPr>
          </a:p>
          <a:p>
            <a:pPr algn="ctr"/>
            <a:r>
              <a:rPr lang="ja-JP" altLang="en-US" sz="1400" dirty="0">
                <a:solidFill>
                  <a:srgbClr val="FF0000"/>
                </a:solidFill>
                <a:latin typeface="BIZ UDPゴシック" panose="020B0400000000000000" pitchFamily="50" charset="-128"/>
                <a:ea typeface="BIZ UDPゴシック" panose="020B0400000000000000" pitchFamily="50" charset="-128"/>
              </a:rPr>
              <a:t>加えたイラストを</a:t>
            </a:r>
            <a:endParaRPr lang="en-US" altLang="ja-JP" sz="1400" dirty="0">
              <a:solidFill>
                <a:srgbClr val="FF0000"/>
              </a:solidFill>
              <a:latin typeface="BIZ UDPゴシック" panose="020B0400000000000000" pitchFamily="50" charset="-128"/>
              <a:ea typeface="BIZ UDPゴシック" panose="020B0400000000000000" pitchFamily="50" charset="-128"/>
            </a:endParaRPr>
          </a:p>
          <a:p>
            <a:pPr algn="ctr"/>
            <a:r>
              <a:rPr lang="ja-JP" altLang="en-US" sz="1400" dirty="0">
                <a:solidFill>
                  <a:srgbClr val="FF0000"/>
                </a:solidFill>
                <a:latin typeface="BIZ UDPゴシック" panose="020B0400000000000000" pitchFamily="50" charset="-128"/>
                <a:ea typeface="BIZ UDPゴシック" panose="020B0400000000000000" pitchFamily="50" charset="-128"/>
              </a:rPr>
              <a:t>作成してください</a:t>
            </a:r>
            <a:endParaRPr lang="en-US" altLang="ja-JP" sz="1400" dirty="0">
              <a:solidFill>
                <a:srgbClr val="FF0000"/>
              </a:solidFill>
              <a:latin typeface="BIZ UDPゴシック" panose="020B0400000000000000" pitchFamily="50" charset="-128"/>
              <a:ea typeface="BIZ UDPゴシック" panose="020B0400000000000000" pitchFamily="50" charset="-128"/>
            </a:endParaRPr>
          </a:p>
          <a:p>
            <a:pPr algn="ctr"/>
            <a:endParaRPr lang="en-US" altLang="ja-JP" sz="1400" dirty="0">
              <a:solidFill>
                <a:srgbClr val="FF0000"/>
              </a:solidFill>
              <a:latin typeface="BIZ UDPゴシック" panose="020B0400000000000000" pitchFamily="50" charset="-128"/>
              <a:ea typeface="BIZ UDPゴシック" panose="020B0400000000000000" pitchFamily="50" charset="-128"/>
            </a:endParaRPr>
          </a:p>
          <a:p>
            <a:pPr algn="ctr"/>
            <a:r>
              <a:rPr lang="ja-JP" altLang="en-US" sz="1400" dirty="0">
                <a:solidFill>
                  <a:srgbClr val="FF0000"/>
                </a:solidFill>
                <a:latin typeface="BIZ UDPゴシック" panose="020B0400000000000000" pitchFamily="50" charset="-128"/>
                <a:ea typeface="BIZ UDPゴシック" panose="020B0400000000000000" pitchFamily="50" charset="-128"/>
              </a:rPr>
              <a:t>必要なイラスト作成物は</a:t>
            </a:r>
            <a:endParaRPr lang="en-US" altLang="ja-JP" sz="1400" dirty="0">
              <a:solidFill>
                <a:srgbClr val="FF0000"/>
              </a:solidFill>
              <a:latin typeface="BIZ UDPゴシック" panose="020B0400000000000000" pitchFamily="50" charset="-128"/>
              <a:ea typeface="BIZ UDPゴシック" panose="020B0400000000000000" pitchFamily="50" charset="-128"/>
            </a:endParaRPr>
          </a:p>
          <a:p>
            <a:pPr algn="ctr"/>
            <a:r>
              <a:rPr lang="ja-JP" altLang="en-US" sz="1400" dirty="0">
                <a:solidFill>
                  <a:srgbClr val="FF0000"/>
                </a:solidFill>
                <a:latin typeface="BIZ UDPゴシック" panose="020B0400000000000000" pitchFamily="50" charset="-128"/>
                <a:ea typeface="BIZ UDPゴシック" panose="020B0400000000000000" pitchFamily="50" charset="-128"/>
              </a:rPr>
              <a:t>・しなの鉄道線沿線地図</a:t>
            </a:r>
            <a:endParaRPr lang="en-US" altLang="ja-JP" sz="1400" dirty="0">
              <a:solidFill>
                <a:srgbClr val="FF0000"/>
              </a:solidFill>
              <a:latin typeface="BIZ UDPゴシック" panose="020B0400000000000000" pitchFamily="50" charset="-128"/>
              <a:ea typeface="BIZ UDPゴシック" panose="020B0400000000000000" pitchFamily="50" charset="-128"/>
            </a:endParaRPr>
          </a:p>
          <a:p>
            <a:pPr algn="ctr"/>
            <a:r>
              <a:rPr lang="ja-JP" altLang="en-US" sz="1400" dirty="0">
                <a:solidFill>
                  <a:srgbClr val="FF0000"/>
                </a:solidFill>
                <a:latin typeface="BIZ UDPゴシック" panose="020B0400000000000000" pitchFamily="50" charset="-128"/>
                <a:ea typeface="BIZ UDPゴシック" panose="020B0400000000000000" pitchFamily="50" charset="-128"/>
              </a:rPr>
              <a:t>・サイクリングやアウトドアなど</a:t>
            </a:r>
            <a:endParaRPr lang="en-US" altLang="ja-JP" sz="1400" dirty="0">
              <a:solidFill>
                <a:srgbClr val="FF0000"/>
              </a:solidFill>
              <a:latin typeface="BIZ UDPゴシック" panose="020B0400000000000000" pitchFamily="50" charset="-128"/>
              <a:ea typeface="BIZ UDPゴシック" panose="020B0400000000000000" pitchFamily="50" charset="-128"/>
            </a:endParaRPr>
          </a:p>
          <a:p>
            <a:pPr algn="ctr"/>
            <a:r>
              <a:rPr lang="ja-JP" altLang="en-US" sz="1400" dirty="0">
                <a:solidFill>
                  <a:srgbClr val="FF0000"/>
                </a:solidFill>
                <a:latin typeface="BIZ UDPゴシック" panose="020B0400000000000000" pitchFamily="50" charset="-128"/>
                <a:ea typeface="BIZ UDPゴシック" panose="020B0400000000000000" pitchFamily="50" charset="-128"/>
              </a:rPr>
              <a:t>信州のアクティビティのカット</a:t>
            </a:r>
            <a:endParaRPr lang="en-US" altLang="ja-JP" sz="1400" dirty="0">
              <a:solidFill>
                <a:srgbClr val="FF0000"/>
              </a:solidFill>
              <a:latin typeface="BIZ UDPゴシック" panose="020B0400000000000000" pitchFamily="50" charset="-128"/>
              <a:ea typeface="BIZ UDPゴシック" panose="020B0400000000000000" pitchFamily="50" charset="-128"/>
            </a:endParaRPr>
          </a:p>
          <a:p>
            <a:pPr algn="ctr"/>
            <a:endParaRPr lang="en-US" altLang="ja-JP" sz="1400" dirty="0">
              <a:solidFill>
                <a:srgbClr val="FF0000"/>
              </a:solidFill>
              <a:latin typeface="BIZ UDPゴシック" panose="020B0400000000000000" pitchFamily="50" charset="-128"/>
              <a:ea typeface="BIZ UDPゴシック" panose="020B0400000000000000" pitchFamily="50" charset="-128"/>
            </a:endParaRPr>
          </a:p>
          <a:p>
            <a:pPr algn="ctr"/>
            <a:r>
              <a:rPr lang="ja-JP" altLang="en-US" sz="1400" dirty="0">
                <a:solidFill>
                  <a:srgbClr val="FF0000"/>
                </a:solidFill>
                <a:latin typeface="BIZ UDPゴシック" panose="020B0400000000000000" pitchFamily="50" charset="-128"/>
                <a:ea typeface="BIZ UDPゴシック" panose="020B0400000000000000" pitchFamily="50" charset="-128"/>
              </a:rPr>
              <a:t>・まちづくりの取り組みについては主に関連写真を提供します</a:t>
            </a:r>
            <a:endParaRPr lang="en-US" altLang="ja-JP" sz="1400" dirty="0">
              <a:solidFill>
                <a:srgbClr val="FF0000"/>
              </a:solidFill>
              <a:latin typeface="BIZ UDPゴシック" panose="020B0400000000000000" pitchFamily="50" charset="-128"/>
              <a:ea typeface="BIZ UDPゴシック" panose="020B0400000000000000" pitchFamily="50" charset="-128"/>
            </a:endParaRPr>
          </a:p>
        </p:txBody>
      </p:sp>
      <p:sp>
        <p:nvSpPr>
          <p:cNvPr id="10" name="テキスト ボックス 9">
            <a:extLst>
              <a:ext uri="{FF2B5EF4-FFF2-40B4-BE49-F238E27FC236}">
                <a16:creationId xmlns:a16="http://schemas.microsoft.com/office/drawing/2014/main" id="{780468B8-E9E0-4530-A458-443BD0FCC8BA}"/>
              </a:ext>
            </a:extLst>
          </p:cNvPr>
          <p:cNvSpPr txBox="1"/>
          <p:nvPr/>
        </p:nvSpPr>
        <p:spPr>
          <a:xfrm>
            <a:off x="338957" y="213190"/>
            <a:ext cx="5807200" cy="369332"/>
          </a:xfrm>
          <a:prstGeom prst="rect">
            <a:avLst/>
          </a:prstGeom>
          <a:noFill/>
        </p:spPr>
        <p:txBody>
          <a:bodyPr wrap="square">
            <a:spAutoFit/>
          </a:bodyPr>
          <a:lstStyle/>
          <a:p>
            <a:r>
              <a:rPr lang="ja-JP" altLang="en-US" dirty="0">
                <a:highlight>
                  <a:srgbClr val="FFFF00"/>
                </a:highlight>
                <a:latin typeface="BIZ UDPゴシック" panose="020B0400000000000000" pitchFamily="50" charset="-128"/>
                <a:ea typeface="BIZ UDPゴシック" panose="020B0400000000000000" pitchFamily="50" charset="-128"/>
              </a:rPr>
              <a:t>沿線地域まちづくりの全体像</a:t>
            </a:r>
            <a:endParaRPr lang="en-US" altLang="ja-JP" sz="1800" dirty="0">
              <a:highlight>
                <a:srgbClr val="FFFF00"/>
              </a:highlight>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8045165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2A6EA05C-63AF-47B6-8536-02D6CFB44915}"/>
              </a:ext>
            </a:extLst>
          </p:cNvPr>
          <p:cNvSpPr/>
          <p:nvPr/>
        </p:nvSpPr>
        <p:spPr>
          <a:xfrm>
            <a:off x="229601" y="173585"/>
            <a:ext cx="8684798" cy="651083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altLang="ja-JP" sz="2400" b="1" dirty="0">
              <a:solidFill>
                <a:schemeClr val="tx1"/>
              </a:solidFill>
              <a:latin typeface="BIZ UDPゴシック" panose="020B0400000000000000" pitchFamily="50" charset="-128"/>
              <a:ea typeface="BIZ UDPゴシック" panose="020B0400000000000000" pitchFamily="50" charset="-128"/>
            </a:endParaRPr>
          </a:p>
          <a:p>
            <a:pPr algn="ctr"/>
            <a:endParaRPr kumimoji="1" lang="ja-JP" altLang="en-US" dirty="0">
              <a:solidFill>
                <a:schemeClr val="tx1"/>
              </a:solidFill>
              <a:latin typeface="BIZ UDPゴシック" panose="020B0400000000000000" pitchFamily="50" charset="-128"/>
              <a:ea typeface="BIZ UDPゴシック" panose="020B0400000000000000" pitchFamily="50" charset="-128"/>
            </a:endParaRPr>
          </a:p>
        </p:txBody>
      </p:sp>
      <p:sp>
        <p:nvSpPr>
          <p:cNvPr id="12" name="スライド番号プレースホルダー 1">
            <a:extLst>
              <a:ext uri="{FF2B5EF4-FFF2-40B4-BE49-F238E27FC236}">
                <a16:creationId xmlns:a16="http://schemas.microsoft.com/office/drawing/2014/main" id="{2C782D38-5CA8-47D5-BC4A-7E9DED71AF80}"/>
              </a:ext>
            </a:extLst>
          </p:cNvPr>
          <p:cNvSpPr>
            <a:spLocks noGrp="1"/>
          </p:cNvSpPr>
          <p:nvPr>
            <p:ph type="sldNum" idx="12"/>
          </p:nvPr>
        </p:nvSpPr>
        <p:spPr>
          <a:xfrm>
            <a:off x="7173688" y="6455065"/>
            <a:ext cx="2057400" cy="365125"/>
          </a:xfrm>
        </p:spPr>
        <p:txBody>
          <a:bodyPr/>
          <a:lstStyle/>
          <a:p>
            <a:pPr marL="0" lvl="0" indent="0" algn="r" rtl="0">
              <a:spcBef>
                <a:spcPts val="0"/>
              </a:spcBef>
              <a:spcAft>
                <a:spcPts val="0"/>
              </a:spcAft>
              <a:buNone/>
            </a:pPr>
            <a:fld id="{00000000-1234-1234-1234-123412341234}" type="slidenum">
              <a:rPr lang="en-US" altLang="ja-JP" smtClean="0">
                <a:latin typeface="BIZ UDPゴシック" panose="020B0400000000000000" pitchFamily="50" charset="-128"/>
                <a:ea typeface="BIZ UDPゴシック" panose="020B0400000000000000" pitchFamily="50" charset="-128"/>
              </a:rPr>
              <a:t>9</a:t>
            </a:fld>
            <a:endParaRPr lang="ja-JP" altLang="en-US" dirty="0">
              <a:latin typeface="BIZ UDPゴシック" panose="020B0400000000000000" pitchFamily="50" charset="-128"/>
              <a:ea typeface="BIZ UDPゴシック" panose="020B0400000000000000" pitchFamily="50" charset="-128"/>
            </a:endParaRPr>
          </a:p>
        </p:txBody>
      </p:sp>
      <p:sp>
        <p:nvSpPr>
          <p:cNvPr id="14" name="テキスト ボックス 13">
            <a:extLst>
              <a:ext uri="{FF2B5EF4-FFF2-40B4-BE49-F238E27FC236}">
                <a16:creationId xmlns:a16="http://schemas.microsoft.com/office/drawing/2014/main" id="{7EA4D8A1-488B-4BE3-98D5-F16BAF70EB0F}"/>
              </a:ext>
            </a:extLst>
          </p:cNvPr>
          <p:cNvSpPr txBox="1"/>
          <p:nvPr/>
        </p:nvSpPr>
        <p:spPr>
          <a:xfrm>
            <a:off x="292657" y="213189"/>
            <a:ext cx="6119716" cy="369332"/>
          </a:xfrm>
          <a:prstGeom prst="rect">
            <a:avLst/>
          </a:prstGeom>
          <a:noFill/>
        </p:spPr>
        <p:txBody>
          <a:bodyPr wrap="square">
            <a:spAutoFit/>
          </a:bodyPr>
          <a:lstStyle/>
          <a:p>
            <a:r>
              <a:rPr lang="ja-JP" altLang="en-US" sz="1800" dirty="0">
                <a:highlight>
                  <a:srgbClr val="FFFF00"/>
                </a:highlight>
                <a:latin typeface="BIZ UDPゴシック" panose="020B0400000000000000" pitchFamily="50" charset="-128"/>
                <a:ea typeface="BIZ UDPゴシック" panose="020B0400000000000000" pitchFamily="50" charset="-128"/>
              </a:rPr>
              <a:t>まちづくりのテーマに沿って</a:t>
            </a:r>
            <a:r>
              <a:rPr lang="ja-JP" altLang="en-US" dirty="0">
                <a:highlight>
                  <a:srgbClr val="FFFF00"/>
                </a:highlight>
                <a:latin typeface="BIZ UDPゴシック" panose="020B0400000000000000" pitchFamily="50" charset="-128"/>
                <a:ea typeface="BIZ UDPゴシック" panose="020B0400000000000000" pitchFamily="50" charset="-128"/>
              </a:rPr>
              <a:t>、</a:t>
            </a:r>
            <a:r>
              <a:rPr lang="ja-JP" altLang="en-US" sz="1800" dirty="0">
                <a:highlight>
                  <a:srgbClr val="FFFF00"/>
                </a:highlight>
                <a:latin typeface="BIZ UDPゴシック" panose="020B0400000000000000" pitchFamily="50" charset="-128"/>
                <a:ea typeface="BIZ UDPゴシック" panose="020B0400000000000000" pitchFamily="50" charset="-128"/>
              </a:rPr>
              <a:t>例えばこんなプロジェクト</a:t>
            </a:r>
            <a:endParaRPr lang="en-US" altLang="ja-JP" sz="1800" dirty="0">
              <a:highlight>
                <a:srgbClr val="FFFF00"/>
              </a:highlight>
              <a:latin typeface="BIZ UDPゴシック" panose="020B0400000000000000" pitchFamily="50" charset="-128"/>
              <a:ea typeface="BIZ UDPゴシック" panose="020B0400000000000000" pitchFamily="50" charset="-128"/>
            </a:endParaRPr>
          </a:p>
        </p:txBody>
      </p:sp>
      <p:sp>
        <p:nvSpPr>
          <p:cNvPr id="19" name="四角形: 角を丸くする 18">
            <a:extLst>
              <a:ext uri="{FF2B5EF4-FFF2-40B4-BE49-F238E27FC236}">
                <a16:creationId xmlns:a16="http://schemas.microsoft.com/office/drawing/2014/main" id="{6E6E64B0-027A-432E-9DBB-E1A33E3C82E2}"/>
              </a:ext>
            </a:extLst>
          </p:cNvPr>
          <p:cNvSpPr/>
          <p:nvPr/>
        </p:nvSpPr>
        <p:spPr>
          <a:xfrm>
            <a:off x="433721" y="633700"/>
            <a:ext cx="7563191" cy="369332"/>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latin typeface="BIZ UDPゴシック" panose="020B0400000000000000" pitchFamily="50" charset="-128"/>
                <a:ea typeface="BIZ UDPゴシック" panose="020B0400000000000000" pitchFamily="50" charset="-128"/>
              </a:rPr>
              <a:t>鉄道車両</a:t>
            </a:r>
            <a:r>
              <a:rPr kumimoji="1" lang="ja-JP" altLang="en-US" sz="1800" dirty="0">
                <a:solidFill>
                  <a:schemeClr val="tx1"/>
                </a:solidFill>
                <a:latin typeface="BIZ UDPゴシック" panose="020B0400000000000000" pitchFamily="50" charset="-128"/>
                <a:ea typeface="BIZ UDPゴシック" panose="020B0400000000000000" pitchFamily="50" charset="-128"/>
              </a:rPr>
              <a:t>活用／駅舎・駅周辺活用</a:t>
            </a:r>
            <a:endParaRPr kumimoji="1" lang="en-US" altLang="ja-JP" sz="1800" dirty="0">
              <a:solidFill>
                <a:schemeClr val="tx1"/>
              </a:solidFill>
              <a:latin typeface="BIZ UDPゴシック" panose="020B0400000000000000" pitchFamily="50" charset="-128"/>
              <a:ea typeface="BIZ UDPゴシック" panose="020B0400000000000000" pitchFamily="50" charset="-128"/>
            </a:endParaRPr>
          </a:p>
        </p:txBody>
      </p:sp>
      <p:sp>
        <p:nvSpPr>
          <p:cNvPr id="21" name="四角形: 角を丸くする 20">
            <a:extLst>
              <a:ext uri="{FF2B5EF4-FFF2-40B4-BE49-F238E27FC236}">
                <a16:creationId xmlns:a16="http://schemas.microsoft.com/office/drawing/2014/main" id="{9395EAB8-6095-4B2D-AEA4-9ABCC1EE43C4}"/>
              </a:ext>
            </a:extLst>
          </p:cNvPr>
          <p:cNvSpPr/>
          <p:nvPr/>
        </p:nvSpPr>
        <p:spPr>
          <a:xfrm>
            <a:off x="433722" y="3207528"/>
            <a:ext cx="3497010" cy="369333"/>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800" dirty="0">
                <a:solidFill>
                  <a:schemeClr val="tx1"/>
                </a:solidFill>
                <a:latin typeface="BIZ UDPゴシック" panose="020B0400000000000000" pitchFamily="50" charset="-128"/>
                <a:ea typeface="BIZ UDPゴシック" panose="020B0400000000000000" pitchFamily="50" charset="-128"/>
              </a:rPr>
              <a:t>二次交通</a:t>
            </a:r>
            <a:endParaRPr kumimoji="1" lang="en-US" altLang="ja-JP" sz="1800" dirty="0">
              <a:solidFill>
                <a:schemeClr val="tx1"/>
              </a:solidFill>
              <a:latin typeface="BIZ UDPゴシック" panose="020B0400000000000000" pitchFamily="50" charset="-128"/>
              <a:ea typeface="BIZ UDPゴシック" panose="020B0400000000000000" pitchFamily="50" charset="-128"/>
            </a:endParaRPr>
          </a:p>
        </p:txBody>
      </p:sp>
      <p:sp>
        <p:nvSpPr>
          <p:cNvPr id="22" name="四角形: 角を丸くする 21">
            <a:extLst>
              <a:ext uri="{FF2B5EF4-FFF2-40B4-BE49-F238E27FC236}">
                <a16:creationId xmlns:a16="http://schemas.microsoft.com/office/drawing/2014/main" id="{6DFD3724-D00E-40E5-828E-0525EC8E0AD9}"/>
              </a:ext>
            </a:extLst>
          </p:cNvPr>
          <p:cNvSpPr/>
          <p:nvPr/>
        </p:nvSpPr>
        <p:spPr>
          <a:xfrm>
            <a:off x="4499903" y="3189930"/>
            <a:ext cx="3497010" cy="369333"/>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800" dirty="0">
                <a:solidFill>
                  <a:schemeClr val="tx1"/>
                </a:solidFill>
                <a:latin typeface="BIZ UDPゴシック" panose="020B0400000000000000" pitchFamily="50" charset="-128"/>
                <a:ea typeface="BIZ UDPゴシック" panose="020B0400000000000000" pitchFamily="50" charset="-128"/>
              </a:rPr>
              <a:t>情報発信・ブランディング</a:t>
            </a:r>
            <a:endParaRPr kumimoji="1" lang="en-US" altLang="ja-JP" sz="1800" dirty="0">
              <a:solidFill>
                <a:schemeClr val="tx1"/>
              </a:solidFill>
              <a:latin typeface="BIZ UDPゴシック" panose="020B0400000000000000" pitchFamily="50" charset="-128"/>
              <a:ea typeface="BIZ UDPゴシック" panose="020B0400000000000000" pitchFamily="50" charset="-128"/>
            </a:endParaRPr>
          </a:p>
        </p:txBody>
      </p:sp>
      <p:sp>
        <p:nvSpPr>
          <p:cNvPr id="23" name="テキスト ボックス 22">
            <a:extLst>
              <a:ext uri="{FF2B5EF4-FFF2-40B4-BE49-F238E27FC236}">
                <a16:creationId xmlns:a16="http://schemas.microsoft.com/office/drawing/2014/main" id="{A0D35245-573C-432F-B1CA-449FDA40776F}"/>
              </a:ext>
            </a:extLst>
          </p:cNvPr>
          <p:cNvSpPr txBox="1"/>
          <p:nvPr/>
        </p:nvSpPr>
        <p:spPr>
          <a:xfrm>
            <a:off x="494839" y="1084023"/>
            <a:ext cx="3720662" cy="1600438"/>
          </a:xfrm>
          <a:prstGeom prst="rect">
            <a:avLst/>
          </a:prstGeom>
          <a:noFill/>
        </p:spPr>
        <p:txBody>
          <a:bodyPr wrap="square">
            <a:spAutoFit/>
          </a:bodyPr>
          <a:lstStyle/>
          <a:p>
            <a:r>
              <a:rPr lang="en-US" altLang="ja-JP" sz="1400" dirty="0">
                <a:latin typeface="BIZ UDPゴシック" panose="020B0400000000000000" pitchFamily="50" charset="-128"/>
                <a:ea typeface="BIZ UDPゴシック" panose="020B0400000000000000" pitchFamily="50" charset="-128"/>
              </a:rPr>
              <a:t>【</a:t>
            </a:r>
            <a:r>
              <a:rPr kumimoji="1" lang="ja-JP" altLang="en-US" sz="1400" dirty="0">
                <a:solidFill>
                  <a:schemeClr val="tx1"/>
                </a:solidFill>
                <a:latin typeface="BIZ UDPゴシック" panose="020B0400000000000000" pitchFamily="50" charset="-128"/>
                <a:ea typeface="BIZ UDPゴシック" panose="020B0400000000000000" pitchFamily="50" charset="-128"/>
              </a:rPr>
              <a:t>トレインアートフェスティバル</a:t>
            </a:r>
            <a:r>
              <a:rPr kumimoji="1" lang="en-US" altLang="ja-JP" sz="1400" dirty="0">
                <a:solidFill>
                  <a:schemeClr val="tx1"/>
                </a:solidFill>
                <a:latin typeface="BIZ UDPゴシック" panose="020B0400000000000000" pitchFamily="50" charset="-128"/>
                <a:ea typeface="BIZ UDPゴシック" panose="020B0400000000000000" pitchFamily="50" charset="-128"/>
              </a:rPr>
              <a:t>】</a:t>
            </a:r>
          </a:p>
          <a:p>
            <a:r>
              <a:rPr lang="ja-JP" altLang="en-US" sz="1400" dirty="0">
                <a:solidFill>
                  <a:schemeClr val="tx1"/>
                </a:solidFill>
                <a:latin typeface="BIZ UDPゴシック" panose="020B0400000000000000" pitchFamily="50" charset="-128"/>
                <a:ea typeface="BIZ UDPゴシック" panose="020B0400000000000000" pitchFamily="50" charset="-128"/>
              </a:rPr>
              <a:t>地域をキャンバスに見立てて</a:t>
            </a:r>
            <a:endParaRPr lang="en-US" altLang="ja-JP" sz="1400" dirty="0">
              <a:solidFill>
                <a:schemeClr val="tx1"/>
              </a:solidFill>
              <a:latin typeface="BIZ UDPゴシック" panose="020B0400000000000000" pitchFamily="50" charset="-128"/>
              <a:ea typeface="BIZ UDPゴシック" panose="020B0400000000000000" pitchFamily="50" charset="-128"/>
            </a:endParaRPr>
          </a:p>
          <a:p>
            <a:r>
              <a:rPr kumimoji="1" lang="ja-JP" altLang="en-US" sz="1400" dirty="0">
                <a:solidFill>
                  <a:schemeClr val="tx1"/>
                </a:solidFill>
                <a:latin typeface="BIZ UDPゴシック" panose="020B0400000000000000" pitchFamily="50" charset="-128"/>
                <a:ea typeface="BIZ UDPゴシック" panose="020B0400000000000000" pitchFamily="50" charset="-128"/>
              </a:rPr>
              <a:t>駅や線路や橋梁を舞台に</a:t>
            </a:r>
            <a:r>
              <a:rPr lang="ja-JP" altLang="en-US" sz="1400" dirty="0">
                <a:latin typeface="BIZ UDPゴシック" panose="020B0400000000000000" pitchFamily="50" charset="-128"/>
                <a:ea typeface="BIZ UDPゴシック" panose="020B0400000000000000" pitchFamily="50" charset="-128"/>
              </a:rPr>
              <a:t>アート展示！</a:t>
            </a:r>
            <a:endParaRPr kumimoji="1" lang="en-US" altLang="ja-JP" sz="1400" dirty="0">
              <a:solidFill>
                <a:schemeClr val="tx1"/>
              </a:solidFill>
              <a:latin typeface="BIZ UDPゴシック" panose="020B0400000000000000" pitchFamily="50" charset="-128"/>
              <a:ea typeface="BIZ UDPゴシック" panose="020B0400000000000000" pitchFamily="50" charset="-128"/>
            </a:endParaRPr>
          </a:p>
          <a:p>
            <a:endParaRPr lang="en-US" altLang="ja-JP" sz="1400" dirty="0">
              <a:latin typeface="BIZ UDPゴシック" panose="020B0400000000000000" pitchFamily="50" charset="-128"/>
              <a:ea typeface="BIZ UDPゴシック" panose="020B0400000000000000" pitchFamily="50" charset="-128"/>
            </a:endParaRPr>
          </a:p>
          <a:p>
            <a:r>
              <a:rPr lang="en-US" altLang="ja-JP" sz="1400" dirty="0">
                <a:latin typeface="BIZ UDPゴシック" panose="020B0400000000000000" pitchFamily="50" charset="-128"/>
                <a:ea typeface="BIZ UDPゴシック" panose="020B0400000000000000" pitchFamily="50" charset="-128"/>
              </a:rPr>
              <a:t>【</a:t>
            </a:r>
            <a:r>
              <a:rPr lang="ja-JP" altLang="en-US" sz="1400" dirty="0">
                <a:latin typeface="BIZ UDPゴシック" panose="020B0400000000000000" pitchFamily="50" charset="-128"/>
                <a:ea typeface="BIZ UDPゴシック" panose="020B0400000000000000" pitchFamily="50" charset="-128"/>
              </a:rPr>
              <a:t>電車で！駅でととのう！サウナトレイン</a:t>
            </a:r>
            <a:r>
              <a:rPr lang="en-US" altLang="ja-JP" sz="1400" dirty="0">
                <a:latin typeface="BIZ UDPゴシック" panose="020B0400000000000000" pitchFamily="50" charset="-128"/>
                <a:ea typeface="BIZ UDPゴシック" panose="020B0400000000000000" pitchFamily="50" charset="-128"/>
              </a:rPr>
              <a:t>】</a:t>
            </a:r>
          </a:p>
          <a:p>
            <a:r>
              <a:rPr lang="ja-JP" altLang="en-US" sz="1400" dirty="0">
                <a:solidFill>
                  <a:schemeClr val="tx1"/>
                </a:solidFill>
                <a:latin typeface="BIZ UDPゴシック" panose="020B0400000000000000" pitchFamily="50" charset="-128"/>
                <a:ea typeface="BIZ UDPゴシック" panose="020B0400000000000000" pitchFamily="50" charset="-128"/>
              </a:rPr>
              <a:t>鉄道車両内、無人駅舎でのサウナ、水風呂、</a:t>
            </a:r>
            <a:endParaRPr lang="en-US" altLang="ja-JP" sz="1400" dirty="0">
              <a:solidFill>
                <a:schemeClr val="tx1"/>
              </a:solidFill>
              <a:latin typeface="BIZ UDPゴシック" panose="020B0400000000000000" pitchFamily="50" charset="-128"/>
              <a:ea typeface="BIZ UDPゴシック" panose="020B0400000000000000" pitchFamily="50" charset="-128"/>
            </a:endParaRPr>
          </a:p>
          <a:p>
            <a:r>
              <a:rPr lang="ja-JP" altLang="en-US" sz="1400" dirty="0">
                <a:solidFill>
                  <a:schemeClr val="tx1"/>
                </a:solidFill>
                <a:latin typeface="BIZ UDPゴシック" panose="020B0400000000000000" pitchFamily="50" charset="-128"/>
                <a:ea typeface="BIZ UDPゴシック" panose="020B0400000000000000" pitchFamily="50" charset="-128"/>
              </a:rPr>
              <a:t>外気浴！サウナ後には沿線自慢のサウナ飯！</a:t>
            </a:r>
            <a:endParaRPr kumimoji="1" lang="en-US" altLang="ja-JP" sz="1400" dirty="0">
              <a:solidFill>
                <a:schemeClr val="tx1"/>
              </a:solidFill>
              <a:latin typeface="BIZ UDPゴシック" panose="020B0400000000000000" pitchFamily="50" charset="-128"/>
              <a:ea typeface="BIZ UDPゴシック" panose="020B0400000000000000" pitchFamily="50" charset="-128"/>
            </a:endParaRPr>
          </a:p>
        </p:txBody>
      </p:sp>
      <p:sp>
        <p:nvSpPr>
          <p:cNvPr id="27" name="テキスト ボックス 26">
            <a:extLst>
              <a:ext uri="{FF2B5EF4-FFF2-40B4-BE49-F238E27FC236}">
                <a16:creationId xmlns:a16="http://schemas.microsoft.com/office/drawing/2014/main" id="{F1389B68-9219-44DE-8400-F0C51682568E}"/>
              </a:ext>
            </a:extLst>
          </p:cNvPr>
          <p:cNvSpPr txBox="1"/>
          <p:nvPr/>
        </p:nvSpPr>
        <p:spPr>
          <a:xfrm>
            <a:off x="455368" y="3582658"/>
            <a:ext cx="3809080" cy="1600438"/>
          </a:xfrm>
          <a:prstGeom prst="rect">
            <a:avLst/>
          </a:prstGeom>
          <a:noFill/>
        </p:spPr>
        <p:txBody>
          <a:bodyPr wrap="square">
            <a:spAutoFit/>
          </a:bodyPr>
          <a:lstStyle/>
          <a:p>
            <a:r>
              <a:rPr kumimoji="1" lang="en-US" altLang="ja-JP" sz="1400" dirty="0">
                <a:latin typeface="BIZ UDPゴシック" panose="020B0400000000000000" pitchFamily="50" charset="-128"/>
                <a:ea typeface="BIZ UDPゴシック" panose="020B0400000000000000" pitchFamily="50" charset="-128"/>
              </a:rPr>
              <a:t>【</a:t>
            </a:r>
            <a:r>
              <a:rPr kumimoji="1" lang="ja-JP" altLang="en-US" sz="1400" dirty="0">
                <a:latin typeface="BIZ UDPゴシック" panose="020B0400000000000000" pitchFamily="50" charset="-128"/>
                <a:ea typeface="BIZ UDPゴシック" panose="020B0400000000000000" pitchFamily="50" charset="-128"/>
              </a:rPr>
              <a:t>市町村シェアサイクル連携</a:t>
            </a:r>
            <a:r>
              <a:rPr kumimoji="1" lang="en-US" altLang="ja-JP" sz="1400" dirty="0">
                <a:latin typeface="BIZ UDPゴシック" panose="020B0400000000000000" pitchFamily="50" charset="-128"/>
                <a:ea typeface="BIZ UDPゴシック" panose="020B0400000000000000" pitchFamily="50" charset="-128"/>
              </a:rPr>
              <a:t>】</a:t>
            </a:r>
          </a:p>
          <a:p>
            <a:r>
              <a:rPr kumimoji="1" lang="ja-JP" altLang="en-US" sz="1400" dirty="0">
                <a:latin typeface="BIZ UDPゴシック" panose="020B0400000000000000" pitchFamily="50" charset="-128"/>
                <a:ea typeface="BIZ UDPゴシック" panose="020B0400000000000000" pitchFamily="50" charset="-128"/>
              </a:rPr>
              <a:t>上田市・千曲市で推進中のシェアサイクルを</a:t>
            </a:r>
            <a:endParaRPr kumimoji="1" lang="en-US" altLang="ja-JP" sz="1400" dirty="0">
              <a:latin typeface="BIZ UDPゴシック" panose="020B0400000000000000" pitchFamily="50" charset="-128"/>
              <a:ea typeface="BIZ UDPゴシック" panose="020B0400000000000000" pitchFamily="50" charset="-128"/>
            </a:endParaRPr>
          </a:p>
          <a:p>
            <a:r>
              <a:rPr kumimoji="1" lang="ja-JP" altLang="en-US" sz="1400" dirty="0">
                <a:latin typeface="BIZ UDPゴシック" panose="020B0400000000000000" pitchFamily="50" charset="-128"/>
                <a:ea typeface="BIZ UDPゴシック" panose="020B0400000000000000" pitchFamily="50" charset="-128"/>
              </a:rPr>
              <a:t>ほかの各市町村に拡大連携！</a:t>
            </a:r>
            <a:endParaRPr kumimoji="1" lang="en-US" altLang="ja-JP" sz="1400" dirty="0">
              <a:latin typeface="BIZ UDPゴシック" panose="020B0400000000000000" pitchFamily="50" charset="-128"/>
              <a:ea typeface="BIZ UDPゴシック" panose="020B0400000000000000" pitchFamily="50" charset="-128"/>
            </a:endParaRPr>
          </a:p>
          <a:p>
            <a:endParaRPr kumimoji="1" lang="en-US" altLang="ja-JP" sz="1400" dirty="0">
              <a:latin typeface="BIZ UDPゴシック" panose="020B0400000000000000" pitchFamily="50" charset="-128"/>
              <a:ea typeface="BIZ UDPゴシック" panose="020B0400000000000000" pitchFamily="50" charset="-128"/>
            </a:endParaRPr>
          </a:p>
          <a:p>
            <a:r>
              <a:rPr lang="en-US" altLang="ja-JP" sz="1400" dirty="0">
                <a:latin typeface="BIZ UDPゴシック" panose="020B0400000000000000" pitchFamily="50" charset="-128"/>
                <a:ea typeface="BIZ UDPゴシック" panose="020B0400000000000000" pitchFamily="50" charset="-128"/>
              </a:rPr>
              <a:t>【</a:t>
            </a:r>
            <a:r>
              <a:rPr lang="ja-JP" altLang="en-US" sz="1400" dirty="0">
                <a:latin typeface="BIZ UDPゴシック" panose="020B0400000000000000" pitchFamily="50" charset="-128"/>
                <a:ea typeface="BIZ UDPゴシック" panose="020B0400000000000000" pitchFamily="50" charset="-128"/>
              </a:rPr>
              <a:t>復刻！</a:t>
            </a:r>
            <a:r>
              <a:rPr kumimoji="1" lang="ja-JP" altLang="en-US" sz="1400" dirty="0">
                <a:latin typeface="BIZ UDPゴシック" panose="020B0400000000000000" pitchFamily="50" charset="-128"/>
                <a:ea typeface="BIZ UDPゴシック" panose="020B0400000000000000" pitchFamily="50" charset="-128"/>
              </a:rPr>
              <a:t>千曲川通船</a:t>
            </a:r>
            <a:r>
              <a:rPr kumimoji="1" lang="en-US" altLang="ja-JP" sz="1400" dirty="0">
                <a:latin typeface="BIZ UDPゴシック" panose="020B0400000000000000" pitchFamily="50" charset="-128"/>
                <a:ea typeface="BIZ UDPゴシック" panose="020B0400000000000000" pitchFamily="50" charset="-128"/>
              </a:rPr>
              <a:t>】</a:t>
            </a:r>
          </a:p>
          <a:p>
            <a:r>
              <a:rPr kumimoji="1" lang="ja-JP" altLang="en-US" sz="1400" dirty="0">
                <a:latin typeface="BIZ UDPゴシック" panose="020B0400000000000000" pitchFamily="50" charset="-128"/>
                <a:ea typeface="BIZ UDPゴシック" panose="020B0400000000000000" pitchFamily="50" charset="-128"/>
              </a:rPr>
              <a:t>現代版の水運として千曲川を活かした</a:t>
            </a:r>
            <a:endParaRPr kumimoji="1" lang="en-US" altLang="ja-JP" sz="1400" dirty="0">
              <a:latin typeface="BIZ UDPゴシック" panose="020B0400000000000000" pitchFamily="50" charset="-128"/>
              <a:ea typeface="BIZ UDPゴシック" panose="020B0400000000000000" pitchFamily="50" charset="-128"/>
            </a:endParaRPr>
          </a:p>
          <a:p>
            <a:r>
              <a:rPr kumimoji="1" lang="ja-JP" altLang="en-US" sz="1400" dirty="0">
                <a:latin typeface="BIZ UDPゴシック" panose="020B0400000000000000" pitchFamily="50" charset="-128"/>
                <a:ea typeface="BIZ UDPゴシック" panose="020B0400000000000000" pitchFamily="50" charset="-128"/>
              </a:rPr>
              <a:t>水上タクシー、カヌーなど水上利用の実現！</a:t>
            </a:r>
            <a:endParaRPr kumimoji="1" lang="en-US" altLang="ja-JP" sz="1400" dirty="0">
              <a:latin typeface="BIZ UDPゴシック" panose="020B0400000000000000" pitchFamily="50" charset="-128"/>
              <a:ea typeface="BIZ UDPゴシック" panose="020B0400000000000000" pitchFamily="50" charset="-128"/>
            </a:endParaRPr>
          </a:p>
        </p:txBody>
      </p:sp>
      <p:sp>
        <p:nvSpPr>
          <p:cNvPr id="28" name="テキスト ボックス 27">
            <a:extLst>
              <a:ext uri="{FF2B5EF4-FFF2-40B4-BE49-F238E27FC236}">
                <a16:creationId xmlns:a16="http://schemas.microsoft.com/office/drawing/2014/main" id="{EB801CE3-9A8B-4277-AABF-03E709BC8620}"/>
              </a:ext>
            </a:extLst>
          </p:cNvPr>
          <p:cNvSpPr txBox="1"/>
          <p:nvPr/>
        </p:nvSpPr>
        <p:spPr>
          <a:xfrm>
            <a:off x="4531538" y="3602875"/>
            <a:ext cx="4138278" cy="1815882"/>
          </a:xfrm>
          <a:prstGeom prst="rect">
            <a:avLst/>
          </a:prstGeom>
          <a:noFill/>
        </p:spPr>
        <p:txBody>
          <a:bodyPr wrap="square">
            <a:spAutoFit/>
          </a:bodyPr>
          <a:lstStyle/>
          <a:p>
            <a:r>
              <a:rPr lang="en-US" altLang="ja-JP" sz="1400" dirty="0">
                <a:latin typeface="BIZ UDPゴシック" panose="020B0400000000000000" pitchFamily="50" charset="-128"/>
                <a:ea typeface="BIZ UDPゴシック" panose="020B0400000000000000" pitchFamily="50" charset="-128"/>
              </a:rPr>
              <a:t>【</a:t>
            </a:r>
            <a:r>
              <a:rPr lang="ja-JP" altLang="en-US" sz="1400" dirty="0">
                <a:latin typeface="BIZ UDPゴシック" panose="020B0400000000000000" pitchFamily="50" charset="-128"/>
                <a:ea typeface="BIZ UDPゴシック" panose="020B0400000000000000" pitchFamily="50" charset="-128"/>
              </a:rPr>
              <a:t>関係人口図鑑「千の曲（クセ）」</a:t>
            </a:r>
            <a:r>
              <a:rPr lang="en-US" altLang="ja-JP" sz="1400" dirty="0">
                <a:latin typeface="BIZ UDPゴシック" panose="020B0400000000000000" pitchFamily="50" charset="-128"/>
                <a:ea typeface="BIZ UDPゴシック" panose="020B0400000000000000" pitchFamily="50" charset="-128"/>
              </a:rPr>
              <a:t>】</a:t>
            </a:r>
          </a:p>
          <a:p>
            <a:r>
              <a:rPr lang="ja-JP" altLang="en-US" sz="1400" dirty="0">
                <a:solidFill>
                  <a:schemeClr val="tx1"/>
                </a:solidFill>
                <a:latin typeface="BIZ UDPゴシック" panose="020B0400000000000000" pitchFamily="50" charset="-128"/>
                <a:ea typeface="BIZ UDPゴシック" panose="020B0400000000000000" pitchFamily="50" charset="-128"/>
              </a:rPr>
              <a:t>「千曲」と書いて「千の曲（クセ）」</a:t>
            </a:r>
            <a:r>
              <a:rPr lang="en-US" altLang="ja-JP" sz="1400" dirty="0">
                <a:solidFill>
                  <a:schemeClr val="tx1"/>
                </a:solidFill>
                <a:latin typeface="BIZ UDPゴシック" panose="020B0400000000000000" pitchFamily="50" charset="-128"/>
                <a:ea typeface="BIZ UDPゴシック" panose="020B0400000000000000" pitchFamily="50" charset="-128"/>
              </a:rPr>
              <a:t>HP</a:t>
            </a:r>
            <a:r>
              <a:rPr lang="ja-JP" altLang="en-US" sz="1400" dirty="0">
                <a:solidFill>
                  <a:schemeClr val="tx1"/>
                </a:solidFill>
                <a:latin typeface="BIZ UDPゴシック" panose="020B0400000000000000" pitchFamily="50" charset="-128"/>
                <a:ea typeface="BIZ UDPゴシック" panose="020B0400000000000000" pitchFamily="50" charset="-128"/>
              </a:rPr>
              <a:t>や沿線の観光案内所の情報発信として、モノだけでなく地域のヒト→</a:t>
            </a:r>
            <a:r>
              <a:rPr lang="ja-JP" altLang="en-US" sz="1400" dirty="0">
                <a:latin typeface="BIZ UDPゴシック" panose="020B0400000000000000" pitchFamily="50" charset="-128"/>
                <a:ea typeface="BIZ UDPゴシック" panose="020B0400000000000000" pitchFamily="50" charset="-128"/>
              </a:rPr>
              <a:t>「</a:t>
            </a:r>
            <a:r>
              <a:rPr lang="ja-JP" altLang="en-US" sz="1400" dirty="0">
                <a:solidFill>
                  <a:schemeClr val="tx1"/>
                </a:solidFill>
                <a:latin typeface="BIZ UDPゴシック" panose="020B0400000000000000" pitchFamily="50" charset="-128"/>
                <a:ea typeface="BIZ UDPゴシック" panose="020B0400000000000000" pitchFamily="50" charset="-128"/>
              </a:rPr>
              <a:t>クセモノ」を発信！</a:t>
            </a:r>
            <a:endParaRPr kumimoji="1" lang="en-US" altLang="ja-JP" sz="1400" dirty="0">
              <a:solidFill>
                <a:schemeClr val="tx1"/>
              </a:solidFill>
              <a:latin typeface="BIZ UDPゴシック" panose="020B0400000000000000" pitchFamily="50" charset="-128"/>
              <a:ea typeface="BIZ UDPゴシック" panose="020B0400000000000000" pitchFamily="50" charset="-128"/>
            </a:endParaRPr>
          </a:p>
          <a:p>
            <a:endParaRPr kumimoji="1" lang="en-US" altLang="ja-JP" sz="1400" dirty="0">
              <a:latin typeface="BIZ UDPゴシック" panose="020B0400000000000000" pitchFamily="50" charset="-128"/>
              <a:ea typeface="BIZ UDPゴシック" panose="020B0400000000000000" pitchFamily="50" charset="-128"/>
            </a:endParaRPr>
          </a:p>
          <a:p>
            <a:r>
              <a:rPr kumimoji="1" lang="en-US" altLang="ja-JP" sz="1400" dirty="0">
                <a:latin typeface="BIZ UDPゴシック" panose="020B0400000000000000" pitchFamily="50" charset="-128"/>
                <a:ea typeface="BIZ UDPゴシック" panose="020B0400000000000000" pitchFamily="50" charset="-128"/>
              </a:rPr>
              <a:t>【</a:t>
            </a:r>
            <a:r>
              <a:rPr lang="ja-JP" altLang="en-US" sz="1400" dirty="0">
                <a:latin typeface="BIZ UDPゴシック" panose="020B0400000000000000" pitchFamily="50" charset="-128"/>
                <a:ea typeface="BIZ UDPゴシック" panose="020B0400000000000000" pitchFamily="50" charset="-128"/>
              </a:rPr>
              <a:t>全部</a:t>
            </a:r>
            <a:r>
              <a:rPr kumimoji="1" lang="ja-JP" altLang="en-US" sz="1400" dirty="0">
                <a:latin typeface="BIZ UDPゴシック" panose="020B0400000000000000" pitchFamily="50" charset="-128"/>
                <a:ea typeface="BIZ UDPゴシック" panose="020B0400000000000000" pitchFamily="50" charset="-128"/>
              </a:rPr>
              <a:t>入り観光案内所＆</a:t>
            </a:r>
            <a:r>
              <a:rPr lang="en-US" altLang="ja-JP" sz="1400" dirty="0">
                <a:latin typeface="BIZ UDPゴシック" panose="020B0400000000000000" pitchFamily="50" charset="-128"/>
                <a:ea typeface="BIZ UDPゴシック" panose="020B0400000000000000" pitchFamily="50" charset="-128"/>
              </a:rPr>
              <a:t>AI</a:t>
            </a:r>
            <a:r>
              <a:rPr lang="ja-JP" altLang="en-US" sz="1400" dirty="0">
                <a:latin typeface="BIZ UDPゴシック" panose="020B0400000000000000" pitchFamily="50" charset="-128"/>
                <a:ea typeface="BIZ UDPゴシック" panose="020B0400000000000000" pitchFamily="50" charset="-128"/>
              </a:rPr>
              <a:t>ツアーコンダクター</a:t>
            </a:r>
            <a:r>
              <a:rPr lang="en-US" altLang="ja-JP" sz="1400" dirty="0">
                <a:latin typeface="BIZ UDPゴシック" panose="020B0400000000000000" pitchFamily="50" charset="-128"/>
                <a:ea typeface="BIZ UDPゴシック" panose="020B0400000000000000" pitchFamily="50" charset="-128"/>
              </a:rPr>
              <a:t>】</a:t>
            </a:r>
          </a:p>
          <a:p>
            <a:r>
              <a:rPr kumimoji="1" lang="ja-JP" altLang="en-US" sz="1400" dirty="0">
                <a:latin typeface="BIZ UDPゴシック" panose="020B0400000000000000" pitchFamily="50" charset="-128"/>
                <a:ea typeface="BIZ UDPゴシック" panose="020B0400000000000000" pitchFamily="50" charset="-128"/>
              </a:rPr>
              <a:t>沿線情報を集約した案内所と来場者に応じて</a:t>
            </a:r>
            <a:r>
              <a:rPr kumimoji="1" lang="en-US" altLang="ja-JP" sz="1400" dirty="0">
                <a:latin typeface="BIZ UDPゴシック" panose="020B0400000000000000" pitchFamily="50" charset="-128"/>
                <a:ea typeface="BIZ UDPゴシック" panose="020B0400000000000000" pitchFamily="50" charset="-128"/>
              </a:rPr>
              <a:t>AI</a:t>
            </a:r>
            <a:r>
              <a:rPr kumimoji="1" lang="ja-JP" altLang="en-US" sz="1400" dirty="0">
                <a:latin typeface="BIZ UDPゴシック" panose="020B0400000000000000" pitchFamily="50" charset="-128"/>
                <a:ea typeface="BIZ UDPゴシック" panose="020B0400000000000000" pitchFamily="50" charset="-128"/>
              </a:rPr>
              <a:t>がリコメンドしてくれる沿線の出発地の実現</a:t>
            </a:r>
            <a:r>
              <a:rPr lang="ja-JP" altLang="en-US" sz="1400" dirty="0">
                <a:latin typeface="BIZ UDPゴシック" panose="020B0400000000000000" pitchFamily="50" charset="-128"/>
                <a:ea typeface="BIZ UDPゴシック" panose="020B0400000000000000" pitchFamily="50" charset="-128"/>
              </a:rPr>
              <a:t>！</a:t>
            </a:r>
            <a:endParaRPr kumimoji="1" lang="en-US" altLang="ja-JP" sz="1400" dirty="0">
              <a:latin typeface="BIZ UDPゴシック" panose="020B0400000000000000" pitchFamily="50" charset="-128"/>
              <a:ea typeface="BIZ UDPゴシック" panose="020B0400000000000000" pitchFamily="50" charset="-128"/>
            </a:endParaRPr>
          </a:p>
        </p:txBody>
      </p:sp>
      <p:sp>
        <p:nvSpPr>
          <p:cNvPr id="29" name="四角形: 角を丸くする 28">
            <a:extLst>
              <a:ext uri="{FF2B5EF4-FFF2-40B4-BE49-F238E27FC236}">
                <a16:creationId xmlns:a16="http://schemas.microsoft.com/office/drawing/2014/main" id="{22A3521D-B2E4-4B59-995A-81FC2C54B86A}"/>
              </a:ext>
            </a:extLst>
          </p:cNvPr>
          <p:cNvSpPr/>
          <p:nvPr/>
        </p:nvSpPr>
        <p:spPr>
          <a:xfrm>
            <a:off x="2404117" y="5506007"/>
            <a:ext cx="3720662" cy="427748"/>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latin typeface="BIZ UDPゴシック" panose="020B0400000000000000" pitchFamily="50" charset="-128"/>
                <a:ea typeface="BIZ UDPゴシック" panose="020B0400000000000000" pitchFamily="50" charset="-128"/>
              </a:rPr>
              <a:t>共通の基盤</a:t>
            </a:r>
          </a:p>
        </p:txBody>
      </p:sp>
      <p:sp>
        <p:nvSpPr>
          <p:cNvPr id="30" name="テキスト ボックス 29">
            <a:extLst>
              <a:ext uri="{FF2B5EF4-FFF2-40B4-BE49-F238E27FC236}">
                <a16:creationId xmlns:a16="http://schemas.microsoft.com/office/drawing/2014/main" id="{3E11E014-4C22-4782-9BF4-A186A079297D}"/>
              </a:ext>
            </a:extLst>
          </p:cNvPr>
          <p:cNvSpPr txBox="1"/>
          <p:nvPr/>
        </p:nvSpPr>
        <p:spPr>
          <a:xfrm>
            <a:off x="1120415" y="5978840"/>
            <a:ext cx="6597569" cy="523220"/>
          </a:xfrm>
          <a:prstGeom prst="rect">
            <a:avLst/>
          </a:prstGeom>
          <a:noFill/>
        </p:spPr>
        <p:txBody>
          <a:bodyPr wrap="square">
            <a:spAutoFit/>
          </a:bodyPr>
          <a:lstStyle/>
          <a:p>
            <a:pPr algn="ctr"/>
            <a:r>
              <a:rPr lang="ja-JP" altLang="en-US" sz="1400" dirty="0">
                <a:latin typeface="BIZ UDPゴシック" panose="020B0400000000000000" pitchFamily="50" charset="-128"/>
                <a:ea typeface="BIZ UDPゴシック" panose="020B0400000000000000" pitchFamily="50" charset="-128"/>
              </a:rPr>
              <a:t>諸活動を調整、リードする公民連携の広域連携組織</a:t>
            </a:r>
            <a:endParaRPr kumimoji="1" lang="en-US" altLang="ja-JP" sz="1400" dirty="0">
              <a:latin typeface="BIZ UDPゴシック" panose="020B0400000000000000" pitchFamily="50" charset="-128"/>
              <a:ea typeface="BIZ UDPゴシック" panose="020B0400000000000000" pitchFamily="50" charset="-128"/>
            </a:endParaRPr>
          </a:p>
          <a:p>
            <a:pPr algn="ctr"/>
            <a:r>
              <a:rPr lang="ja-JP" altLang="en-US" sz="1400" dirty="0">
                <a:latin typeface="BIZ UDPゴシック" panose="020B0400000000000000" pitchFamily="50" charset="-128"/>
                <a:ea typeface="BIZ UDPゴシック" panose="020B0400000000000000" pitchFamily="50" charset="-128"/>
              </a:rPr>
              <a:t>観光だけでなく、まちづくりを見据えた地域資源のマネジメントを行う団体</a:t>
            </a:r>
            <a:endParaRPr kumimoji="1" lang="en-US" altLang="ja-JP" sz="1400" dirty="0">
              <a:latin typeface="BIZ UDPゴシック" panose="020B0400000000000000" pitchFamily="50" charset="-128"/>
              <a:ea typeface="BIZ UDPゴシック" panose="020B0400000000000000" pitchFamily="50" charset="-128"/>
            </a:endParaRPr>
          </a:p>
        </p:txBody>
      </p:sp>
      <p:sp>
        <p:nvSpPr>
          <p:cNvPr id="31" name="テキスト ボックス 30">
            <a:extLst>
              <a:ext uri="{FF2B5EF4-FFF2-40B4-BE49-F238E27FC236}">
                <a16:creationId xmlns:a16="http://schemas.microsoft.com/office/drawing/2014/main" id="{61DF04E2-C820-47E9-8748-5ACCD83FE4DF}"/>
              </a:ext>
            </a:extLst>
          </p:cNvPr>
          <p:cNvSpPr txBox="1"/>
          <p:nvPr/>
        </p:nvSpPr>
        <p:spPr>
          <a:xfrm>
            <a:off x="4399280" y="1062956"/>
            <a:ext cx="4138278" cy="2031325"/>
          </a:xfrm>
          <a:prstGeom prst="rect">
            <a:avLst/>
          </a:prstGeom>
          <a:noFill/>
        </p:spPr>
        <p:txBody>
          <a:bodyPr wrap="square">
            <a:spAutoFit/>
          </a:bodyPr>
          <a:lstStyle/>
          <a:p>
            <a:r>
              <a:rPr lang="en-US" altLang="ja-JP" sz="1400" dirty="0">
                <a:solidFill>
                  <a:schemeClr val="tx1"/>
                </a:solidFill>
                <a:latin typeface="BIZ UDPゴシック" panose="020B0400000000000000" pitchFamily="50" charset="-128"/>
                <a:ea typeface="BIZ UDPゴシック" panose="020B0400000000000000" pitchFamily="50" charset="-128"/>
              </a:rPr>
              <a:t>【</a:t>
            </a:r>
            <a:r>
              <a:rPr lang="ja-JP" altLang="en-US" sz="1400" dirty="0">
                <a:solidFill>
                  <a:schemeClr val="tx1"/>
                </a:solidFill>
                <a:latin typeface="BIZ UDPゴシック" panose="020B0400000000000000" pitchFamily="50" charset="-128"/>
                <a:ea typeface="BIZ UDPゴシック" panose="020B0400000000000000" pitchFamily="50" charset="-128"/>
              </a:rPr>
              <a:t>無人駅フェス</a:t>
            </a:r>
            <a:r>
              <a:rPr lang="en-US" altLang="ja-JP" sz="1400" dirty="0">
                <a:solidFill>
                  <a:schemeClr val="tx1"/>
                </a:solidFill>
                <a:latin typeface="BIZ UDPゴシック" panose="020B0400000000000000" pitchFamily="50" charset="-128"/>
                <a:ea typeface="BIZ UDPゴシック" panose="020B0400000000000000" pitchFamily="50" charset="-128"/>
              </a:rPr>
              <a:t>】</a:t>
            </a:r>
          </a:p>
          <a:p>
            <a:r>
              <a:rPr lang="ja-JP" altLang="en-US" sz="1400" dirty="0">
                <a:solidFill>
                  <a:schemeClr val="tx1"/>
                </a:solidFill>
                <a:latin typeface="BIZ UDPゴシック" panose="020B0400000000000000" pitchFamily="50" charset="-128"/>
                <a:ea typeface="BIZ UDPゴシック" panose="020B0400000000000000" pitchFamily="50" charset="-128"/>
              </a:rPr>
              <a:t>増えつつある無人駅を資源に！駅舎、駅前スペースを活かして音楽フェス！異なる駅ごとに多様なミュージシャンが演奏するフェスを開催！</a:t>
            </a:r>
            <a:endParaRPr lang="en-US" altLang="ja-JP" sz="1400" dirty="0">
              <a:solidFill>
                <a:schemeClr val="tx1"/>
              </a:solidFill>
              <a:latin typeface="BIZ UDPゴシック" panose="020B0400000000000000" pitchFamily="50" charset="-128"/>
              <a:ea typeface="BIZ UDPゴシック" panose="020B0400000000000000" pitchFamily="50" charset="-128"/>
            </a:endParaRPr>
          </a:p>
          <a:p>
            <a:endParaRPr lang="en-US" altLang="ja-JP" sz="1400" dirty="0">
              <a:solidFill>
                <a:schemeClr val="tx1"/>
              </a:solidFill>
              <a:latin typeface="BIZ UDPゴシック" panose="020B0400000000000000" pitchFamily="50" charset="-128"/>
              <a:ea typeface="BIZ UDPゴシック" panose="020B0400000000000000" pitchFamily="50" charset="-128"/>
            </a:endParaRPr>
          </a:p>
          <a:p>
            <a:r>
              <a:rPr lang="en-US" altLang="ja-JP" sz="1400" dirty="0">
                <a:solidFill>
                  <a:schemeClr val="tx1"/>
                </a:solidFill>
                <a:latin typeface="BIZ UDPゴシック" panose="020B0400000000000000" pitchFamily="50" charset="-128"/>
                <a:ea typeface="BIZ UDPゴシック" panose="020B0400000000000000" pitchFamily="50" charset="-128"/>
              </a:rPr>
              <a:t>【</a:t>
            </a:r>
            <a:r>
              <a:rPr lang="ja-JP" altLang="en-US" sz="1400" dirty="0">
                <a:solidFill>
                  <a:schemeClr val="tx1"/>
                </a:solidFill>
                <a:latin typeface="BIZ UDPゴシック" panose="020B0400000000000000" pitchFamily="50" charset="-128"/>
                <a:ea typeface="BIZ UDPゴシック" panose="020B0400000000000000" pitchFamily="50" charset="-128"/>
              </a:rPr>
              <a:t>鉄道駅前広場「みんなマルシェ」</a:t>
            </a:r>
            <a:r>
              <a:rPr lang="en-US" altLang="ja-JP" sz="1400" dirty="0">
                <a:latin typeface="BIZ UDPゴシック" panose="020B0400000000000000" pitchFamily="50" charset="-128"/>
                <a:ea typeface="BIZ UDPゴシック" panose="020B0400000000000000" pitchFamily="50" charset="-128"/>
              </a:rPr>
              <a:t>】</a:t>
            </a:r>
            <a:endParaRPr kumimoji="1" lang="en-US" altLang="ja-JP" sz="1400" dirty="0">
              <a:solidFill>
                <a:schemeClr val="tx1"/>
              </a:solidFill>
              <a:latin typeface="BIZ UDPゴシック" panose="020B0400000000000000" pitchFamily="50" charset="-128"/>
              <a:ea typeface="BIZ UDPゴシック" panose="020B0400000000000000" pitchFamily="50" charset="-128"/>
            </a:endParaRPr>
          </a:p>
          <a:p>
            <a:r>
              <a:rPr kumimoji="1" lang="ja-JP" altLang="en-US" sz="1400" dirty="0">
                <a:solidFill>
                  <a:schemeClr val="tx1"/>
                </a:solidFill>
                <a:latin typeface="BIZ UDPゴシック" panose="020B0400000000000000" pitchFamily="50" charset="-128"/>
                <a:ea typeface="BIZ UDPゴシック" panose="020B0400000000000000" pitchFamily="50" charset="-128"/>
              </a:rPr>
              <a:t>駅舎や駅前の空間を開かれた場所に！</a:t>
            </a:r>
            <a:endParaRPr kumimoji="1" lang="en-US" altLang="ja-JP" sz="1400" dirty="0">
              <a:solidFill>
                <a:schemeClr val="tx1"/>
              </a:solidFill>
              <a:latin typeface="BIZ UDPゴシック" panose="020B0400000000000000" pitchFamily="50" charset="-128"/>
              <a:ea typeface="BIZ UDPゴシック" panose="020B0400000000000000" pitchFamily="50" charset="-128"/>
            </a:endParaRPr>
          </a:p>
          <a:p>
            <a:r>
              <a:rPr kumimoji="1" lang="ja-JP" altLang="en-US" sz="1400" dirty="0">
                <a:solidFill>
                  <a:schemeClr val="tx1"/>
                </a:solidFill>
                <a:latin typeface="BIZ UDPゴシック" panose="020B0400000000000000" pitchFamily="50" charset="-128"/>
                <a:ea typeface="BIZ UDPゴシック" panose="020B0400000000000000" pitchFamily="50" charset="-128"/>
              </a:rPr>
              <a:t>しなの鉄道線や別所線の主要駅に、日替わりで対象者やテーマ別</a:t>
            </a:r>
            <a:r>
              <a:rPr lang="ja-JP" altLang="en-US" sz="1400" dirty="0">
                <a:solidFill>
                  <a:schemeClr val="tx1"/>
                </a:solidFill>
                <a:latin typeface="BIZ UDPゴシック" panose="020B0400000000000000" pitchFamily="50" charset="-128"/>
                <a:ea typeface="BIZ UDPゴシック" panose="020B0400000000000000" pitchFamily="50" charset="-128"/>
              </a:rPr>
              <a:t>での</a:t>
            </a:r>
            <a:r>
              <a:rPr kumimoji="1" lang="ja-JP" altLang="en-US" sz="1400" dirty="0">
                <a:solidFill>
                  <a:schemeClr val="tx1"/>
                </a:solidFill>
                <a:latin typeface="BIZ UDPゴシック" panose="020B0400000000000000" pitchFamily="50" charset="-128"/>
                <a:ea typeface="BIZ UDPゴシック" panose="020B0400000000000000" pitchFamily="50" charset="-128"/>
              </a:rPr>
              <a:t>マルシェを開催！</a:t>
            </a:r>
            <a:endParaRPr kumimoji="1" lang="en-US" altLang="ja-JP" sz="1400" dirty="0">
              <a:solidFill>
                <a:schemeClr val="tx1"/>
              </a:solidFill>
              <a:latin typeface="BIZ UDPゴシック" panose="020B0400000000000000" pitchFamily="50" charset="-128"/>
              <a:ea typeface="BIZ UDPゴシック" panose="020B0400000000000000" pitchFamily="50" charset="-128"/>
            </a:endParaRPr>
          </a:p>
        </p:txBody>
      </p:sp>
      <p:sp>
        <p:nvSpPr>
          <p:cNvPr id="15" name="四角形: 角を丸くする 14">
            <a:extLst>
              <a:ext uri="{FF2B5EF4-FFF2-40B4-BE49-F238E27FC236}">
                <a16:creationId xmlns:a16="http://schemas.microsoft.com/office/drawing/2014/main" id="{1AB4D6F8-5038-49EB-948F-944F78D67F48}"/>
              </a:ext>
            </a:extLst>
          </p:cNvPr>
          <p:cNvSpPr/>
          <p:nvPr/>
        </p:nvSpPr>
        <p:spPr>
          <a:xfrm>
            <a:off x="6585847" y="37895"/>
            <a:ext cx="2351200" cy="645012"/>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a:solidFill>
                  <a:schemeClr val="bg1"/>
                </a:solidFill>
                <a:latin typeface="BIZ UDPゴシック" panose="020B0400000000000000" pitchFamily="50" charset="-128"/>
                <a:ea typeface="BIZ UDPゴシック" panose="020B0400000000000000" pitchFamily="50" charset="-128"/>
              </a:rPr>
              <a:t>注記</a:t>
            </a:r>
            <a:endParaRPr lang="en-US" altLang="ja-JP" sz="1200" b="1"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1200" b="1" dirty="0">
                <a:solidFill>
                  <a:schemeClr val="bg1"/>
                </a:solidFill>
                <a:latin typeface="BIZ UDPゴシック" panose="020B0400000000000000" pitchFamily="50" charset="-128"/>
                <a:ea typeface="BIZ UDPゴシック" panose="020B0400000000000000" pitchFamily="50" charset="-128"/>
              </a:rPr>
              <a:t>細かなデザインは不要ですが</a:t>
            </a:r>
            <a:endParaRPr lang="en-US" altLang="ja-JP" sz="1200" b="1"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1200" b="1" dirty="0">
                <a:solidFill>
                  <a:schemeClr val="bg1"/>
                </a:solidFill>
                <a:latin typeface="BIZ UDPゴシック" panose="020B0400000000000000" pitchFamily="50" charset="-128"/>
                <a:ea typeface="BIZ UDPゴシック" panose="020B0400000000000000" pitchFamily="50" charset="-128"/>
              </a:rPr>
              <a:t>デザイナーにて整えてください</a:t>
            </a:r>
            <a:endParaRPr lang="en-US" altLang="ja-JP" sz="1200" b="1" dirty="0">
              <a:solidFill>
                <a:schemeClr val="bg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945019282"/>
      </p:ext>
    </p:extLst>
  </p:cSld>
  <p:clrMapOvr>
    <a:masterClrMapping/>
  </p:clrMapOvr>
</p:sld>
</file>

<file path=ppt/theme/theme1.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18732</TotalTime>
  <Words>2378</Words>
  <Application>Microsoft Office PowerPoint</Application>
  <PresentationFormat>画面に合わせる (4:3)</PresentationFormat>
  <Paragraphs>380</Paragraphs>
  <Slides>11</Slides>
  <Notes>9</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11</vt:i4>
      </vt:variant>
    </vt:vector>
  </HeadingPairs>
  <TitlesOfParts>
    <vt:vector size="17" baseType="lpstr">
      <vt:lpstr>BIZ UDPゴシック</vt:lpstr>
      <vt:lpstr>游ゴシック</vt:lpstr>
      <vt:lpstr>游ゴシック Light</vt:lpstr>
      <vt:lpstr>Arial</vt:lpstr>
      <vt:lpstr>Calibri</vt:lpstr>
      <vt:lpstr>デザインの設定</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subject/>
  <dc:creator>田村 英彦</dc:creator>
  <cp:keywords/>
  <dc:description/>
  <cp:lastModifiedBy>調　恵介</cp:lastModifiedBy>
  <cp:revision>188</cp:revision>
  <cp:lastPrinted>2023-09-20T02:48:21Z</cp:lastPrinted>
  <dcterms:created xsi:type="dcterms:W3CDTF">2020-02-10T12:20:46Z</dcterms:created>
  <dcterms:modified xsi:type="dcterms:W3CDTF">2023-12-14T02:49:25Z</dcterms:modified>
  <cp:category/>
</cp:coreProperties>
</file>