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30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05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49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38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57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49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47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77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1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49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1EEA2-85B5-48A1-A6CA-94EB448FE319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321E0-00C1-428F-87DE-201315ED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46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FE5931C-FD4C-8B4F-4777-F1F1985DF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223837"/>
            <a:ext cx="6115050" cy="869632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1F9A31-7A81-6899-3F3A-FCC4B0BAECFB}"/>
              </a:ext>
            </a:extLst>
          </p:cNvPr>
          <p:cNvSpPr txBox="1"/>
          <p:nvPr/>
        </p:nvSpPr>
        <p:spPr>
          <a:xfrm>
            <a:off x="1969476" y="2239108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ダミー（コピペしてご利用ください）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C1EF37-A9D7-F3EE-3B4D-CFC6D011F1D5}"/>
              </a:ext>
            </a:extLst>
          </p:cNvPr>
          <p:cNvSpPr txBox="1"/>
          <p:nvPr/>
        </p:nvSpPr>
        <p:spPr>
          <a:xfrm>
            <a:off x="2004645" y="1910861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2025</a:t>
            </a:r>
            <a:endParaRPr kumimoji="1" lang="ja-JP" altLang="en-US" sz="14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4B2CE2-0CFB-0997-3DDB-774E781E56C4}"/>
              </a:ext>
            </a:extLst>
          </p:cNvPr>
          <p:cNvSpPr txBox="1"/>
          <p:nvPr/>
        </p:nvSpPr>
        <p:spPr>
          <a:xfrm>
            <a:off x="4600215" y="1910860"/>
            <a:ext cx="36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5BF520-1A54-116B-24C5-1A89DCFA191C}"/>
              </a:ext>
            </a:extLst>
          </p:cNvPr>
          <p:cNvSpPr txBox="1"/>
          <p:nvPr/>
        </p:nvSpPr>
        <p:spPr>
          <a:xfrm>
            <a:off x="2933313" y="189913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1</a:t>
            </a:r>
            <a:endParaRPr kumimoji="1" lang="ja-JP" altLang="en-US" sz="1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263603-506E-2AA5-B483-39AEBE056450}"/>
              </a:ext>
            </a:extLst>
          </p:cNvPr>
          <p:cNvSpPr txBox="1"/>
          <p:nvPr/>
        </p:nvSpPr>
        <p:spPr>
          <a:xfrm>
            <a:off x="3738126" y="18991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1</a:t>
            </a:r>
            <a:endParaRPr kumimoji="1" lang="ja-JP" altLang="en-US" sz="1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A42DBC-98BD-9A3D-9498-73F74D6EC98F}"/>
              </a:ext>
            </a:extLst>
          </p:cNvPr>
          <p:cNvSpPr txBox="1"/>
          <p:nvPr/>
        </p:nvSpPr>
        <p:spPr>
          <a:xfrm>
            <a:off x="1969476" y="259666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ダミー（コピペしてご利用ください）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11B0B1-E8ED-36EF-C352-5E0BF6FA3C00}"/>
              </a:ext>
            </a:extLst>
          </p:cNvPr>
          <p:cNvSpPr txBox="1"/>
          <p:nvPr/>
        </p:nvSpPr>
        <p:spPr>
          <a:xfrm>
            <a:off x="777380" y="5606608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ダミー（コピペしてご利用ください）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9F1973-78DA-6C5E-D6C5-B0792902B1F7}"/>
              </a:ext>
            </a:extLst>
          </p:cNvPr>
          <p:cNvSpPr txBox="1"/>
          <p:nvPr/>
        </p:nvSpPr>
        <p:spPr>
          <a:xfrm>
            <a:off x="1969476" y="2954218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ダミー（コピペしてご利用ください）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E25952F-E391-DAA5-FCF4-A7710BC7F68D}"/>
              </a:ext>
            </a:extLst>
          </p:cNvPr>
          <p:cNvSpPr txBox="1"/>
          <p:nvPr/>
        </p:nvSpPr>
        <p:spPr>
          <a:xfrm>
            <a:off x="2474533" y="3301439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000</a:t>
            </a:r>
            <a:endParaRPr kumimoji="1" lang="ja-JP" altLang="en-US" sz="1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A418F2-EFE1-110F-4DCB-AAC7C99D13D3}"/>
              </a:ext>
            </a:extLst>
          </p:cNvPr>
          <p:cNvSpPr txBox="1"/>
          <p:nvPr/>
        </p:nvSpPr>
        <p:spPr>
          <a:xfrm>
            <a:off x="3505395" y="328543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0000</a:t>
            </a:r>
            <a:endParaRPr kumimoji="1" lang="ja-JP" altLang="en-US" sz="1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40D2496-6160-8C96-6EAA-E0A875E86E66}"/>
              </a:ext>
            </a:extLst>
          </p:cNvPr>
          <p:cNvSpPr txBox="1"/>
          <p:nvPr/>
        </p:nvSpPr>
        <p:spPr>
          <a:xfrm>
            <a:off x="2963934" y="328972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0000</a:t>
            </a:r>
            <a:endParaRPr kumimoji="1" lang="ja-JP" altLang="en-US" sz="1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5CD4498-52E8-4276-F66B-C6A757DDB219}"/>
              </a:ext>
            </a:extLst>
          </p:cNvPr>
          <p:cNvSpPr txBox="1"/>
          <p:nvPr/>
        </p:nvSpPr>
        <p:spPr>
          <a:xfrm>
            <a:off x="4964417" y="3289721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0000</a:t>
            </a:r>
            <a:endParaRPr kumimoji="1" lang="ja-JP" altLang="en-US" sz="1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A87DE0-EC0C-5E61-EBA4-EF4BD411630B}"/>
              </a:ext>
            </a:extLst>
          </p:cNvPr>
          <p:cNvSpPr txBox="1"/>
          <p:nvPr/>
        </p:nvSpPr>
        <p:spPr>
          <a:xfrm>
            <a:off x="4444917" y="3311773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000</a:t>
            </a:r>
            <a:endParaRPr kumimoji="1" lang="ja-JP" altLang="en-US" sz="1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27E174F-FA0E-1BA9-4264-9B9305E46F56}"/>
              </a:ext>
            </a:extLst>
          </p:cNvPr>
          <p:cNvSpPr txBox="1"/>
          <p:nvPr/>
        </p:nvSpPr>
        <p:spPr>
          <a:xfrm>
            <a:off x="5500448" y="3273716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0000</a:t>
            </a:r>
            <a:endParaRPr kumimoji="1" lang="ja-JP" altLang="en-US" sz="1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81A37CB-C849-27FC-A7F7-7E7D387BAB6D}"/>
              </a:ext>
            </a:extLst>
          </p:cNvPr>
          <p:cNvSpPr txBox="1"/>
          <p:nvPr/>
        </p:nvSpPr>
        <p:spPr>
          <a:xfrm>
            <a:off x="1969476" y="3631969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ダミー（コピペしてご利用ください）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A54F5FD-CFCF-B6B9-E33C-29AEB12EE6CC}"/>
              </a:ext>
            </a:extLst>
          </p:cNvPr>
          <p:cNvSpPr txBox="1"/>
          <p:nvPr/>
        </p:nvSpPr>
        <p:spPr>
          <a:xfrm>
            <a:off x="787101" y="70017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ダミー（コピペしてご利用ください）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160584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52</Words>
  <Application/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2024-12-26T00:43:37Z</dcterms:created>
  <dcterms:modified xsi:type="dcterms:W3CDTF">2025-02-10T08:58:33Z</dcterms:modified>
</cp:coreProperties>
</file>