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87E48-4F25-4828-A076-80C58FD0B5C3}" v="5" dt="2023-03-13T00:44:37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原　拓弥" userId="aa8b610f-a6ba-47a4-a99c-d9092ea6b529" providerId="ADAL" clId="{42B34C6B-9D95-48E3-9313-DD60BD22945A}"/>
    <pc:docChg chg="undo redo custSel modSld">
      <pc:chgData name="石原　拓弥" userId="aa8b610f-a6ba-47a4-a99c-d9092ea6b529" providerId="ADAL" clId="{42B34C6B-9D95-48E3-9313-DD60BD22945A}" dt="2023-02-08T08:53:23.535" v="888" actId="21"/>
      <pc:docMkLst>
        <pc:docMk/>
      </pc:docMkLst>
      <pc:sldChg chg="addSp delSp modSp mod">
        <pc:chgData name="石原　拓弥" userId="aa8b610f-a6ba-47a4-a99c-d9092ea6b529" providerId="ADAL" clId="{42B34C6B-9D95-48E3-9313-DD60BD22945A}" dt="2023-02-08T08:53:23.535" v="888" actId="21"/>
        <pc:sldMkLst>
          <pc:docMk/>
          <pc:sldMk cId="3390799666" sldId="256"/>
        </pc:sldMkLst>
        <pc:spChg chg="mod">
          <ac:chgData name="石原　拓弥" userId="aa8b610f-a6ba-47a4-a99c-d9092ea6b529" providerId="ADAL" clId="{42B34C6B-9D95-48E3-9313-DD60BD22945A}" dt="2023-02-08T08:50:13.178" v="852" actId="6549"/>
          <ac:spMkLst>
            <pc:docMk/>
            <pc:sldMk cId="3390799666" sldId="256"/>
            <ac:spMk id="2" creationId="{4A028A84-3E3E-3BE5-791B-21D982BD438B}"/>
          </ac:spMkLst>
        </pc:spChg>
        <pc:spChg chg="mod">
          <ac:chgData name="石原　拓弥" userId="aa8b610f-a6ba-47a4-a99c-d9092ea6b529" providerId="ADAL" clId="{42B34C6B-9D95-48E3-9313-DD60BD22945A}" dt="2023-02-08T08:53:04.284" v="884" actId="1076"/>
          <ac:spMkLst>
            <pc:docMk/>
            <pc:sldMk cId="3390799666" sldId="256"/>
            <ac:spMk id="3" creationId="{C88A1D77-F699-4804-9463-03BD7A1D0729}"/>
          </ac:spMkLst>
        </pc:spChg>
        <pc:spChg chg="del">
          <ac:chgData name="石原　拓弥" userId="aa8b610f-a6ba-47a4-a99c-d9092ea6b529" providerId="ADAL" clId="{42B34C6B-9D95-48E3-9313-DD60BD22945A}" dt="2023-02-06T02:25:23.005" v="81" actId="478"/>
          <ac:spMkLst>
            <pc:docMk/>
            <pc:sldMk cId="3390799666" sldId="256"/>
            <ac:spMk id="4" creationId="{3ADA7272-181A-342E-B934-305B813BFD38}"/>
          </ac:spMkLst>
        </pc:spChg>
        <pc:spChg chg="mod">
          <ac:chgData name="石原　拓弥" userId="aa8b610f-a6ba-47a4-a99c-d9092ea6b529" providerId="ADAL" clId="{42B34C6B-9D95-48E3-9313-DD60BD22945A}" dt="2023-02-08T08:52:44.139" v="882" actId="1076"/>
          <ac:spMkLst>
            <pc:docMk/>
            <pc:sldMk cId="3390799666" sldId="256"/>
            <ac:spMk id="8" creationId="{2D160763-5E51-493E-98DB-28EAC60F17CE}"/>
          </ac:spMkLst>
        </pc:spChg>
        <pc:spChg chg="del mod">
          <ac:chgData name="石原　拓弥" userId="aa8b610f-a6ba-47a4-a99c-d9092ea6b529" providerId="ADAL" clId="{42B34C6B-9D95-48E3-9313-DD60BD22945A}" dt="2023-02-06T02:25:23.005" v="81" actId="478"/>
          <ac:spMkLst>
            <pc:docMk/>
            <pc:sldMk cId="3390799666" sldId="256"/>
            <ac:spMk id="10" creationId="{AEBCEDD9-CF3C-4714-A691-C0D2C8EF840F}"/>
          </ac:spMkLst>
        </pc:spChg>
        <pc:spChg chg="add mod">
          <ac:chgData name="石原　拓弥" userId="aa8b610f-a6ba-47a4-a99c-d9092ea6b529" providerId="ADAL" clId="{42B34C6B-9D95-48E3-9313-DD60BD22945A}" dt="2023-02-06T04:02:26.130" v="433" actId="1076"/>
          <ac:spMkLst>
            <pc:docMk/>
            <pc:sldMk cId="3390799666" sldId="256"/>
            <ac:spMk id="22" creationId="{0B8F284B-76A1-451A-8956-7FACFCFA5AA5}"/>
          </ac:spMkLst>
        </pc:spChg>
        <pc:picChg chg="add del mod">
          <ac:chgData name="石原　拓弥" userId="aa8b610f-a6ba-47a4-a99c-d9092ea6b529" providerId="ADAL" clId="{42B34C6B-9D95-48E3-9313-DD60BD22945A}" dt="2023-02-08T08:53:23.535" v="888" actId="21"/>
          <ac:picMkLst>
            <pc:docMk/>
            <pc:sldMk cId="3390799666" sldId="256"/>
            <ac:picMk id="4" creationId="{178A686A-313B-4308-BD52-8FC4074DB80F}"/>
          </ac:picMkLst>
        </pc:picChg>
        <pc:picChg chg="add del mod">
          <ac:chgData name="石原　拓弥" userId="aa8b610f-a6ba-47a4-a99c-d9092ea6b529" providerId="ADAL" clId="{42B34C6B-9D95-48E3-9313-DD60BD22945A}" dt="2023-02-06T04:05:37.729" v="482" actId="21"/>
          <ac:picMkLst>
            <pc:docMk/>
            <pc:sldMk cId="3390799666" sldId="256"/>
            <ac:picMk id="5" creationId="{4FF73FF1-ACB4-4E14-96DE-24ADDD28C66C}"/>
          </ac:picMkLst>
        </pc:picChg>
      </pc:sldChg>
      <pc:sldChg chg="addSp delSp modSp mod">
        <pc:chgData name="石原　拓弥" userId="aa8b610f-a6ba-47a4-a99c-d9092ea6b529" providerId="ADAL" clId="{42B34C6B-9D95-48E3-9313-DD60BD22945A}" dt="2023-02-08T08:51:42.865" v="881" actId="21"/>
        <pc:sldMkLst>
          <pc:docMk/>
          <pc:sldMk cId="1486430916" sldId="257"/>
        </pc:sldMkLst>
        <pc:spChg chg="del">
          <ac:chgData name="石原　拓弥" userId="aa8b610f-a6ba-47a4-a99c-d9092ea6b529" providerId="ADAL" clId="{42B34C6B-9D95-48E3-9313-DD60BD22945A}" dt="2023-02-06T02:21:32.061" v="6" actId="478"/>
          <ac:spMkLst>
            <pc:docMk/>
            <pc:sldMk cId="1486430916" sldId="257"/>
            <ac:spMk id="2" creationId="{4B78C96D-3F4E-F0AF-CB5D-D8C6ACDB7627}"/>
          </ac:spMkLst>
        </pc:spChg>
        <pc:spChg chg="mod">
          <ac:chgData name="石原　拓弥" userId="aa8b610f-a6ba-47a4-a99c-d9092ea6b529" providerId="ADAL" clId="{42B34C6B-9D95-48E3-9313-DD60BD22945A}" dt="2023-02-08T08:51:15.632" v="878" actId="255"/>
          <ac:spMkLst>
            <pc:docMk/>
            <pc:sldMk cId="1486430916" sldId="257"/>
            <ac:spMk id="5" creationId="{19FABE6E-0490-4134-9917-5B7418435A47}"/>
          </ac:spMkLst>
        </pc:spChg>
        <pc:spChg chg="mod">
          <ac:chgData name="石原　拓弥" userId="aa8b610f-a6ba-47a4-a99c-d9092ea6b529" providerId="ADAL" clId="{42B34C6B-9D95-48E3-9313-DD60BD22945A}" dt="2023-02-06T02:58:27.911" v="351" actId="1035"/>
          <ac:spMkLst>
            <pc:docMk/>
            <pc:sldMk cId="1486430916" sldId="257"/>
            <ac:spMk id="6" creationId="{5AD491AF-3A02-44E7-8862-E17D1E083FC3}"/>
          </ac:spMkLst>
        </pc:spChg>
        <pc:spChg chg="mod">
          <ac:chgData name="石原　拓弥" userId="aa8b610f-a6ba-47a4-a99c-d9092ea6b529" providerId="ADAL" clId="{42B34C6B-9D95-48E3-9313-DD60BD22945A}" dt="2023-02-06T04:11:06.452" v="534" actId="403"/>
          <ac:spMkLst>
            <pc:docMk/>
            <pc:sldMk cId="1486430916" sldId="257"/>
            <ac:spMk id="8" creationId="{2D160763-5E51-493E-98DB-28EAC60F17CE}"/>
          </ac:spMkLst>
        </pc:spChg>
        <pc:spChg chg="del mod">
          <ac:chgData name="石原　拓弥" userId="aa8b610f-a6ba-47a4-a99c-d9092ea6b529" providerId="ADAL" clId="{42B34C6B-9D95-48E3-9313-DD60BD22945A}" dt="2023-02-06T02:25:27.392" v="82" actId="478"/>
          <ac:spMkLst>
            <pc:docMk/>
            <pc:sldMk cId="1486430916" sldId="257"/>
            <ac:spMk id="10" creationId="{AEBCEDD9-CF3C-4714-A691-C0D2C8EF840F}"/>
          </ac:spMkLst>
        </pc:spChg>
        <pc:spChg chg="mod ord">
          <ac:chgData name="石原　拓弥" userId="aa8b610f-a6ba-47a4-a99c-d9092ea6b529" providerId="ADAL" clId="{42B34C6B-9D95-48E3-9313-DD60BD22945A}" dt="2023-02-06T11:45:53.728" v="813" actId="1035"/>
          <ac:spMkLst>
            <pc:docMk/>
            <pc:sldMk cId="1486430916" sldId="257"/>
            <ac:spMk id="11" creationId="{348D90CC-0BE1-488C-A525-7747F66C84F7}"/>
          </ac:spMkLst>
        </pc:spChg>
        <pc:spChg chg="add mod ord">
          <ac:chgData name="石原　拓弥" userId="aa8b610f-a6ba-47a4-a99c-d9092ea6b529" providerId="ADAL" clId="{42B34C6B-9D95-48E3-9313-DD60BD22945A}" dt="2023-02-06T11:36:25.460" v="760" actId="166"/>
          <ac:spMkLst>
            <pc:docMk/>
            <pc:sldMk cId="1486430916" sldId="257"/>
            <ac:spMk id="12" creationId="{5DA97C1B-FF73-4414-A6A8-EDEF6DB88181}"/>
          </ac:spMkLst>
        </pc:spChg>
        <pc:spChg chg="add del mod">
          <ac:chgData name="石原　拓弥" userId="aa8b610f-a6ba-47a4-a99c-d9092ea6b529" providerId="ADAL" clId="{42B34C6B-9D95-48E3-9313-DD60BD22945A}" dt="2023-02-06T02:54:15.750" v="277" actId="478"/>
          <ac:spMkLst>
            <pc:docMk/>
            <pc:sldMk cId="1486430916" sldId="257"/>
            <ac:spMk id="14" creationId="{BFB81948-608E-47FF-B055-3DEB7D13C724}"/>
          </ac:spMkLst>
        </pc:spChg>
        <pc:picChg chg="add del mod">
          <ac:chgData name="石原　拓弥" userId="aa8b610f-a6ba-47a4-a99c-d9092ea6b529" providerId="ADAL" clId="{42B34C6B-9D95-48E3-9313-DD60BD22945A}" dt="2023-02-06T11:33:39.033" v="685" actId="478"/>
          <ac:picMkLst>
            <pc:docMk/>
            <pc:sldMk cId="1486430916" sldId="257"/>
            <ac:picMk id="2" creationId="{1925AC83-B814-4C3C-99E8-9A9D51052C04}"/>
          </ac:picMkLst>
        </pc:picChg>
        <pc:picChg chg="add mod">
          <ac:chgData name="石原　拓弥" userId="aa8b610f-a6ba-47a4-a99c-d9092ea6b529" providerId="ADAL" clId="{42B34C6B-9D95-48E3-9313-DD60BD22945A}" dt="2023-02-06T11:45:53.728" v="813" actId="1035"/>
          <ac:picMkLst>
            <pc:docMk/>
            <pc:sldMk cId="1486430916" sldId="257"/>
            <ac:picMk id="2" creationId="{901392DF-997A-48B8-9263-F2F5C179F21C}"/>
          </ac:picMkLst>
        </pc:picChg>
        <pc:picChg chg="add del mod">
          <ac:chgData name="石原　拓弥" userId="aa8b610f-a6ba-47a4-a99c-d9092ea6b529" providerId="ADAL" clId="{42B34C6B-9D95-48E3-9313-DD60BD22945A}" dt="2023-02-06T02:48:46.400" v="240" actId="478"/>
          <ac:picMkLst>
            <pc:docMk/>
            <pc:sldMk cId="1486430916" sldId="257"/>
            <ac:picMk id="3" creationId="{5713AE3F-735B-408D-BD66-6EFD53D85B6B}"/>
          </ac:picMkLst>
        </pc:picChg>
        <pc:picChg chg="ord">
          <ac:chgData name="石原　拓弥" userId="aa8b610f-a6ba-47a4-a99c-d9092ea6b529" providerId="ADAL" clId="{42B34C6B-9D95-48E3-9313-DD60BD22945A}" dt="2023-02-06T11:34:15.129" v="720" actId="166"/>
          <ac:picMkLst>
            <pc:docMk/>
            <pc:sldMk cId="1486430916" sldId="257"/>
            <ac:picMk id="3" creationId="{C4C051C5-94ED-4105-BAE6-92018D405F3C}"/>
          </ac:picMkLst>
        </pc:picChg>
        <pc:picChg chg="add del mod">
          <ac:chgData name="石原　拓弥" userId="aa8b610f-a6ba-47a4-a99c-d9092ea6b529" providerId="ADAL" clId="{42B34C6B-9D95-48E3-9313-DD60BD22945A}" dt="2023-02-08T08:51:42.865" v="881" actId="21"/>
          <ac:picMkLst>
            <pc:docMk/>
            <pc:sldMk cId="1486430916" sldId="257"/>
            <ac:picMk id="4" creationId="{22AD05A8-4ABA-4CA7-8399-EE84371B9BAC}"/>
          </ac:picMkLst>
        </pc:picChg>
        <pc:picChg chg="add del mod">
          <ac:chgData name="石原　拓弥" userId="aa8b610f-a6ba-47a4-a99c-d9092ea6b529" providerId="ADAL" clId="{42B34C6B-9D95-48E3-9313-DD60BD22945A}" dt="2023-02-06T11:45:20.479" v="773" actId="478"/>
          <ac:picMkLst>
            <pc:docMk/>
            <pc:sldMk cId="1486430916" sldId="257"/>
            <ac:picMk id="4" creationId="{7F18CD60-E6DD-4442-9222-50CB2E53F1B0}"/>
          </ac:picMkLst>
        </pc:picChg>
        <pc:picChg chg="add del mod">
          <ac:chgData name="石原　拓弥" userId="aa8b610f-a6ba-47a4-a99c-d9092ea6b529" providerId="ADAL" clId="{42B34C6B-9D95-48E3-9313-DD60BD22945A}" dt="2023-02-08T07:34:58.879" v="830" actId="21"/>
          <ac:picMkLst>
            <pc:docMk/>
            <pc:sldMk cId="1486430916" sldId="257"/>
            <ac:picMk id="4" creationId="{BA8081E7-BF23-40C6-B267-CFF1C082DECA}"/>
          </ac:picMkLst>
        </pc:picChg>
        <pc:picChg chg="add del mod">
          <ac:chgData name="石原　拓弥" userId="aa8b610f-a6ba-47a4-a99c-d9092ea6b529" providerId="ADAL" clId="{42B34C6B-9D95-48E3-9313-DD60BD22945A}" dt="2023-02-06T02:56:26.645" v="322" actId="478"/>
          <ac:picMkLst>
            <pc:docMk/>
            <pc:sldMk cId="1486430916" sldId="257"/>
            <ac:picMk id="4" creationId="{DDB0D1A0-69CE-443D-BFEA-8E68211A4F0D}"/>
          </ac:picMkLst>
        </pc:picChg>
        <pc:picChg chg="add del">
          <ac:chgData name="石原　拓弥" userId="aa8b610f-a6ba-47a4-a99c-d9092ea6b529" providerId="ADAL" clId="{42B34C6B-9D95-48E3-9313-DD60BD22945A}" dt="2023-02-06T11:46:15.435" v="815" actId="21"/>
          <ac:picMkLst>
            <pc:docMk/>
            <pc:sldMk cId="1486430916" sldId="257"/>
            <ac:picMk id="7" creationId="{C50050F9-7708-418B-9052-25FA2D0E3CE6}"/>
          </ac:picMkLst>
        </pc:picChg>
        <pc:picChg chg="add del mod">
          <ac:chgData name="石原　拓弥" userId="aa8b610f-a6ba-47a4-a99c-d9092ea6b529" providerId="ADAL" clId="{42B34C6B-9D95-48E3-9313-DD60BD22945A}" dt="2023-02-06T04:08:05.880" v="524" actId="21"/>
          <ac:picMkLst>
            <pc:docMk/>
            <pc:sldMk cId="1486430916" sldId="257"/>
            <ac:picMk id="9" creationId="{8BDF1149-38A8-4691-865D-F478A2840633}"/>
          </ac:picMkLst>
        </pc:picChg>
        <pc:picChg chg="add del mod">
          <ac:chgData name="石原　拓弥" userId="aa8b610f-a6ba-47a4-a99c-d9092ea6b529" providerId="ADAL" clId="{42B34C6B-9D95-48E3-9313-DD60BD22945A}" dt="2023-02-06T04:09:41.760" v="531" actId="21"/>
          <ac:picMkLst>
            <pc:docMk/>
            <pc:sldMk cId="1486430916" sldId="257"/>
            <ac:picMk id="13" creationId="{C4914251-6C76-4B05-A5AE-2018C2DD6809}"/>
          </ac:picMkLst>
        </pc:picChg>
        <pc:picChg chg="add del mod">
          <ac:chgData name="石原　拓弥" userId="aa8b610f-a6ba-47a4-a99c-d9092ea6b529" providerId="ADAL" clId="{42B34C6B-9D95-48E3-9313-DD60BD22945A}" dt="2023-02-06T04:14:11.780" v="554" actId="478"/>
          <ac:picMkLst>
            <pc:docMk/>
            <pc:sldMk cId="1486430916" sldId="257"/>
            <ac:picMk id="15" creationId="{C72B7174-76F5-41F5-A85E-3D76D3DF61EA}"/>
          </ac:picMkLst>
        </pc:picChg>
        <pc:picChg chg="add del mod">
          <ac:chgData name="石原　拓弥" userId="aa8b610f-a6ba-47a4-a99c-d9092ea6b529" providerId="ADAL" clId="{42B34C6B-9D95-48E3-9313-DD60BD22945A}" dt="2023-02-06T04:11:27.625" v="537" actId="21"/>
          <ac:picMkLst>
            <pc:docMk/>
            <pc:sldMk cId="1486430916" sldId="257"/>
            <ac:picMk id="16" creationId="{0B9347BF-BB1B-4B42-815B-74C3753E3137}"/>
          </ac:picMkLst>
        </pc:picChg>
        <pc:picChg chg="add del mod">
          <ac:chgData name="石原　拓弥" userId="aa8b610f-a6ba-47a4-a99c-d9092ea6b529" providerId="ADAL" clId="{42B34C6B-9D95-48E3-9313-DD60BD22945A}" dt="2023-02-06T11:32:40.630" v="631" actId="478"/>
          <ac:picMkLst>
            <pc:docMk/>
            <pc:sldMk cId="1486430916" sldId="257"/>
            <ac:picMk id="19" creationId="{E42EE58E-2DB9-4D56-8B93-984E80274913}"/>
          </ac:picMkLst>
        </pc:picChg>
        <pc:picChg chg="del">
          <ac:chgData name="石原　拓弥" userId="aa8b610f-a6ba-47a4-a99c-d9092ea6b529" providerId="ADAL" clId="{42B34C6B-9D95-48E3-9313-DD60BD22945A}" dt="2023-02-06T02:21:16.523" v="1" actId="478"/>
          <ac:picMkLst>
            <pc:docMk/>
            <pc:sldMk cId="1486430916" sldId="257"/>
            <ac:picMk id="1026" creationId="{95EDAA1E-C8F2-9E8D-0714-4E1F70D3A72A}"/>
          </ac:picMkLst>
        </pc:picChg>
        <pc:picChg chg="del">
          <ac:chgData name="石原　拓弥" userId="aa8b610f-a6ba-47a4-a99c-d9092ea6b529" providerId="ADAL" clId="{42B34C6B-9D95-48E3-9313-DD60BD22945A}" dt="2023-02-06T00:25:06.706" v="0" actId="478"/>
          <ac:picMkLst>
            <pc:docMk/>
            <pc:sldMk cId="1486430916" sldId="257"/>
            <ac:picMk id="1028" creationId="{229A6910-B693-2B3B-8367-3AF8FAE1634D}"/>
          </ac:picMkLst>
        </pc:picChg>
      </pc:sldChg>
      <pc:sldChg chg="addSp delSp modSp mod">
        <pc:chgData name="石原　拓弥" userId="aa8b610f-a6ba-47a4-a99c-d9092ea6b529" providerId="ADAL" clId="{42B34C6B-9D95-48E3-9313-DD60BD22945A}" dt="2023-02-07T09:50:09.548" v="825"/>
        <pc:sldMkLst>
          <pc:docMk/>
          <pc:sldMk cId="2078395762" sldId="258"/>
        </pc:sldMkLst>
        <pc:spChg chg="add mod">
          <ac:chgData name="石原　拓弥" userId="aa8b610f-a6ba-47a4-a99c-d9092ea6b529" providerId="ADAL" clId="{42B34C6B-9D95-48E3-9313-DD60BD22945A}" dt="2023-02-06T04:13:56.107" v="550" actId="1076"/>
          <ac:spMkLst>
            <pc:docMk/>
            <pc:sldMk cId="2078395762" sldId="258"/>
            <ac:spMk id="194" creationId="{70432D2D-AB6F-4CCE-B9A1-3D24062C9D6F}"/>
          </ac:spMkLst>
        </pc:spChg>
        <pc:spChg chg="mod ord topLvl">
          <ac:chgData name="石原　拓弥" userId="aa8b610f-a6ba-47a4-a99c-d9092ea6b529" providerId="ADAL" clId="{42B34C6B-9D95-48E3-9313-DD60BD22945A}" dt="2023-02-06T11:31:35.133" v="609" actId="1076"/>
          <ac:spMkLst>
            <pc:docMk/>
            <pc:sldMk cId="2078395762" sldId="258"/>
            <ac:spMk id="390" creationId="{7B8BE85E-5822-4EBF-AC7A-7C4B250A1551}"/>
          </ac:spMkLst>
        </pc:spChg>
        <pc:spChg chg="mod topLvl">
          <ac:chgData name="石原　拓弥" userId="aa8b610f-a6ba-47a4-a99c-d9092ea6b529" providerId="ADAL" clId="{42B34C6B-9D95-48E3-9313-DD60BD22945A}" dt="2023-02-06T02:51:02.827" v="255" actId="165"/>
          <ac:spMkLst>
            <pc:docMk/>
            <pc:sldMk cId="2078395762" sldId="258"/>
            <ac:spMk id="391" creationId="{07471B9A-8D88-4F54-A7F2-763A572A0D5A}"/>
          </ac:spMkLst>
        </pc:spChg>
        <pc:spChg chg="mod topLvl">
          <ac:chgData name="石原　拓弥" userId="aa8b610f-a6ba-47a4-a99c-d9092ea6b529" providerId="ADAL" clId="{42B34C6B-9D95-48E3-9313-DD60BD22945A}" dt="2023-02-06T02:51:02.827" v="255" actId="165"/>
          <ac:spMkLst>
            <pc:docMk/>
            <pc:sldMk cId="2078395762" sldId="258"/>
            <ac:spMk id="392" creationId="{064B07A9-B9EF-4BF8-AD88-F01E25F9DADB}"/>
          </ac:spMkLst>
        </pc:spChg>
        <pc:spChg chg="mod topLvl">
          <ac:chgData name="石原　拓弥" userId="aa8b610f-a6ba-47a4-a99c-d9092ea6b529" providerId="ADAL" clId="{42B34C6B-9D95-48E3-9313-DD60BD22945A}" dt="2023-02-06T02:51:02.827" v="255" actId="165"/>
          <ac:spMkLst>
            <pc:docMk/>
            <pc:sldMk cId="2078395762" sldId="258"/>
            <ac:spMk id="393" creationId="{630F1D24-176D-4FC0-85C0-D321CE48B4AD}"/>
          </ac:spMkLst>
        </pc:spChg>
        <pc:spChg chg="mod topLvl">
          <ac:chgData name="石原　拓弥" userId="aa8b610f-a6ba-47a4-a99c-d9092ea6b529" providerId="ADAL" clId="{42B34C6B-9D95-48E3-9313-DD60BD22945A}" dt="2023-02-07T09:50:09.548" v="825"/>
          <ac:spMkLst>
            <pc:docMk/>
            <pc:sldMk cId="2078395762" sldId="258"/>
            <ac:spMk id="398" creationId="{0B68F02C-985F-444A-AF41-C7CDE5C0C15A}"/>
          </ac:spMkLst>
        </pc:spChg>
        <pc:spChg chg="mod">
          <ac:chgData name="石原　拓弥" userId="aa8b610f-a6ba-47a4-a99c-d9092ea6b529" providerId="ADAL" clId="{42B34C6B-9D95-48E3-9313-DD60BD22945A}" dt="2023-02-06T02:50:55.795" v="254" actId="165"/>
          <ac:spMkLst>
            <pc:docMk/>
            <pc:sldMk cId="2078395762" sldId="258"/>
            <ac:spMk id="406" creationId="{795E6A16-14C7-4F2D-BC6E-A89133CF0768}"/>
          </ac:spMkLst>
        </pc:spChg>
        <pc:spChg chg="mod topLvl">
          <ac:chgData name="石原　拓弥" userId="aa8b610f-a6ba-47a4-a99c-d9092ea6b529" providerId="ADAL" clId="{42B34C6B-9D95-48E3-9313-DD60BD22945A}" dt="2023-02-06T02:50:55.795" v="254" actId="165"/>
          <ac:spMkLst>
            <pc:docMk/>
            <pc:sldMk cId="2078395762" sldId="258"/>
            <ac:spMk id="412" creationId="{D1354017-7E56-445E-91BA-F854BD586491}"/>
          </ac:spMkLst>
        </pc:spChg>
        <pc:grpChg chg="del mod topLvl">
          <ac:chgData name="石原　拓弥" userId="aa8b610f-a6ba-47a4-a99c-d9092ea6b529" providerId="ADAL" clId="{42B34C6B-9D95-48E3-9313-DD60BD22945A}" dt="2023-02-06T02:51:02.827" v="255" actId="165"/>
          <ac:grpSpMkLst>
            <pc:docMk/>
            <pc:sldMk cId="2078395762" sldId="258"/>
            <ac:grpSpMk id="218" creationId="{E8AD01CA-FD98-4272-B4BF-F64C339086F7}"/>
          </ac:grpSpMkLst>
        </pc:grpChg>
        <pc:grpChg chg="mod topLvl">
          <ac:chgData name="石原　拓弥" userId="aa8b610f-a6ba-47a4-a99c-d9092ea6b529" providerId="ADAL" clId="{42B34C6B-9D95-48E3-9313-DD60BD22945A}" dt="2023-02-06T02:51:02.827" v="255" actId="165"/>
          <ac:grpSpMkLst>
            <pc:docMk/>
            <pc:sldMk cId="2078395762" sldId="258"/>
            <ac:grpSpMk id="387" creationId="{0F2F1718-C1FF-4E1F-8CCB-BC0D8963C395}"/>
          </ac:grpSpMkLst>
        </pc:grpChg>
        <pc:grpChg chg="mod ord topLvl">
          <ac:chgData name="石原　拓弥" userId="aa8b610f-a6ba-47a4-a99c-d9092ea6b529" providerId="ADAL" clId="{42B34C6B-9D95-48E3-9313-DD60BD22945A}" dt="2023-02-06T11:30:23.525" v="596" actId="166"/>
          <ac:grpSpMkLst>
            <pc:docMk/>
            <pc:sldMk cId="2078395762" sldId="258"/>
            <ac:grpSpMk id="388" creationId="{E996D037-4831-413F-BEB4-FCC0EB038C82}"/>
          </ac:grpSpMkLst>
        </pc:grpChg>
        <pc:grpChg chg="mod topLvl">
          <ac:chgData name="石原　拓弥" userId="aa8b610f-a6ba-47a4-a99c-d9092ea6b529" providerId="ADAL" clId="{42B34C6B-9D95-48E3-9313-DD60BD22945A}" dt="2023-02-06T02:50:55.795" v="254" actId="165"/>
          <ac:grpSpMkLst>
            <pc:docMk/>
            <pc:sldMk cId="2078395762" sldId="258"/>
            <ac:grpSpMk id="407" creationId="{08D55969-AA7B-4749-8BFF-830F67ADD4F3}"/>
          </ac:grpSpMkLst>
        </pc:grpChg>
        <pc:grpChg chg="del mod">
          <ac:chgData name="石原　拓弥" userId="aa8b610f-a6ba-47a4-a99c-d9092ea6b529" providerId="ADAL" clId="{42B34C6B-9D95-48E3-9313-DD60BD22945A}" dt="2023-02-06T02:50:55.795" v="254" actId="165"/>
          <ac:grpSpMkLst>
            <pc:docMk/>
            <pc:sldMk cId="2078395762" sldId="258"/>
            <ac:grpSpMk id="413" creationId="{5E6E59B0-04A4-40E1-AA1E-5902896DE10B}"/>
          </ac:grpSpMkLst>
        </pc:grpChg>
        <pc:picChg chg="add del mod">
          <ac:chgData name="石原　拓弥" userId="aa8b610f-a6ba-47a4-a99c-d9092ea6b529" providerId="ADAL" clId="{42B34C6B-9D95-48E3-9313-DD60BD22945A}" dt="2023-02-06T04:40:05.665" v="580" actId="21"/>
          <ac:picMkLst>
            <pc:docMk/>
            <pc:sldMk cId="2078395762" sldId="258"/>
            <ac:picMk id="2" creationId="{4B90AF26-890F-4709-A774-D183F8946D66}"/>
          </ac:picMkLst>
        </pc:picChg>
        <pc:picChg chg="add del mod">
          <ac:chgData name="石原　拓弥" userId="aa8b610f-a6ba-47a4-a99c-d9092ea6b529" providerId="ADAL" clId="{42B34C6B-9D95-48E3-9313-DD60BD22945A}" dt="2023-02-06T02:56:30.276" v="323" actId="21"/>
          <ac:picMkLst>
            <pc:docMk/>
            <pc:sldMk cId="2078395762" sldId="258"/>
            <ac:picMk id="2" creationId="{E143F48D-A893-448D-A734-FD131BDD40EB}"/>
          </ac:picMkLst>
        </pc:picChg>
        <pc:picChg chg="add del mod">
          <ac:chgData name="石原　拓弥" userId="aa8b610f-a6ba-47a4-a99c-d9092ea6b529" providerId="ADAL" clId="{42B34C6B-9D95-48E3-9313-DD60BD22945A}" dt="2023-02-06T04:14:09.304" v="553" actId="21"/>
          <ac:picMkLst>
            <pc:docMk/>
            <pc:sldMk cId="2078395762" sldId="258"/>
            <ac:picMk id="3" creationId="{1804DFCC-8811-4BF4-872F-8BD52B30577E}"/>
          </ac:picMkLst>
        </pc:picChg>
        <pc:picChg chg="add del">
          <ac:chgData name="石原　拓弥" userId="aa8b610f-a6ba-47a4-a99c-d9092ea6b529" providerId="ADAL" clId="{42B34C6B-9D95-48E3-9313-DD60BD22945A}" dt="2023-02-06T04:15:03.036" v="577" actId="21"/>
          <ac:picMkLst>
            <pc:docMk/>
            <pc:sldMk cId="2078395762" sldId="258"/>
            <ac:picMk id="4" creationId="{4276FD19-5247-41A1-B579-53409E0C4F14}"/>
          </ac:picMkLst>
        </pc:picChg>
        <pc:picChg chg="add del">
          <ac:chgData name="石原　拓弥" userId="aa8b610f-a6ba-47a4-a99c-d9092ea6b529" providerId="ADAL" clId="{42B34C6B-9D95-48E3-9313-DD60BD22945A}" dt="2023-02-06T11:32:26.037" v="630" actId="21"/>
          <ac:picMkLst>
            <pc:docMk/>
            <pc:sldMk cId="2078395762" sldId="258"/>
            <ac:picMk id="6" creationId="{EBD84372-0A78-43D8-A5F9-92B24B2F30C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19" creationId="{9BF53C34-8645-4F14-8607-7E051412467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0" creationId="{CE26A919-3905-43BB-A6C3-9ED6F58D392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1" creationId="{5F6BD9CA-0033-4129-A86F-93BE72A0D6A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2" creationId="{2F0FFCF6-CC2B-4FE8-9DA9-E1EF8E863D0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3" creationId="{DE4529CF-6843-42B9-B428-5CE7F39EBE6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4" creationId="{1FC5D86D-5C66-4CA1-9D70-29171209047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5" creationId="{54062F37-A8CC-429B-A1EA-4303B33E4AA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6" creationId="{400340F9-0634-4EB1-9D6B-14D28261F38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7" creationId="{BC07D09B-FEC3-4671-8EF4-989FAF90FD9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8" creationId="{E7596A14-8F37-4F46-9CEA-B826CEFDC82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29" creationId="{D0F4C29E-2DF6-43E2-88C1-425A5C03BBE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0" creationId="{289C2EE1-0FD4-4458-A02A-E1C3DBD0E3E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1" creationId="{E8336B12-AEC8-45EF-8E94-374676A1561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2" creationId="{8C898DBA-D534-48F3-8EA9-062C8A3B446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3" creationId="{C2D61317-4D7B-46AE-80E9-E1970C573F4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4" creationId="{D143FEA9-1B0B-47CA-A329-07E4FB0F332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5" creationId="{028ADA2A-AC61-4C87-A5E4-F77D4CD2CA5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6" creationId="{3CF1E9F7-FA26-4106-828B-80CF3C0C6EB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7" creationId="{2F1ED367-5E36-451C-B70A-E899C0458BC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8" creationId="{B9AC34F2-BBDB-44CC-AE77-7E632B47E1F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39" creationId="{5173223C-E9A4-4DAE-9DA3-A35486F734F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0" creationId="{0A9AF21B-2D53-4ED2-A8C3-0FC9042C976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1" creationId="{189A320A-E9B5-49B4-86F9-4211156CF33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2" creationId="{66C40155-0905-4EC3-8C1D-8F0693B6DE8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3" creationId="{6EAD4471-55BC-4BF6-89FE-FEB87806021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4" creationId="{3506DC06-F6F5-4254-90F4-8CBD3FDB67F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5" creationId="{26036C50-DC16-4D07-87F2-2106EB3F4BD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6" creationId="{5DCB6C9B-6EA0-4967-96AB-6C68D93993E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7" creationId="{BB751127-3C53-4A45-9E87-435F8E89745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8" creationId="{83F2A939-5579-4446-A6FB-F97F72458B0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49" creationId="{E843BF05-79C2-46C5-B168-E8C40D3E1CA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0" creationId="{32B0C52A-A48A-4ACE-80E7-D9996F3F3DF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1" creationId="{95C1477C-A58E-4EE3-A419-A6772CE69F5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2" creationId="{DBFF4765-5598-44D4-AA9C-1D894F2AB29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3" creationId="{C05B150D-003A-448C-933B-3310B11A89E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4" creationId="{62E04164-8029-48D4-A102-B580512A778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5" creationId="{62888123-740E-4EFF-B405-3E1AE5414AF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6" creationId="{FE018337-35CD-4065-B46E-26E942C54AA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7" creationId="{D32219A3-CD3C-412F-A4C2-27DD4339B0C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8" creationId="{8CA6FB57-33F0-415D-A8A6-8C803E0FD9E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59" creationId="{8B3BAC44-E070-45AC-ACF7-C8DCC9A911A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0" creationId="{4BB6EEE3-3204-4AA6-82FC-04C875686E1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1" creationId="{01FEE209-0D98-4778-9028-7900AC8A9C2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2" creationId="{0CDAE6D1-F36F-4B7A-8308-2D27412D29D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3" creationId="{8E4B27E4-D01F-4B71-BE4D-F3F45F1C5D0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4" creationId="{8F07F1E8-E5C4-4169-993B-3353195795B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5" creationId="{3F03323B-F5BF-45CF-AF22-17824F4F590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6" creationId="{B41572D1-03C5-4637-B079-B99B3BC54A1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7" creationId="{4A4C43A0-6104-4E9D-9B39-B82478BBB59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8" creationId="{FDFF59C7-5457-443F-B26E-E5327CFBBFA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69" creationId="{B4BCA2C9-9809-4040-9E6C-EFD720EA60C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0" creationId="{F8544F7B-3F87-4B36-846E-C452DB3A152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1" creationId="{6FFD8593-4221-41DC-BC8E-1C13ADB6933C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2" creationId="{05C614E9-6BF8-4CEF-8F7A-933A87500C9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3" creationId="{47934CE7-D390-40EB-9C8A-8EFCBDA63B8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4" creationId="{24993FA0-6E9E-4E62-AACB-071345EA9B1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5" creationId="{4F387506-20F4-49C1-8F64-463A4960F76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6" creationId="{2B38A054-3272-4313-8147-BE79D6EEA62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7" creationId="{52905761-E375-4F3E-85A0-3E560D8EFCB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8" creationId="{126C8144-B94B-4F91-8B48-92F76A35E2A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79" creationId="{385F2719-2840-4206-BBC8-F1DE88BAB1D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0" creationId="{BB38284B-EBEC-43AC-94CD-B323EDF385DC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1" creationId="{433A5CC8-5EB2-4234-B49C-C8180385056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2" creationId="{5E2ED95A-237D-48A5-A422-D806B090C8D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3" creationId="{FDC4D544-8694-4C22-B8CD-5AF72E2467B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4" creationId="{F1B6AC37-7FB4-45C8-BB74-53B86E9EDF8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5" creationId="{63AE4FF8-88A2-4036-B0E4-24478FF77CE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6" creationId="{6E9042D5-A140-4BB0-9732-18F76CF99F9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7" creationId="{94E39ECB-52A7-4849-9776-4360F26DB1F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8" creationId="{2ADD08F1-0744-4693-85BE-1B05B531092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89" creationId="{93A577D4-DFB3-4CFA-B501-87E263420A1C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0" creationId="{FAD4E671-D63D-44A7-96CA-5A48209240D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1" creationId="{BD9C955F-B3C2-4867-BD5F-56F50273A3E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2" creationId="{A79AC32E-9020-4D87-B287-11C947F8464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3" creationId="{91D235C6-CA3D-4324-914C-5F7232F0696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4" creationId="{449E590C-84E0-4C81-A3E4-2846C89C0A8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5" creationId="{F5C842C1-94EE-433B-B23E-37D038061C2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6" creationId="{099AA94C-C952-4E24-9952-37FE23A030F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7" creationId="{21D29D04-AAE6-4E87-AE17-B50B4D01D0F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8" creationId="{8B98C41D-126E-4189-9743-88B6115A0AC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299" creationId="{CF39A7FA-0790-4349-AF49-15EA241A22E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0" creationId="{923F7505-6ACC-4D41-A02E-C30C527AC3C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1" creationId="{9F3B76A2-4E3D-4A8C-B915-FFAD506610B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2" creationId="{00B22917-1CFE-4CF7-9818-8377017B8F6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3" creationId="{31FE1D7D-2E67-4AC0-A4CF-2F7D447C462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4" creationId="{B8222030-6D71-4B95-B128-C867EFFF57B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5" creationId="{91F9E6AB-7150-40A7-A1E9-406F4772D71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6" creationId="{D384704A-E44F-4420-8B90-6E618C9157A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7" creationId="{06A30984-7BF4-435C-997D-05ADCFF8D74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8" creationId="{F08D272E-F76E-40DF-ADB3-A20E07177EC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09" creationId="{8EA1C95D-9BE2-4266-B5CE-3676107A4F77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0" creationId="{5ECDE796-031B-4200-9DC4-7C511EC53117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1" creationId="{5AB0B44E-D800-44A6-827C-389F5D89BF9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2" creationId="{8502EE5D-7AD6-4944-9899-2B562219C14C}"/>
          </ac:picMkLst>
        </pc:picChg>
        <pc:picChg chg="mod topLvl">
          <ac:chgData name="石原　拓弥" userId="aa8b610f-a6ba-47a4-a99c-d9092ea6b529" providerId="ADAL" clId="{42B34C6B-9D95-48E3-9313-DD60BD22945A}" dt="2023-02-06T11:31:43.837" v="610" actId="1076"/>
          <ac:picMkLst>
            <pc:docMk/>
            <pc:sldMk cId="2078395762" sldId="258"/>
            <ac:picMk id="313" creationId="{FF6688DD-5CC4-46ED-A39A-60F13F74E07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4" creationId="{094AEFD8-3DAE-4A8F-8486-C2C5D6DBB41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5" creationId="{ABE8FDCA-2553-4F6F-A9FA-28F1E5F0940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6" creationId="{B8DCF562-607C-4890-964D-AAD8D2381E9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7" creationId="{7927BF77-93BA-41CC-96EE-8C40760AC86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8" creationId="{6E2CEA97-94EB-48CB-AA09-03CC60CCF00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19" creationId="{CCAE7801-DBCB-4931-AF93-AD105C23083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0" creationId="{72B5FC0D-5B56-4232-A5B9-16C0EC9F095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1" creationId="{3A88BF88-6062-45F1-9056-F3101016226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2" creationId="{62865138-F80C-4718-AE03-6D121446239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3" creationId="{6114C772-7DB8-480B-BE3B-0FF7ADD719E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4" creationId="{BC962AEC-D5E5-45DA-8512-F3B892DEFE1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5" creationId="{46B3FCDB-2543-4333-AA20-6E84737B034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6" creationId="{EEBC5BCE-A48D-4827-99C8-9F7AD5C3DD4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7" creationId="{B08C0884-8988-40C0-8AC8-5E7DF324F92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8" creationId="{2A2C53E0-B3EB-4520-B601-A0CAF56E7EA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29" creationId="{82CF190E-B2B6-4FDB-BDB2-E8A80F62319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0" creationId="{6BD2DBA5-DA7F-4FCB-B997-CC3BA811380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1" creationId="{7E4ED7CF-09BB-4A09-9EA4-E7DC44FA6A9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2" creationId="{9B2B6A1E-72DA-4151-B288-CDC90180FE7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3" creationId="{DC6EF32D-AE36-4013-8C4D-C7D58E8919EC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4" creationId="{1872EAB8-F759-4DBB-A933-C1552C725A3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5" creationId="{1C3BCA96-1C5F-4C48-8E16-4276E7B6ACD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6" creationId="{58DF6C65-B880-4FB7-B91C-B24871A6C24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7" creationId="{F1BED1FF-2391-4097-870C-21172433C17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8" creationId="{37D0DA05-4D76-4511-8F8E-B7E3BC3CD41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39" creationId="{B25D4981-2C6D-43F7-937F-809F97FF259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0" creationId="{EA98B4FF-57C2-4702-BD19-0F64E85DFAF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1" creationId="{12A194DA-A1CD-4EA9-B875-CBD99686A54F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2" creationId="{A6EB30E6-8D6A-48A9-BE86-55F3E53CFF4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3" creationId="{182BD489-2B13-4C4C-83D1-EE39A71C99A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4" creationId="{F98C7B13-91C1-419D-B30F-0DF91B64F49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5" creationId="{0EC60231-D96E-4553-A685-5527A870F1C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6" creationId="{5284D869-A669-4464-88BB-203CD5E3CBB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7" creationId="{0A331ABB-7489-45B4-974D-4C0A2F59068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8" creationId="{A09AAC9C-D271-4559-A332-8F831AFA73F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49" creationId="{8B337DBF-DDC7-4681-A206-BC46D535D28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0" creationId="{8DB83ED5-93AC-4720-BFAC-9F02529F4FE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1" creationId="{E90DF858-C3F0-40EA-9B40-D259CC5AA78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2" creationId="{C4725A6F-3234-4ACB-893D-5C8BBE1BF96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3" creationId="{93DCFD87-A8F9-4077-BCF4-9216772668A7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4" creationId="{196BC3E4-1640-4A66-B257-6EAD1E1D8A5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5" creationId="{674DB442-970C-470C-99E6-7701EFFF5C6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6" creationId="{3875F1C5-E255-43FA-A324-94C9FB027C3C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7" creationId="{83044494-6093-4034-9572-6BC8C95E660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8" creationId="{6BB32EF7-5569-40E9-8383-964935CED9E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59" creationId="{23B49959-E877-4641-B041-93CB32ED085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0" creationId="{9166436B-F874-4BD9-83AC-6C852D084CE0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1" creationId="{BE7F5A6D-AE16-49BF-8640-5D9B7C142FC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2" creationId="{8DCE6C43-2E0F-42C4-9918-4317235DF10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3" creationId="{66701EA9-C52A-4BB7-B8F9-53E8EF64BE4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4" creationId="{8118EA2F-E778-4CBC-8624-FD267F1EC7D5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5" creationId="{AAB6C48A-7C7B-49DE-A71A-540B950BF24B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6" creationId="{5AD2DD94-CD72-41A8-96BF-896D4AF21F6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7" creationId="{9088DA04-39E3-45D2-8CF2-A709EEFD36C3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8" creationId="{70DE083B-E4DA-4897-942F-4831CB2FCDB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69" creationId="{66D1EAEE-7845-4CA7-926B-F56D9EB567E7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0" creationId="{A9970F9C-938C-44BA-B32B-B94B3C83939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1" creationId="{3319AFDA-ADFD-4FC4-86C3-C41CC80653D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2" creationId="{598BF533-6DFD-420C-A8A2-21C08FF078C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3" creationId="{8CF761B8-219F-425D-A2A4-DE32F46F14B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4" creationId="{846B3148-2550-40B7-A75C-D2DF53B2D51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5" creationId="{51BA508D-7DB5-4465-92D7-57F0B317387D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6" creationId="{3A79378C-023F-4FA8-965F-F3ABA10AEDC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7" creationId="{64B24550-59C8-4BF0-A77A-572BE6D1C69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8" creationId="{E0618394-7BEE-4DC6-BA60-A9BBDBFB0A0E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79" creationId="{608F1D75-3719-4407-B9D5-EEFF8F7D535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80" creationId="{1E8310A2-38A6-4673-B0EB-22BC8FFBE6D6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81" creationId="{0EA76F90-DD29-40AE-B3DC-B223E32D3C47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82" creationId="{D4381AAB-CCC2-4B16-ABC9-A4D3A34202C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83" creationId="{628F9668-2339-4242-AFC1-2C3ED3A70B0A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84" creationId="{2CCF8938-342F-4B4D-B12D-A16009F86BD9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85" creationId="{8B28BB8B-F3A3-4645-B30F-455468F0C7E4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86" creationId="{207B0E18-3353-4F14-B5EE-0ECB02EE4491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89" creationId="{9193E8C1-410D-45BA-A8D2-DA1F47233C82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94" creationId="{24DB2A8F-E605-416D-9715-FD516DAAD12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95" creationId="{2725C277-E6BA-46E9-BC62-24FC0173DBF8}"/>
          </ac:picMkLst>
        </pc:picChg>
        <pc:picChg chg="mod topLvl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96" creationId="{82382AC5-E61C-4F05-8EFD-7423F73404DF}"/>
          </ac:picMkLst>
        </pc:picChg>
        <pc:picChg chg="mod ord topLvl">
          <ac:chgData name="石原　拓弥" userId="aa8b610f-a6ba-47a4-a99c-d9092ea6b529" providerId="ADAL" clId="{42B34C6B-9D95-48E3-9313-DD60BD22945A}" dt="2023-02-06T11:31:48.966" v="611" actId="166"/>
          <ac:picMkLst>
            <pc:docMk/>
            <pc:sldMk cId="2078395762" sldId="258"/>
            <ac:picMk id="397" creationId="{5AB197A7-E955-4580-862B-53D4D3865793}"/>
          </ac:picMkLst>
        </pc:picChg>
        <pc:picChg chg="mod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399" creationId="{693D2188-D655-409F-8F49-2940AF1E6426}"/>
          </ac:picMkLst>
        </pc:picChg>
        <pc:picChg chg="mod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400" creationId="{731420FF-DA98-4C6B-8914-362FD0B7BA47}"/>
          </ac:picMkLst>
        </pc:picChg>
        <pc:picChg chg="mod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401" creationId="{E10CBDE3-4F7C-44BA-8E84-EAC9C5F1F190}"/>
          </ac:picMkLst>
        </pc:picChg>
        <pc:picChg chg="mod">
          <ac:chgData name="石原　拓弥" userId="aa8b610f-a6ba-47a4-a99c-d9092ea6b529" providerId="ADAL" clId="{42B34C6B-9D95-48E3-9313-DD60BD22945A}" dt="2023-02-06T02:51:02.827" v="255" actId="165"/>
          <ac:picMkLst>
            <pc:docMk/>
            <pc:sldMk cId="2078395762" sldId="258"/>
            <ac:picMk id="402" creationId="{C98E84DE-0B37-4574-95C6-EC93CD62F739}"/>
          </ac:picMkLst>
        </pc:picChg>
        <pc:cxnChg chg="add mod">
          <ac:chgData name="石原　拓弥" userId="aa8b610f-a6ba-47a4-a99c-d9092ea6b529" providerId="ADAL" clId="{42B34C6B-9D95-48E3-9313-DD60BD22945A}" dt="2023-02-06T11:30:49.042" v="602" actId="1038"/>
          <ac:cxnSpMkLst>
            <pc:docMk/>
            <pc:sldMk cId="2078395762" sldId="258"/>
            <ac:cxnSpMk id="192" creationId="{CC933056-ECAA-4B29-844D-AA0E6494B6A2}"/>
          </ac:cxnSpMkLst>
        </pc:cxnChg>
        <pc:cxnChg chg="add mod">
          <ac:chgData name="石原　拓弥" userId="aa8b610f-a6ba-47a4-a99c-d9092ea6b529" providerId="ADAL" clId="{42B34C6B-9D95-48E3-9313-DD60BD22945A}" dt="2023-02-06T11:31:27.349" v="608" actId="1076"/>
          <ac:cxnSpMkLst>
            <pc:docMk/>
            <pc:sldMk cId="2078395762" sldId="258"/>
            <ac:cxnSpMk id="195" creationId="{2F32D7E5-2ED9-4054-A960-D6C8A3A4A319}"/>
          </ac:cxnSpMkLst>
        </pc:cxnChg>
        <pc:cxnChg chg="mod">
          <ac:chgData name="石原　拓弥" userId="aa8b610f-a6ba-47a4-a99c-d9092ea6b529" providerId="ADAL" clId="{42B34C6B-9D95-48E3-9313-DD60BD22945A}" dt="2023-02-06T02:50:55.795" v="254" actId="165"/>
          <ac:cxnSpMkLst>
            <pc:docMk/>
            <pc:sldMk cId="2078395762" sldId="258"/>
            <ac:cxnSpMk id="404" creationId="{9CD94D7E-5C01-4BE3-86BA-5CD14E784F21}"/>
          </ac:cxnSpMkLst>
        </pc:cxnChg>
        <pc:cxnChg chg="mod">
          <ac:chgData name="石原　拓弥" userId="aa8b610f-a6ba-47a4-a99c-d9092ea6b529" providerId="ADAL" clId="{42B34C6B-9D95-48E3-9313-DD60BD22945A}" dt="2023-02-06T02:50:55.795" v="254" actId="165"/>
          <ac:cxnSpMkLst>
            <pc:docMk/>
            <pc:sldMk cId="2078395762" sldId="258"/>
            <ac:cxnSpMk id="405" creationId="{03816002-AB8F-4419-A685-7DB8E376CBF6}"/>
          </ac:cxnSpMkLst>
        </pc:cxnChg>
      </pc:sldChg>
    </pc:docChg>
  </pc:docChgLst>
  <pc:docChgLst>
    <pc:chgData name="井出　政次" userId="bf740c86-534e-4d24-86d7-a5a602616041" providerId="ADAL" clId="{598E8698-8C6C-41AC-B27F-72F5AE949D86}"/>
    <pc:docChg chg="modSld">
      <pc:chgData name="井出　政次" userId="bf740c86-534e-4d24-86d7-a5a602616041" providerId="ADAL" clId="{598E8698-8C6C-41AC-B27F-72F5AE949D86}" dt="2023-02-06T03:50:13.392" v="12" actId="1076"/>
      <pc:docMkLst>
        <pc:docMk/>
      </pc:docMkLst>
      <pc:sldChg chg="addSp modSp mod">
        <pc:chgData name="井出　政次" userId="bf740c86-534e-4d24-86d7-a5a602616041" providerId="ADAL" clId="{598E8698-8C6C-41AC-B27F-72F5AE949D86}" dt="2023-02-06T03:50:13.392" v="12" actId="1076"/>
        <pc:sldMkLst>
          <pc:docMk/>
          <pc:sldMk cId="1486430916" sldId="257"/>
        </pc:sldMkLst>
        <pc:picChg chg="add mod">
          <ac:chgData name="井出　政次" userId="bf740c86-534e-4d24-86d7-a5a602616041" providerId="ADAL" clId="{598E8698-8C6C-41AC-B27F-72F5AE949D86}" dt="2023-02-06T03:50:13.392" v="12" actId="1076"/>
          <ac:picMkLst>
            <pc:docMk/>
            <pc:sldMk cId="1486430916" sldId="257"/>
            <ac:picMk id="3" creationId="{C4C051C5-94ED-4105-BAE6-92018D405F3C}"/>
          </ac:picMkLst>
        </pc:picChg>
      </pc:sldChg>
    </pc:docChg>
  </pc:docChgLst>
  <pc:docChgLst>
    <pc:chgData name="石原　拓弥" userId="aa8b610f-a6ba-47a4-a99c-d9092ea6b529" providerId="ADAL" clId="{80987E48-4F25-4828-A076-80C58FD0B5C3}"/>
    <pc:docChg chg="undo custSel delSld modSld">
      <pc:chgData name="石原　拓弥" userId="aa8b610f-a6ba-47a4-a99c-d9092ea6b529" providerId="ADAL" clId="{80987E48-4F25-4828-A076-80C58FD0B5C3}" dt="2023-03-27T08:51:21.601" v="53" actId="47"/>
      <pc:docMkLst>
        <pc:docMk/>
      </pc:docMkLst>
      <pc:sldChg chg="addSp delSp modSp mod">
        <pc:chgData name="石原　拓弥" userId="aa8b610f-a6ba-47a4-a99c-d9092ea6b529" providerId="ADAL" clId="{80987E48-4F25-4828-A076-80C58FD0B5C3}" dt="2023-02-28T08:57:10.657" v="42" actId="21"/>
        <pc:sldMkLst>
          <pc:docMk/>
          <pc:sldMk cId="3390799666" sldId="256"/>
        </pc:sldMkLst>
        <pc:spChg chg="mod">
          <ac:chgData name="石原　拓弥" userId="aa8b610f-a6ba-47a4-a99c-d9092ea6b529" providerId="ADAL" clId="{80987E48-4F25-4828-A076-80C58FD0B5C3}" dt="2023-02-28T08:55:52.626" v="37" actId="115"/>
          <ac:spMkLst>
            <pc:docMk/>
            <pc:sldMk cId="3390799666" sldId="256"/>
            <ac:spMk id="13" creationId="{A0F369B3-3E5C-4EB3-A45F-312F6F57499D}"/>
          </ac:spMkLst>
        </pc:spChg>
        <pc:picChg chg="add del mod">
          <ac:chgData name="石原　拓弥" userId="aa8b610f-a6ba-47a4-a99c-d9092ea6b529" providerId="ADAL" clId="{80987E48-4F25-4828-A076-80C58FD0B5C3}" dt="2023-02-28T08:57:10.657" v="42" actId="21"/>
          <ac:picMkLst>
            <pc:docMk/>
            <pc:sldMk cId="3390799666" sldId="256"/>
            <ac:picMk id="4" creationId="{394CB32E-3468-49C6-813F-B1F6D55D969A}"/>
          </ac:picMkLst>
        </pc:picChg>
      </pc:sldChg>
      <pc:sldChg chg="addSp delSp modSp mod">
        <pc:chgData name="石原　拓弥" userId="aa8b610f-a6ba-47a4-a99c-d9092ea6b529" providerId="ADAL" clId="{80987E48-4F25-4828-A076-80C58FD0B5C3}" dt="2023-02-28T08:58:25.989" v="46" actId="21"/>
        <pc:sldMkLst>
          <pc:docMk/>
          <pc:sldMk cId="1486430916" sldId="257"/>
        </pc:sldMkLst>
        <pc:spChg chg="mod">
          <ac:chgData name="石原　拓弥" userId="aa8b610f-a6ba-47a4-a99c-d9092ea6b529" providerId="ADAL" clId="{80987E48-4F25-4828-A076-80C58FD0B5C3}" dt="2023-02-28T08:55:59.418" v="38" actId="115"/>
          <ac:spMkLst>
            <pc:docMk/>
            <pc:sldMk cId="1486430916" sldId="257"/>
            <ac:spMk id="5" creationId="{19FABE6E-0490-4134-9917-5B7418435A47}"/>
          </ac:spMkLst>
        </pc:spChg>
        <pc:spChg chg="mod ord">
          <ac:chgData name="石原　拓弥" userId="aa8b610f-a6ba-47a4-a99c-d9092ea6b529" providerId="ADAL" clId="{80987E48-4F25-4828-A076-80C58FD0B5C3}" dt="2023-02-28T08:54:20.334" v="35" actId="1038"/>
          <ac:spMkLst>
            <pc:docMk/>
            <pc:sldMk cId="1486430916" sldId="257"/>
            <ac:spMk id="11" creationId="{348D90CC-0BE1-488C-A525-7747F66C84F7}"/>
          </ac:spMkLst>
        </pc:spChg>
        <pc:picChg chg="mod">
          <ac:chgData name="石原　拓弥" userId="aa8b610f-a6ba-47a4-a99c-d9092ea6b529" providerId="ADAL" clId="{80987E48-4F25-4828-A076-80C58FD0B5C3}" dt="2023-02-28T08:54:20.334" v="35" actId="1038"/>
          <ac:picMkLst>
            <pc:docMk/>
            <pc:sldMk cId="1486430916" sldId="257"/>
            <ac:picMk id="2" creationId="{901392DF-997A-48B8-9263-F2F5C179F21C}"/>
          </ac:picMkLst>
        </pc:picChg>
        <pc:picChg chg="del">
          <ac:chgData name="石原　拓弥" userId="aa8b610f-a6ba-47a4-a99c-d9092ea6b529" providerId="ADAL" clId="{80987E48-4F25-4828-A076-80C58FD0B5C3}" dt="2023-02-28T08:50:32.050" v="0" actId="478"/>
          <ac:picMkLst>
            <pc:docMk/>
            <pc:sldMk cId="1486430916" sldId="257"/>
            <ac:picMk id="3" creationId="{C4C051C5-94ED-4105-BAE6-92018D405F3C}"/>
          </ac:picMkLst>
        </pc:picChg>
        <pc:picChg chg="add del mod">
          <ac:chgData name="石原　拓弥" userId="aa8b610f-a6ba-47a4-a99c-d9092ea6b529" providerId="ADAL" clId="{80987E48-4F25-4828-A076-80C58FD0B5C3}" dt="2023-02-28T08:58:25.989" v="46" actId="21"/>
          <ac:picMkLst>
            <pc:docMk/>
            <pc:sldMk cId="1486430916" sldId="257"/>
            <ac:picMk id="4" creationId="{DA323CD5-BA34-4870-B2A1-7124E800C40A}"/>
          </ac:picMkLst>
        </pc:picChg>
      </pc:sldChg>
      <pc:sldChg chg="addSp delSp modSp del mod">
        <pc:chgData name="石原　拓弥" userId="aa8b610f-a6ba-47a4-a99c-d9092ea6b529" providerId="ADAL" clId="{80987E48-4F25-4828-A076-80C58FD0B5C3}" dt="2023-03-27T08:51:21.601" v="53" actId="47"/>
        <pc:sldMkLst>
          <pc:docMk/>
          <pc:sldMk cId="2078395762" sldId="258"/>
        </pc:sldMkLst>
        <pc:spChg chg="mod">
          <ac:chgData name="石原　拓弥" userId="aa8b610f-a6ba-47a4-a99c-d9092ea6b529" providerId="ADAL" clId="{80987E48-4F25-4828-A076-80C58FD0B5C3}" dt="2023-03-13T00:44:23.481" v="48" actId="208"/>
          <ac:spMkLst>
            <pc:docMk/>
            <pc:sldMk cId="2078395762" sldId="258"/>
            <ac:spMk id="390" creationId="{7B8BE85E-5822-4EBF-AC7A-7C4B250A1551}"/>
          </ac:spMkLst>
        </pc:spChg>
        <pc:spChg chg="mod">
          <ac:chgData name="石原　拓弥" userId="aa8b610f-a6ba-47a4-a99c-d9092ea6b529" providerId="ADAL" clId="{80987E48-4F25-4828-A076-80C58FD0B5C3}" dt="2023-03-13T00:44:28.467" v="50" actId="207"/>
          <ac:spMkLst>
            <pc:docMk/>
            <pc:sldMk cId="2078395762" sldId="258"/>
            <ac:spMk id="391" creationId="{07471B9A-8D88-4F54-A7F2-763A572A0D5A}"/>
          </ac:spMkLst>
        </pc:spChg>
        <pc:picChg chg="add del">
          <ac:chgData name="石原　拓弥" userId="aa8b610f-a6ba-47a4-a99c-d9092ea6b529" providerId="ADAL" clId="{80987E48-4F25-4828-A076-80C58FD0B5C3}" dt="2023-03-13T00:44:40.818" v="52" actId="21"/>
          <ac:picMkLst>
            <pc:docMk/>
            <pc:sldMk cId="2078395762" sldId="258"/>
            <ac:picMk id="2" creationId="{EB5EEF88-FEF4-457C-8C83-3223A5738D42}"/>
          </ac:picMkLst>
        </pc:picChg>
      </pc:sldChg>
    </pc:docChg>
  </pc:docChgLst>
  <pc:docChgLst>
    <pc:chgData name="井出　政次" userId="bf740c86-534e-4d24-86d7-a5a602616041" providerId="ADAL" clId="{F0A5E79F-8B17-499A-BB5C-02A7926F7608}"/>
    <pc:docChg chg="custSel modSld">
      <pc:chgData name="井出　政次" userId="bf740c86-534e-4d24-86d7-a5a602616041" providerId="ADAL" clId="{F0A5E79F-8B17-499A-BB5C-02A7926F7608}" dt="2023-02-03T06:20:56.558" v="209" actId="478"/>
      <pc:docMkLst>
        <pc:docMk/>
      </pc:docMkLst>
      <pc:sldChg chg="delSp modSp mod">
        <pc:chgData name="井出　政次" userId="bf740c86-534e-4d24-86d7-a5a602616041" providerId="ADAL" clId="{F0A5E79F-8B17-499A-BB5C-02A7926F7608}" dt="2023-02-03T06:20:56.558" v="209" actId="478"/>
        <pc:sldMkLst>
          <pc:docMk/>
          <pc:sldMk cId="3390799666" sldId="256"/>
        </pc:sldMkLst>
        <pc:spChg chg="del">
          <ac:chgData name="井出　政次" userId="bf740c86-534e-4d24-86d7-a5a602616041" providerId="ADAL" clId="{F0A5E79F-8B17-499A-BB5C-02A7926F7608}" dt="2023-02-03T06:20:56.558" v="209" actId="478"/>
          <ac:spMkLst>
            <pc:docMk/>
            <pc:sldMk cId="3390799666" sldId="256"/>
            <ac:spMk id="2" creationId="{975948FC-A116-4E4A-9DF3-27302C77CE43}"/>
          </ac:spMkLst>
        </pc:spChg>
        <pc:spChg chg="mod">
          <ac:chgData name="井出　政次" userId="bf740c86-534e-4d24-86d7-a5a602616041" providerId="ADAL" clId="{F0A5E79F-8B17-499A-BB5C-02A7926F7608}" dt="2023-02-03T06:10:08.587" v="6" actId="404"/>
          <ac:spMkLst>
            <pc:docMk/>
            <pc:sldMk cId="3390799666" sldId="256"/>
            <ac:spMk id="5" creationId="{19FABE6E-0490-4134-9917-5B7418435A47}"/>
          </ac:spMkLst>
        </pc:spChg>
        <pc:spChg chg="mod">
          <ac:chgData name="井出　政次" userId="bf740c86-534e-4d24-86d7-a5a602616041" providerId="ADAL" clId="{F0A5E79F-8B17-499A-BB5C-02A7926F7608}" dt="2023-02-03T06:13:11.339" v="155" actId="1076"/>
          <ac:spMkLst>
            <pc:docMk/>
            <pc:sldMk cId="3390799666" sldId="256"/>
            <ac:spMk id="6" creationId="{5AD491AF-3A02-44E7-8862-E17D1E083FC3}"/>
          </ac:spMkLst>
        </pc:spChg>
        <pc:spChg chg="mod">
          <ac:chgData name="井出　政次" userId="bf740c86-534e-4d24-86d7-a5a602616041" providerId="ADAL" clId="{F0A5E79F-8B17-499A-BB5C-02A7926F7608}" dt="2023-02-03T06:13:21.219" v="157" actId="1076"/>
          <ac:spMkLst>
            <pc:docMk/>
            <pc:sldMk cId="3390799666" sldId="256"/>
            <ac:spMk id="7" creationId="{A7D12B66-0021-4E52-AF72-428317A9B48E}"/>
          </ac:spMkLst>
        </pc:spChg>
        <pc:spChg chg="mod">
          <ac:chgData name="井出　政次" userId="bf740c86-534e-4d24-86d7-a5a602616041" providerId="ADAL" clId="{F0A5E79F-8B17-499A-BB5C-02A7926F7608}" dt="2023-02-03T06:12:46.207" v="154"/>
          <ac:spMkLst>
            <pc:docMk/>
            <pc:sldMk cId="3390799666" sldId="256"/>
            <ac:spMk id="13" creationId="{A0F369B3-3E5C-4EB3-A45F-312F6F57499D}"/>
          </ac:spMkLst>
        </pc:spChg>
      </pc:sldChg>
      <pc:sldChg chg="delSp modSp mod">
        <pc:chgData name="井出　政次" userId="bf740c86-534e-4d24-86d7-a5a602616041" providerId="ADAL" clId="{F0A5E79F-8B17-499A-BB5C-02A7926F7608}" dt="2023-02-03T06:20:50.751" v="208" actId="478"/>
        <pc:sldMkLst>
          <pc:docMk/>
          <pc:sldMk cId="1486430916" sldId="257"/>
        </pc:sldMkLst>
        <pc:spChg chg="del">
          <ac:chgData name="井出　政次" userId="bf740c86-534e-4d24-86d7-a5a602616041" providerId="ADAL" clId="{F0A5E79F-8B17-499A-BB5C-02A7926F7608}" dt="2023-02-03T06:20:50.751" v="208" actId="478"/>
          <ac:spMkLst>
            <pc:docMk/>
            <pc:sldMk cId="1486430916" sldId="257"/>
            <ac:spMk id="2" creationId="{975948FC-A116-4E4A-9DF3-27302C77CE43}"/>
          </ac:spMkLst>
        </pc:spChg>
        <pc:spChg chg="del">
          <ac:chgData name="井出　政次" userId="bf740c86-534e-4d24-86d7-a5a602616041" providerId="ADAL" clId="{F0A5E79F-8B17-499A-BB5C-02A7926F7608}" dt="2023-02-03T06:17:23.124" v="161" actId="478"/>
          <ac:spMkLst>
            <pc:docMk/>
            <pc:sldMk cId="1486430916" sldId="257"/>
            <ac:spMk id="3" creationId="{C88A1D77-F699-4804-9463-03BD7A1D0729}"/>
          </ac:spMkLst>
        </pc:spChg>
        <pc:spChg chg="mod">
          <ac:chgData name="井出　政次" userId="bf740c86-534e-4d24-86d7-a5a602616041" providerId="ADAL" clId="{F0A5E79F-8B17-499A-BB5C-02A7926F7608}" dt="2023-02-03T06:20:32.386" v="201"/>
          <ac:spMkLst>
            <pc:docMk/>
            <pc:sldMk cId="1486430916" sldId="257"/>
            <ac:spMk id="6" creationId="{5AD491AF-3A02-44E7-8862-E17D1E083FC3}"/>
          </ac:spMkLst>
        </pc:spChg>
        <pc:spChg chg="mod">
          <ac:chgData name="井出　政次" userId="bf740c86-534e-4d24-86d7-a5a602616041" providerId="ADAL" clId="{F0A5E79F-8B17-499A-BB5C-02A7926F7608}" dt="2023-02-03T06:20:39.414" v="207"/>
          <ac:spMkLst>
            <pc:docMk/>
            <pc:sldMk cId="1486430916" sldId="257"/>
            <ac:spMk id="7" creationId="{A7D12B66-0021-4E52-AF72-428317A9B48E}"/>
          </ac:spMkLst>
        </pc:spChg>
        <pc:spChg chg="del">
          <ac:chgData name="井出　政次" userId="bf740c86-534e-4d24-86d7-a5a602616041" providerId="ADAL" clId="{F0A5E79F-8B17-499A-BB5C-02A7926F7608}" dt="2023-02-03T06:17:32.323" v="163" actId="478"/>
          <ac:spMkLst>
            <pc:docMk/>
            <pc:sldMk cId="1486430916" sldId="257"/>
            <ac:spMk id="9" creationId="{C845076F-BDA0-4BAC-B7BE-7ED962646BB4}"/>
          </ac:spMkLst>
        </pc:spChg>
        <pc:spChg chg="mod">
          <ac:chgData name="井出　政次" userId="bf740c86-534e-4d24-86d7-a5a602616041" providerId="ADAL" clId="{F0A5E79F-8B17-499A-BB5C-02A7926F7608}" dt="2023-02-03T06:19:16.967" v="190" actId="1076"/>
          <ac:spMkLst>
            <pc:docMk/>
            <pc:sldMk cId="1486430916" sldId="257"/>
            <ac:spMk id="10" creationId="{AEBCEDD9-CF3C-4714-A691-C0D2C8EF840F}"/>
          </ac:spMkLst>
        </pc:spChg>
        <pc:spChg chg="mod">
          <ac:chgData name="井出　政次" userId="bf740c86-534e-4d24-86d7-a5a602616041" providerId="ADAL" clId="{F0A5E79F-8B17-499A-BB5C-02A7926F7608}" dt="2023-02-03T06:18:57.219" v="187" actId="403"/>
          <ac:spMkLst>
            <pc:docMk/>
            <pc:sldMk cId="1486430916" sldId="257"/>
            <ac:spMk id="11" creationId="{348D90CC-0BE1-488C-A525-7747F66C84F7}"/>
          </ac:spMkLst>
        </pc:spChg>
        <pc:spChg chg="mod">
          <ac:chgData name="井出　政次" userId="bf740c86-534e-4d24-86d7-a5a602616041" providerId="ADAL" clId="{F0A5E79F-8B17-499A-BB5C-02A7926F7608}" dt="2023-02-03T06:18:35.366" v="182" actId="404"/>
          <ac:spMkLst>
            <pc:docMk/>
            <pc:sldMk cId="1486430916" sldId="257"/>
            <ac:spMk id="13" creationId="{A0F369B3-3E5C-4EB3-A45F-312F6F57499D}"/>
          </ac:spMkLst>
        </pc:spChg>
        <pc:spChg chg="del">
          <ac:chgData name="井出　政次" userId="bf740c86-534e-4d24-86d7-a5a602616041" providerId="ADAL" clId="{F0A5E79F-8B17-499A-BB5C-02A7926F7608}" dt="2023-02-03T06:17:29.698" v="162" actId="478"/>
          <ac:spMkLst>
            <pc:docMk/>
            <pc:sldMk cId="1486430916" sldId="257"/>
            <ac:spMk id="28" creationId="{AE20293E-F77F-4501-BC53-4F24B67D86E2}"/>
          </ac:spMkLst>
        </pc:spChg>
        <pc:grpChg chg="del">
          <ac:chgData name="井出　政次" userId="bf740c86-534e-4d24-86d7-a5a602616041" providerId="ADAL" clId="{F0A5E79F-8B17-499A-BB5C-02A7926F7608}" dt="2023-02-03T06:17:11.875" v="158" actId="478"/>
          <ac:grpSpMkLst>
            <pc:docMk/>
            <pc:sldMk cId="1486430916" sldId="257"/>
            <ac:grpSpMk id="27" creationId="{18046F4B-6CE6-4740-8C01-141C992E0719}"/>
          </ac:grpSpMkLst>
        </pc:grpChg>
        <pc:grpChg chg="del">
          <ac:chgData name="井出　政次" userId="bf740c86-534e-4d24-86d7-a5a602616041" providerId="ADAL" clId="{F0A5E79F-8B17-499A-BB5C-02A7926F7608}" dt="2023-02-03T06:17:11.875" v="158" actId="478"/>
          <ac:grpSpMkLst>
            <pc:docMk/>
            <pc:sldMk cId="1486430916" sldId="257"/>
            <ac:grpSpMk id="29" creationId="{89A6D81D-6F8D-4237-88F3-2DBC728C38BD}"/>
          </ac:grpSpMkLst>
        </pc:grpChg>
        <pc:cxnChg chg="del">
          <ac:chgData name="井出　政次" userId="bf740c86-534e-4d24-86d7-a5a602616041" providerId="ADAL" clId="{F0A5E79F-8B17-499A-BB5C-02A7926F7608}" dt="2023-02-03T06:17:17.944" v="160" actId="478"/>
          <ac:cxnSpMkLst>
            <pc:docMk/>
            <pc:sldMk cId="1486430916" sldId="257"/>
            <ac:cxnSpMk id="30" creationId="{42EAE7CD-E66E-4587-BD03-B5ED192EE943}"/>
          </ac:cxnSpMkLst>
        </pc:cxnChg>
        <pc:cxnChg chg="del">
          <ac:chgData name="井出　政次" userId="bf740c86-534e-4d24-86d7-a5a602616041" providerId="ADAL" clId="{F0A5E79F-8B17-499A-BB5C-02A7926F7608}" dt="2023-02-03T06:17:15.048" v="159" actId="478"/>
          <ac:cxnSpMkLst>
            <pc:docMk/>
            <pc:sldMk cId="1486430916" sldId="257"/>
            <ac:cxnSpMk id="33" creationId="{D48D5665-0591-42F5-A348-8BDC151B6BE2}"/>
          </ac:cxnSpMkLst>
        </pc:cxnChg>
      </pc:sldChg>
    </pc:docChg>
  </pc:docChgLst>
  <pc:docChgLst>
    <pc:chgData name="石原　拓弥" userId="aa8b610f-a6ba-47a4-a99c-d9092ea6b529" providerId="ADAL" clId="{8F69ACB8-1C2C-41F4-A3F9-3B14A4D5F562}"/>
    <pc:docChg chg="custSel modSld">
      <pc:chgData name="石原　拓弥" userId="aa8b610f-a6ba-47a4-a99c-d9092ea6b529" providerId="ADAL" clId="{8F69ACB8-1C2C-41F4-A3F9-3B14A4D5F562}" dt="2023-01-19T09:04:27.175" v="674" actId="21"/>
      <pc:docMkLst>
        <pc:docMk/>
      </pc:docMkLst>
      <pc:sldChg chg="addSp delSp modSp mod">
        <pc:chgData name="石原　拓弥" userId="aa8b610f-a6ba-47a4-a99c-d9092ea6b529" providerId="ADAL" clId="{8F69ACB8-1C2C-41F4-A3F9-3B14A4D5F562}" dt="2023-01-19T09:04:27.175" v="674" actId="21"/>
        <pc:sldMkLst>
          <pc:docMk/>
          <pc:sldMk cId="3390799666" sldId="256"/>
        </pc:sldMkLst>
        <pc:spChg chg="add mod">
          <ac:chgData name="石原　拓弥" userId="aa8b610f-a6ba-47a4-a99c-d9092ea6b529" providerId="ADAL" clId="{8F69ACB8-1C2C-41F4-A3F9-3B14A4D5F562}" dt="2023-01-18T01:40:11.219" v="147" actId="1076"/>
          <ac:spMkLst>
            <pc:docMk/>
            <pc:sldMk cId="3390799666" sldId="256"/>
            <ac:spMk id="2" creationId="{975948FC-A116-4E4A-9DF3-27302C77CE43}"/>
          </ac:spMkLst>
        </pc:spChg>
        <pc:spChg chg="add mod">
          <ac:chgData name="石原　拓弥" userId="aa8b610f-a6ba-47a4-a99c-d9092ea6b529" providerId="ADAL" clId="{8F69ACB8-1C2C-41F4-A3F9-3B14A4D5F562}" dt="2023-01-18T04:03:20.024" v="447" actId="1076"/>
          <ac:spMkLst>
            <pc:docMk/>
            <pc:sldMk cId="3390799666" sldId="256"/>
            <ac:spMk id="3" creationId="{C88A1D77-F699-4804-9463-03BD7A1D0729}"/>
          </ac:spMkLst>
        </pc:spChg>
        <pc:spChg chg="mod">
          <ac:chgData name="石原　拓弥" userId="aa8b610f-a6ba-47a4-a99c-d9092ea6b529" providerId="ADAL" clId="{8F69ACB8-1C2C-41F4-A3F9-3B14A4D5F562}" dt="2023-01-18T01:40:00.029" v="136" actId="1036"/>
          <ac:spMkLst>
            <pc:docMk/>
            <pc:sldMk cId="3390799666" sldId="256"/>
            <ac:spMk id="5" creationId="{19FABE6E-0490-4134-9917-5B7418435A47}"/>
          </ac:spMkLst>
        </pc:spChg>
        <pc:spChg chg="mod">
          <ac:chgData name="石原　拓弥" userId="aa8b610f-a6ba-47a4-a99c-d9092ea6b529" providerId="ADAL" clId="{8F69ACB8-1C2C-41F4-A3F9-3B14A4D5F562}" dt="2023-01-18T03:04:49.202" v="380"/>
          <ac:spMkLst>
            <pc:docMk/>
            <pc:sldMk cId="3390799666" sldId="256"/>
            <ac:spMk id="6" creationId="{5AD491AF-3A02-44E7-8862-E17D1E083FC3}"/>
          </ac:spMkLst>
        </pc:spChg>
        <pc:spChg chg="mod">
          <ac:chgData name="石原　拓弥" userId="aa8b610f-a6ba-47a4-a99c-d9092ea6b529" providerId="ADAL" clId="{8F69ACB8-1C2C-41F4-A3F9-3B14A4D5F562}" dt="2023-01-18T03:04:56.145" v="396" actId="6549"/>
          <ac:spMkLst>
            <pc:docMk/>
            <pc:sldMk cId="3390799666" sldId="256"/>
            <ac:spMk id="7" creationId="{A7D12B66-0021-4E52-AF72-428317A9B48E}"/>
          </ac:spMkLst>
        </pc:spChg>
        <pc:spChg chg="mod">
          <ac:chgData name="石原　拓弥" userId="aa8b610f-a6ba-47a4-a99c-d9092ea6b529" providerId="ADAL" clId="{8F69ACB8-1C2C-41F4-A3F9-3B14A4D5F562}" dt="2023-01-18T01:40:00.029" v="136" actId="1036"/>
          <ac:spMkLst>
            <pc:docMk/>
            <pc:sldMk cId="3390799666" sldId="256"/>
            <ac:spMk id="8" creationId="{2D160763-5E51-493E-98DB-28EAC60F17CE}"/>
          </ac:spMkLst>
        </pc:spChg>
        <pc:spChg chg="mod">
          <ac:chgData name="石原　拓弥" userId="aa8b610f-a6ba-47a4-a99c-d9092ea6b529" providerId="ADAL" clId="{8F69ACB8-1C2C-41F4-A3F9-3B14A4D5F562}" dt="2023-01-18T01:40:00.029" v="136" actId="1036"/>
          <ac:spMkLst>
            <pc:docMk/>
            <pc:sldMk cId="3390799666" sldId="256"/>
            <ac:spMk id="9" creationId="{C845076F-BDA0-4BAC-B7BE-7ED962646BB4}"/>
          </ac:spMkLst>
        </pc:spChg>
        <pc:spChg chg="mod">
          <ac:chgData name="石原　拓弥" userId="aa8b610f-a6ba-47a4-a99c-d9092ea6b529" providerId="ADAL" clId="{8F69ACB8-1C2C-41F4-A3F9-3B14A4D5F562}" dt="2023-01-18T04:05:06.627" v="516"/>
          <ac:spMkLst>
            <pc:docMk/>
            <pc:sldMk cId="3390799666" sldId="256"/>
            <ac:spMk id="10" creationId="{AEBCEDD9-CF3C-4714-A691-C0D2C8EF840F}"/>
          </ac:spMkLst>
        </pc:spChg>
        <pc:spChg chg="mod">
          <ac:chgData name="石原　拓弥" userId="aa8b610f-a6ba-47a4-a99c-d9092ea6b529" providerId="ADAL" clId="{8F69ACB8-1C2C-41F4-A3F9-3B14A4D5F562}" dt="2023-01-19T09:03:58.838" v="602" actId="6549"/>
          <ac:spMkLst>
            <pc:docMk/>
            <pc:sldMk cId="3390799666" sldId="256"/>
            <ac:spMk id="11" creationId="{348D90CC-0BE1-488C-A525-7747F66C84F7}"/>
          </ac:spMkLst>
        </pc:spChg>
        <pc:spChg chg="mod">
          <ac:chgData name="石原　拓弥" userId="aa8b610f-a6ba-47a4-a99c-d9092ea6b529" providerId="ADAL" clId="{8F69ACB8-1C2C-41F4-A3F9-3B14A4D5F562}" dt="2023-01-18T01:40:00.029" v="136" actId="1036"/>
          <ac:spMkLst>
            <pc:docMk/>
            <pc:sldMk cId="3390799666" sldId="256"/>
            <ac:spMk id="13" creationId="{A0F369B3-3E5C-4EB3-A45F-312F6F57499D}"/>
          </ac:spMkLst>
        </pc:spChg>
        <pc:spChg chg="mod">
          <ac:chgData name="石原　拓弥" userId="aa8b610f-a6ba-47a4-a99c-d9092ea6b529" providerId="ADAL" clId="{8F69ACB8-1C2C-41F4-A3F9-3B14A4D5F562}" dt="2023-01-18T01:40:00.029" v="136" actId="1036"/>
          <ac:spMkLst>
            <pc:docMk/>
            <pc:sldMk cId="3390799666" sldId="256"/>
            <ac:spMk id="28" creationId="{AE20293E-F77F-4501-BC53-4F24B67D86E2}"/>
          </ac:spMkLst>
        </pc:spChg>
        <pc:grpChg chg="mod">
          <ac:chgData name="石原　拓弥" userId="aa8b610f-a6ba-47a4-a99c-d9092ea6b529" providerId="ADAL" clId="{8F69ACB8-1C2C-41F4-A3F9-3B14A4D5F562}" dt="2023-01-18T01:40:00.029" v="136" actId="1036"/>
          <ac:grpSpMkLst>
            <pc:docMk/>
            <pc:sldMk cId="3390799666" sldId="256"/>
            <ac:grpSpMk id="27" creationId="{18046F4B-6CE6-4740-8C01-141C992E0719}"/>
          </ac:grpSpMkLst>
        </pc:grpChg>
        <pc:grpChg chg="mod">
          <ac:chgData name="石原　拓弥" userId="aa8b610f-a6ba-47a4-a99c-d9092ea6b529" providerId="ADAL" clId="{8F69ACB8-1C2C-41F4-A3F9-3B14A4D5F562}" dt="2023-01-18T01:40:00.029" v="136" actId="1036"/>
          <ac:grpSpMkLst>
            <pc:docMk/>
            <pc:sldMk cId="3390799666" sldId="256"/>
            <ac:grpSpMk id="29" creationId="{89A6D81D-6F8D-4237-88F3-2DBC728C38BD}"/>
          </ac:grpSpMkLst>
        </pc:grpChg>
        <pc:picChg chg="add del mod">
          <ac:chgData name="石原　拓弥" userId="aa8b610f-a6ba-47a4-a99c-d9092ea6b529" providerId="ADAL" clId="{8F69ACB8-1C2C-41F4-A3F9-3B14A4D5F562}" dt="2023-01-18T01:40:35.415" v="210" actId="21"/>
          <ac:picMkLst>
            <pc:docMk/>
            <pc:sldMk cId="3390799666" sldId="256"/>
            <ac:picMk id="3" creationId="{47CEA3DC-4EBF-4D09-9147-F8FBB2D16863}"/>
          </ac:picMkLst>
        </pc:picChg>
        <pc:picChg chg="add del mod">
          <ac:chgData name="石原　拓弥" userId="aa8b610f-a6ba-47a4-a99c-d9092ea6b529" providerId="ADAL" clId="{8F69ACB8-1C2C-41F4-A3F9-3B14A4D5F562}" dt="2023-01-19T09:04:27.175" v="674" actId="21"/>
          <ac:picMkLst>
            <pc:docMk/>
            <pc:sldMk cId="3390799666" sldId="256"/>
            <ac:picMk id="4" creationId="{88556978-3AA3-476C-AA49-21B6EE3C6C02}"/>
          </ac:picMkLst>
        </pc:picChg>
        <pc:cxnChg chg="mod">
          <ac:chgData name="石原　拓弥" userId="aa8b610f-a6ba-47a4-a99c-d9092ea6b529" providerId="ADAL" clId="{8F69ACB8-1C2C-41F4-A3F9-3B14A4D5F562}" dt="2023-01-19T09:02:45.300" v="532" actId="692"/>
          <ac:cxnSpMkLst>
            <pc:docMk/>
            <pc:sldMk cId="3390799666" sldId="256"/>
            <ac:cxnSpMk id="17" creationId="{D43B9469-9777-449F-83C0-2565B27845EF}"/>
          </ac:cxnSpMkLst>
        </pc:cxnChg>
        <pc:cxnChg chg="mod">
          <ac:chgData name="石原　拓弥" userId="aa8b610f-a6ba-47a4-a99c-d9092ea6b529" providerId="ADAL" clId="{8F69ACB8-1C2C-41F4-A3F9-3B14A4D5F562}" dt="2023-01-19T09:02:41.109" v="528" actId="692"/>
          <ac:cxnSpMkLst>
            <pc:docMk/>
            <pc:sldMk cId="3390799666" sldId="256"/>
            <ac:cxnSpMk id="18" creationId="{1F5DFA13-06E5-44A0-A4CF-E283FE92FD13}"/>
          </ac:cxnSpMkLst>
        </pc:cxnChg>
        <pc:cxnChg chg="mod">
          <ac:chgData name="石原　拓弥" userId="aa8b610f-a6ba-47a4-a99c-d9092ea6b529" providerId="ADAL" clId="{8F69ACB8-1C2C-41F4-A3F9-3B14A4D5F562}" dt="2023-01-19T09:02:54.821" v="540" actId="692"/>
          <ac:cxnSpMkLst>
            <pc:docMk/>
            <pc:sldMk cId="3390799666" sldId="256"/>
            <ac:cxnSpMk id="30" creationId="{42EAE7CD-E66E-4587-BD03-B5ED192EE943}"/>
          </ac:cxnSpMkLst>
        </pc:cxnChg>
        <pc:cxnChg chg="mod">
          <ac:chgData name="石原　拓弥" userId="aa8b610f-a6ba-47a4-a99c-d9092ea6b529" providerId="ADAL" clId="{8F69ACB8-1C2C-41F4-A3F9-3B14A4D5F562}" dt="2023-01-19T09:02:49.846" v="536" actId="692"/>
          <ac:cxnSpMkLst>
            <pc:docMk/>
            <pc:sldMk cId="3390799666" sldId="256"/>
            <ac:cxnSpMk id="33" creationId="{D48D5665-0591-42F5-A348-8BDC151B6BE2}"/>
          </ac:cxnSpMkLst>
        </pc:cxnChg>
      </pc:sldChg>
    </pc:docChg>
  </pc:docChgLst>
  <pc:docChgLst>
    <pc:chgData name="井出 政次" userId="11bfd4a590421e2d" providerId="LiveId" clId="{1D917500-7432-4508-9443-A077932A85F3}"/>
    <pc:docChg chg="undo custSel modSld">
      <pc:chgData name="井出 政次" userId="11bfd4a590421e2d" providerId="LiveId" clId="{1D917500-7432-4508-9443-A077932A85F3}" dt="2023-02-05T03:06:48.934" v="1143" actId="1076"/>
      <pc:docMkLst>
        <pc:docMk/>
      </pc:docMkLst>
      <pc:sldChg chg="addSp delSp modSp mod">
        <pc:chgData name="井出 政次" userId="11bfd4a590421e2d" providerId="LiveId" clId="{1D917500-7432-4508-9443-A077932A85F3}" dt="2023-02-05T03:05:24.724" v="1137" actId="14100"/>
        <pc:sldMkLst>
          <pc:docMk/>
          <pc:sldMk cId="3390799666" sldId="256"/>
        </pc:sldMkLst>
        <pc:spChg chg="add mod">
          <ac:chgData name="井出 政次" userId="11bfd4a590421e2d" providerId="LiveId" clId="{1D917500-7432-4508-9443-A077932A85F3}" dt="2023-02-05T02:59:41.751" v="1049" actId="6549"/>
          <ac:spMkLst>
            <pc:docMk/>
            <pc:sldMk cId="3390799666" sldId="256"/>
            <ac:spMk id="2" creationId="{4A028A84-3E3E-3BE5-791B-21D982BD438B}"/>
          </ac:spMkLst>
        </pc:spChg>
        <pc:spChg chg="add mod">
          <ac:chgData name="井出 政次" userId="11bfd4a590421e2d" providerId="LiveId" clId="{1D917500-7432-4508-9443-A077932A85F3}" dt="2023-02-05T03:05:24.724" v="1137" actId="14100"/>
          <ac:spMkLst>
            <pc:docMk/>
            <pc:sldMk cId="3390799666" sldId="256"/>
            <ac:spMk id="4" creationId="{3ADA7272-181A-342E-B934-305B813BFD38}"/>
          </ac:spMkLst>
        </pc:spChg>
        <pc:spChg chg="del mod">
          <ac:chgData name="井出 政次" userId="11bfd4a590421e2d" providerId="LiveId" clId="{1D917500-7432-4508-9443-A077932A85F3}" dt="2023-02-05T02:43:09.681" v="513" actId="478"/>
          <ac:spMkLst>
            <pc:docMk/>
            <pc:sldMk cId="3390799666" sldId="256"/>
            <ac:spMk id="5" creationId="{19FABE6E-0490-4134-9917-5B7418435A47}"/>
          </ac:spMkLst>
        </pc:spChg>
        <pc:spChg chg="mod">
          <ac:chgData name="井出 政次" userId="11bfd4a590421e2d" providerId="LiveId" clId="{1D917500-7432-4508-9443-A077932A85F3}" dt="2023-02-05T02:59:01.006" v="1031" actId="1076"/>
          <ac:spMkLst>
            <pc:docMk/>
            <pc:sldMk cId="3390799666" sldId="256"/>
            <ac:spMk id="6" creationId="{5AD491AF-3A02-44E7-8862-E17D1E083FC3}"/>
          </ac:spMkLst>
        </pc:spChg>
        <pc:spChg chg="mod">
          <ac:chgData name="井出 政次" userId="11bfd4a590421e2d" providerId="LiveId" clId="{1D917500-7432-4508-9443-A077932A85F3}" dt="2023-02-05T02:58:46.435" v="1030" actId="1076"/>
          <ac:spMkLst>
            <pc:docMk/>
            <pc:sldMk cId="3390799666" sldId="256"/>
            <ac:spMk id="7" creationId="{A7D12B66-0021-4E52-AF72-428317A9B48E}"/>
          </ac:spMkLst>
        </pc:spChg>
        <pc:spChg chg="mod">
          <ac:chgData name="井出 政次" userId="11bfd4a590421e2d" providerId="LiveId" clId="{1D917500-7432-4508-9443-A077932A85F3}" dt="2023-02-05T02:12:36.151" v="20" actId="1076"/>
          <ac:spMkLst>
            <pc:docMk/>
            <pc:sldMk cId="3390799666" sldId="256"/>
            <ac:spMk id="8" creationId="{2D160763-5E51-493E-98DB-28EAC60F17CE}"/>
          </ac:spMkLst>
        </pc:spChg>
        <pc:spChg chg="mod">
          <ac:chgData name="井出 政次" userId="11bfd4a590421e2d" providerId="LiveId" clId="{1D917500-7432-4508-9443-A077932A85F3}" dt="2023-02-05T03:05:18.095" v="1136" actId="20577"/>
          <ac:spMkLst>
            <pc:docMk/>
            <pc:sldMk cId="3390799666" sldId="256"/>
            <ac:spMk id="10" creationId="{AEBCEDD9-CF3C-4714-A691-C0D2C8EF840F}"/>
          </ac:spMkLst>
        </pc:spChg>
        <pc:spChg chg="mod">
          <ac:chgData name="井出 政次" userId="11bfd4a590421e2d" providerId="LiveId" clId="{1D917500-7432-4508-9443-A077932A85F3}" dt="2023-02-05T02:57:57.661" v="1027" actId="1076"/>
          <ac:spMkLst>
            <pc:docMk/>
            <pc:sldMk cId="3390799666" sldId="256"/>
            <ac:spMk id="11" creationId="{348D90CC-0BE1-488C-A525-7747F66C84F7}"/>
          </ac:spMkLst>
        </pc:spChg>
        <pc:spChg chg="mod">
          <ac:chgData name="井出 政次" userId="11bfd4a590421e2d" providerId="LiveId" clId="{1D917500-7432-4508-9443-A077932A85F3}" dt="2023-02-05T02:58:26.688" v="1028" actId="6549"/>
          <ac:spMkLst>
            <pc:docMk/>
            <pc:sldMk cId="3390799666" sldId="256"/>
            <ac:spMk id="13" creationId="{A0F369B3-3E5C-4EB3-A45F-312F6F57499D}"/>
          </ac:spMkLst>
        </pc:spChg>
      </pc:sldChg>
      <pc:sldChg chg="addSp delSp modSp mod">
        <pc:chgData name="井出 政次" userId="11bfd4a590421e2d" providerId="LiveId" clId="{1D917500-7432-4508-9443-A077932A85F3}" dt="2023-02-05T03:06:48.934" v="1143" actId="1076"/>
        <pc:sldMkLst>
          <pc:docMk/>
          <pc:sldMk cId="1486430916" sldId="257"/>
        </pc:sldMkLst>
        <pc:spChg chg="add mod">
          <ac:chgData name="井出 政次" userId="11bfd4a590421e2d" providerId="LiveId" clId="{1D917500-7432-4508-9443-A077932A85F3}" dt="2023-02-05T03:03:57.991" v="1082" actId="1076"/>
          <ac:spMkLst>
            <pc:docMk/>
            <pc:sldMk cId="1486430916" sldId="257"/>
            <ac:spMk id="2" creationId="{4B78C96D-3F4E-F0AF-CB5D-D8C6ACDB7627}"/>
          </ac:spMkLst>
        </pc:spChg>
        <pc:spChg chg="mod">
          <ac:chgData name="井出 政次" userId="11bfd4a590421e2d" providerId="LiveId" clId="{1D917500-7432-4508-9443-A077932A85F3}" dt="2023-02-05T02:29:26.705" v="311" actId="113"/>
          <ac:spMkLst>
            <pc:docMk/>
            <pc:sldMk cId="1486430916" sldId="257"/>
            <ac:spMk id="5" creationId="{19FABE6E-0490-4134-9917-5B7418435A47}"/>
          </ac:spMkLst>
        </pc:spChg>
        <pc:spChg chg="mod">
          <ac:chgData name="井出 政次" userId="11bfd4a590421e2d" providerId="LiveId" clId="{1D917500-7432-4508-9443-A077932A85F3}" dt="2023-02-05T02:39:31.691" v="505" actId="1076"/>
          <ac:spMkLst>
            <pc:docMk/>
            <pc:sldMk cId="1486430916" sldId="257"/>
            <ac:spMk id="6" creationId="{5AD491AF-3A02-44E7-8862-E17D1E083FC3}"/>
          </ac:spMkLst>
        </pc:spChg>
        <pc:spChg chg="del mod">
          <ac:chgData name="井出 政次" userId="11bfd4a590421e2d" providerId="LiveId" clId="{1D917500-7432-4508-9443-A077932A85F3}" dt="2023-02-05T02:42:03.622" v="509" actId="478"/>
          <ac:spMkLst>
            <pc:docMk/>
            <pc:sldMk cId="1486430916" sldId="257"/>
            <ac:spMk id="7" creationId="{A7D12B66-0021-4E52-AF72-428317A9B48E}"/>
          </ac:spMkLst>
        </pc:spChg>
        <pc:spChg chg="mod">
          <ac:chgData name="井出 政次" userId="11bfd4a590421e2d" providerId="LiveId" clId="{1D917500-7432-4508-9443-A077932A85F3}" dt="2023-02-05T02:35:52.144" v="330" actId="14100"/>
          <ac:spMkLst>
            <pc:docMk/>
            <pc:sldMk cId="1486430916" sldId="257"/>
            <ac:spMk id="8" creationId="{2D160763-5E51-493E-98DB-28EAC60F17CE}"/>
          </ac:spMkLst>
        </pc:spChg>
        <pc:spChg chg="mod">
          <ac:chgData name="井出 政次" userId="11bfd4a590421e2d" providerId="LiveId" clId="{1D917500-7432-4508-9443-A077932A85F3}" dt="2023-02-05T02:51:28.052" v="864" actId="1076"/>
          <ac:spMkLst>
            <pc:docMk/>
            <pc:sldMk cId="1486430916" sldId="257"/>
            <ac:spMk id="10" creationId="{AEBCEDD9-CF3C-4714-A691-C0D2C8EF840F}"/>
          </ac:spMkLst>
        </pc:spChg>
        <pc:spChg chg="mod">
          <ac:chgData name="井出 政次" userId="11bfd4a590421e2d" providerId="LiveId" clId="{1D917500-7432-4508-9443-A077932A85F3}" dt="2023-02-05T02:39:36.242" v="507" actId="1076"/>
          <ac:spMkLst>
            <pc:docMk/>
            <pc:sldMk cId="1486430916" sldId="257"/>
            <ac:spMk id="11" creationId="{348D90CC-0BE1-488C-A525-7747F66C84F7}"/>
          </ac:spMkLst>
        </pc:spChg>
        <pc:spChg chg="del mod">
          <ac:chgData name="井出 政次" userId="11bfd4a590421e2d" providerId="LiveId" clId="{1D917500-7432-4508-9443-A077932A85F3}" dt="2023-02-05T02:41:59.759" v="508" actId="478"/>
          <ac:spMkLst>
            <pc:docMk/>
            <pc:sldMk cId="1486430916" sldId="257"/>
            <ac:spMk id="13" creationId="{A0F369B3-3E5C-4EB3-A45F-312F6F57499D}"/>
          </ac:spMkLst>
        </pc:spChg>
        <pc:picChg chg="add mod">
          <ac:chgData name="井出 政次" userId="11bfd4a590421e2d" providerId="LiveId" clId="{1D917500-7432-4508-9443-A077932A85F3}" dt="2023-02-05T03:03:13.354" v="1051" actId="1076"/>
          <ac:picMkLst>
            <pc:docMk/>
            <pc:sldMk cId="1486430916" sldId="257"/>
            <ac:picMk id="1026" creationId="{95EDAA1E-C8F2-9E8D-0714-4E1F70D3A72A}"/>
          </ac:picMkLst>
        </pc:picChg>
        <pc:picChg chg="add mod">
          <ac:chgData name="井出 政次" userId="11bfd4a590421e2d" providerId="LiveId" clId="{1D917500-7432-4508-9443-A077932A85F3}" dt="2023-02-05T03:06:48.934" v="1143" actId="1076"/>
          <ac:picMkLst>
            <pc:docMk/>
            <pc:sldMk cId="1486430916" sldId="257"/>
            <ac:picMk id="1028" creationId="{229A6910-B693-2B3B-8367-3AF8FAE163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8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41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64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97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38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22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13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36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3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68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4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18F7-319C-4058-B5DE-7EBCFEC827B2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4859-770D-4938-B467-D9280C594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0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D491AF-3A02-44E7-8862-E17D1E083FC3}"/>
              </a:ext>
            </a:extLst>
          </p:cNvPr>
          <p:cNvSpPr txBox="1"/>
          <p:nvPr/>
        </p:nvSpPr>
        <p:spPr>
          <a:xfrm>
            <a:off x="195919" y="2806989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期間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令和●年●月●日から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令和●年●月●日まで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D12B66-0021-4E52-AF72-428317A9B48E}"/>
              </a:ext>
            </a:extLst>
          </p:cNvPr>
          <p:cNvSpPr txBox="1"/>
          <p:nvPr/>
        </p:nvSpPr>
        <p:spPr>
          <a:xfrm>
            <a:off x="3097166" y="2783647"/>
            <a:ext cx="2539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実施概要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主伐　●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ha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森林作業道作設　●ｍ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植栽　カラマツ　●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ha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D160763-5E51-493E-98DB-28EAC60F17CE}"/>
              </a:ext>
            </a:extLst>
          </p:cNvPr>
          <p:cNvSpPr/>
          <p:nvPr/>
        </p:nvSpPr>
        <p:spPr>
          <a:xfrm>
            <a:off x="85128" y="34945"/>
            <a:ext cx="6699250" cy="51295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ご理解・ご協力をよろしくお願いします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45076F-BDA0-4BAC-B7BE-7ED962646BB4}"/>
              </a:ext>
            </a:extLst>
          </p:cNvPr>
          <p:cNvSpPr txBox="1"/>
          <p:nvPr/>
        </p:nvSpPr>
        <p:spPr>
          <a:xfrm>
            <a:off x="195919" y="39839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実施個所</a:t>
            </a:r>
            <a:endParaRPr kumimoji="1" lang="en-US" altLang="ja-JP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8D90CC-0BE1-488C-A525-7747F66C84F7}"/>
              </a:ext>
            </a:extLst>
          </p:cNvPr>
          <p:cNvSpPr txBox="1"/>
          <p:nvPr/>
        </p:nvSpPr>
        <p:spPr>
          <a:xfrm>
            <a:off x="107950" y="8353288"/>
            <a:ext cx="675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植栽後、</a:t>
            </a:r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しばらくは植えた木が小さくて目立ちません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が、将来は木が育ち</a:t>
            </a:r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森林の状態へと戻ります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F369B3-3E5C-4EB3-A45F-312F6F57499D}"/>
              </a:ext>
            </a:extLst>
          </p:cNvPr>
          <p:cNvSpPr txBox="1"/>
          <p:nvPr/>
        </p:nvSpPr>
        <p:spPr>
          <a:xfrm>
            <a:off x="95433" y="1706429"/>
            <a:ext cx="66609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長野県主伐・再造林推進ガイドラインに沿って</a:t>
            </a:r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、災害リスクの小さい森林で</a:t>
            </a:r>
            <a:r>
              <a:rPr lang="ja-JP" altLang="ja-JP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景観</a:t>
            </a:r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や生物多様性に</a:t>
            </a:r>
            <a:r>
              <a:rPr lang="ja-JP" altLang="ja-JP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配慮し</a:t>
            </a:r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ながら</a:t>
            </a:r>
            <a:r>
              <a:rPr lang="ja-JP" altLang="en-US" sz="1400" u="sng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作業するように努めます</a:t>
            </a:r>
            <a:r>
              <a:rPr lang="ja-JP" altLang="en-US" sz="14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。</a:t>
            </a:r>
            <a:endParaRPr lang="en-US" altLang="ja-JP" sz="14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森林への作業者の出入、伐採・機械類の作業音、運材トラックの通行について、ご理解ご協力をよろしくお願いします。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8046F4B-6CE6-4740-8C01-141C992E0719}"/>
              </a:ext>
            </a:extLst>
          </p:cNvPr>
          <p:cNvGrpSpPr/>
          <p:nvPr/>
        </p:nvGrpSpPr>
        <p:grpSpPr>
          <a:xfrm>
            <a:off x="2688909" y="5737523"/>
            <a:ext cx="3775092" cy="2587479"/>
            <a:chOff x="334290" y="4461363"/>
            <a:chExt cx="3775092" cy="2587479"/>
          </a:xfrm>
        </p:grpSpPr>
        <p:pic>
          <p:nvPicPr>
            <p:cNvPr id="15" name="図 14" descr="マップ&#10;&#10;自動的に生成された説明">
              <a:extLst>
                <a:ext uri="{FF2B5EF4-FFF2-40B4-BE49-F238E27FC236}">
                  <a16:creationId xmlns:a16="http://schemas.microsoft.com/office/drawing/2014/main" id="{9A6EE12D-5548-42A6-9E94-33119B487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" t="8339" r="21111" b="21290"/>
            <a:stretch/>
          </p:blipFill>
          <p:spPr>
            <a:xfrm>
              <a:off x="334290" y="4461363"/>
              <a:ext cx="3775092" cy="25874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43B9469-9777-449F-83C0-2565B27845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5907" y="4461363"/>
              <a:ext cx="2794375" cy="158192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F5DFA13-06E5-44A0-A4CF-E283FE92F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290" y="6043284"/>
              <a:ext cx="3355992" cy="191981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9A6D81D-6F8D-4237-88F3-2DBC728C38BD}"/>
              </a:ext>
            </a:extLst>
          </p:cNvPr>
          <p:cNvGrpSpPr/>
          <p:nvPr/>
        </p:nvGrpSpPr>
        <p:grpSpPr>
          <a:xfrm>
            <a:off x="146233" y="4887338"/>
            <a:ext cx="2794375" cy="2095781"/>
            <a:chOff x="3778807" y="6080749"/>
            <a:chExt cx="2794375" cy="2095781"/>
          </a:xfrm>
        </p:grpSpPr>
        <p:pic>
          <p:nvPicPr>
            <p:cNvPr id="24" name="図 23" descr="山の景色&#10;&#10;自動的に生成された説明">
              <a:extLst>
                <a:ext uri="{FF2B5EF4-FFF2-40B4-BE49-F238E27FC236}">
                  <a16:creationId xmlns:a16="http://schemas.microsoft.com/office/drawing/2014/main" id="{CF811026-AEE1-4928-8C5D-CEB91BF7C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807" y="6080749"/>
              <a:ext cx="2794375" cy="2095781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FB6A1151-8685-4E4D-89B8-1EF6D4C594D4}"/>
                </a:ext>
              </a:extLst>
            </p:cNvPr>
            <p:cNvSpPr/>
            <p:nvPr/>
          </p:nvSpPr>
          <p:spPr>
            <a:xfrm>
              <a:off x="4305300" y="7289800"/>
              <a:ext cx="876300" cy="254000"/>
            </a:xfrm>
            <a:custGeom>
              <a:avLst/>
              <a:gdLst>
                <a:gd name="connsiteX0" fmla="*/ 876300 w 876300"/>
                <a:gd name="connsiteY0" fmla="*/ 0 h 254000"/>
                <a:gd name="connsiteX1" fmla="*/ 406400 w 876300"/>
                <a:gd name="connsiteY1" fmla="*/ 0 h 254000"/>
                <a:gd name="connsiteX2" fmla="*/ 76200 w 876300"/>
                <a:gd name="connsiteY2" fmla="*/ 88900 h 254000"/>
                <a:gd name="connsiteX3" fmla="*/ 0 w 876300"/>
                <a:gd name="connsiteY3" fmla="*/ 190500 h 254000"/>
                <a:gd name="connsiteX4" fmla="*/ 254000 w 876300"/>
                <a:gd name="connsiteY4" fmla="*/ 254000 h 254000"/>
                <a:gd name="connsiteX5" fmla="*/ 584200 w 876300"/>
                <a:gd name="connsiteY5" fmla="*/ 177800 h 254000"/>
                <a:gd name="connsiteX6" fmla="*/ 762000 w 876300"/>
                <a:gd name="connsiteY6" fmla="*/ 177800 h 254000"/>
                <a:gd name="connsiteX7" fmla="*/ 863600 w 876300"/>
                <a:gd name="connsiteY7" fmla="*/ 139700 h 254000"/>
                <a:gd name="connsiteX8" fmla="*/ 876300 w 876300"/>
                <a:gd name="connsiteY8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00" h="254000">
                  <a:moveTo>
                    <a:pt x="876300" y="0"/>
                  </a:moveTo>
                  <a:lnTo>
                    <a:pt x="406400" y="0"/>
                  </a:lnTo>
                  <a:lnTo>
                    <a:pt x="76200" y="88900"/>
                  </a:lnTo>
                  <a:lnTo>
                    <a:pt x="0" y="190500"/>
                  </a:lnTo>
                  <a:lnTo>
                    <a:pt x="254000" y="254000"/>
                  </a:lnTo>
                  <a:lnTo>
                    <a:pt x="584200" y="177800"/>
                  </a:lnTo>
                  <a:lnTo>
                    <a:pt x="762000" y="177800"/>
                  </a:lnTo>
                  <a:lnTo>
                    <a:pt x="863600" y="139700"/>
                  </a:lnTo>
                  <a:lnTo>
                    <a:pt x="87630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E20293E-F77F-4501-BC53-4F24B67D86E2}"/>
              </a:ext>
            </a:extLst>
          </p:cNvPr>
          <p:cNvSpPr txBox="1"/>
          <p:nvPr/>
        </p:nvSpPr>
        <p:spPr>
          <a:xfrm>
            <a:off x="393740" y="4258625"/>
            <a:ext cx="5858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●●集落内にある、以下の地図、写真の赤線内で実施します。</a:t>
            </a:r>
            <a:endParaRPr kumimoji="1" lang="en-US" altLang="ja-JP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写真は、●●集落からの遠景です。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2EAE7CD-E66E-4587-BD03-B5ED192EE943}"/>
              </a:ext>
            </a:extLst>
          </p:cNvPr>
          <p:cNvCxnSpPr>
            <a:cxnSpLocks/>
          </p:cNvCxnSpPr>
          <p:nvPr/>
        </p:nvCxnSpPr>
        <p:spPr>
          <a:xfrm>
            <a:off x="146233" y="6983119"/>
            <a:ext cx="2542676" cy="52830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48D5665-0591-42F5-A348-8BDC151B6BE2}"/>
              </a:ext>
            </a:extLst>
          </p:cNvPr>
          <p:cNvCxnSpPr>
            <a:cxnSpLocks/>
          </p:cNvCxnSpPr>
          <p:nvPr/>
        </p:nvCxnSpPr>
        <p:spPr>
          <a:xfrm>
            <a:off x="2940609" y="4887338"/>
            <a:ext cx="268592" cy="85018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8A1D77-F699-4804-9463-03BD7A1D0729}"/>
              </a:ext>
            </a:extLst>
          </p:cNvPr>
          <p:cNvSpPr txBox="1"/>
          <p:nvPr/>
        </p:nvSpPr>
        <p:spPr>
          <a:xfrm>
            <a:off x="5679459" y="6921345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●●公民館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A028A84-3E3E-3BE5-791B-21D982BD438B}"/>
              </a:ext>
            </a:extLst>
          </p:cNvPr>
          <p:cNvSpPr/>
          <p:nvPr/>
        </p:nvSpPr>
        <p:spPr>
          <a:xfrm>
            <a:off x="54004" y="742275"/>
            <a:ext cx="6730374" cy="811183"/>
          </a:xfrm>
          <a:prstGeom prst="roundRect">
            <a:avLst>
              <a:gd name="adj" fmla="val 174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持続的な林業経営に向け、</a:t>
            </a:r>
            <a:endParaRPr kumimoji="1"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伐採と植栽を行います。</a:t>
            </a:r>
            <a:endParaRPr kumimoji="1"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8F284B-76A1-451A-8956-7FACFCFA5AA5}"/>
              </a:ext>
            </a:extLst>
          </p:cNvPr>
          <p:cNvSpPr txBox="1"/>
          <p:nvPr/>
        </p:nvSpPr>
        <p:spPr>
          <a:xfrm>
            <a:off x="146233" y="9455426"/>
            <a:ext cx="6494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事業実施責任者：㈱●●林業　長野　大樹　連絡先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000-0000-0000</a:t>
            </a:r>
          </a:p>
        </p:txBody>
      </p:sp>
    </p:spTree>
    <p:extLst>
      <p:ext uri="{BB962C8B-B14F-4D97-AF65-F5344CB8AC3E}">
        <p14:creationId xmlns:p14="http://schemas.microsoft.com/office/powerpoint/2010/main" val="339079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9FABE6E-0490-4134-9917-5B7418435A47}"/>
              </a:ext>
            </a:extLst>
          </p:cNvPr>
          <p:cNvSpPr/>
          <p:nvPr/>
        </p:nvSpPr>
        <p:spPr>
          <a:xfrm>
            <a:off x="112516" y="777646"/>
            <a:ext cx="6699250" cy="1342366"/>
          </a:xfrm>
          <a:prstGeom prst="roundRect">
            <a:avLst>
              <a:gd name="adj" fmla="val 174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長野県主伐・再造林推進ガイドラインに沿って</a:t>
            </a:r>
            <a:endParaRPr kumimoji="1" lang="en-US" altLang="ja-JP" sz="20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持続的な林業経営に向けた</a:t>
            </a:r>
            <a:endParaRPr kumimoji="1"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伐採と植栽を行っています。</a:t>
            </a:r>
            <a:endParaRPr kumimoji="1" lang="en-US" altLang="ja-JP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D491AF-3A02-44E7-8862-E17D1E083FC3}"/>
              </a:ext>
            </a:extLst>
          </p:cNvPr>
          <p:cNvSpPr txBox="1"/>
          <p:nvPr/>
        </p:nvSpPr>
        <p:spPr>
          <a:xfrm>
            <a:off x="98517" y="2352195"/>
            <a:ext cx="6660966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期間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令和□□年□□月□□日から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令和□□年□□月□□日まで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D160763-5E51-493E-98DB-28EAC60F17CE}"/>
              </a:ext>
            </a:extLst>
          </p:cNvPr>
          <p:cNvSpPr/>
          <p:nvPr/>
        </p:nvSpPr>
        <p:spPr>
          <a:xfrm>
            <a:off x="0" y="0"/>
            <a:ext cx="6858000" cy="587587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ご理解・ご協力をお願いします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97C1B-FF73-4414-A6A8-EDEF6DB88181}"/>
              </a:ext>
            </a:extLst>
          </p:cNvPr>
          <p:cNvSpPr txBox="1"/>
          <p:nvPr/>
        </p:nvSpPr>
        <p:spPr>
          <a:xfrm>
            <a:off x="98517" y="9058007"/>
            <a:ext cx="440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実施事業者：㈱●●林業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　絡　先：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0000-00-0000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1392DF-997A-48B8-9263-F2F5C179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3812658"/>
            <a:ext cx="6239826" cy="5292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8D90CC-0BE1-488C-A525-7747F66C84F7}"/>
              </a:ext>
            </a:extLst>
          </p:cNvPr>
          <p:cNvSpPr txBox="1"/>
          <p:nvPr/>
        </p:nvSpPr>
        <p:spPr>
          <a:xfrm>
            <a:off x="2350891" y="6705587"/>
            <a:ext cx="265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植栽後、しばらくは植えた木が小さくて目立ちませんが、将来は木が育ち</a:t>
            </a:r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森林の</a:t>
            </a:r>
            <a:endParaRPr kumimoji="1" lang="en-US" altLang="ja-JP" sz="1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状態へと戻ります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8643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263</Words>
  <Application>Microsoft Office PowerPoint</Application>
  <PresentationFormat>A4 210 x 297 mm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石原　拓弥</cp:lastModifiedBy>
  <cp:revision>1</cp:revision>
  <cp:lastPrinted>2023-01-18T00:39:23Z</cp:lastPrinted>
  <dcterms:created xsi:type="dcterms:W3CDTF">2023-01-17T23:57:55Z</dcterms:created>
  <dcterms:modified xsi:type="dcterms:W3CDTF">2023-03-27T08:51:23Z</dcterms:modified>
</cp:coreProperties>
</file>