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80C0-0494-4836-BB1B-88BA7D2F965E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DB5E9-9B62-4B5A-96E2-A9696306E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45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80C0-0494-4836-BB1B-88BA7D2F965E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DB5E9-9B62-4B5A-96E2-A9696306E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797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80C0-0494-4836-BB1B-88BA7D2F965E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DB5E9-9B62-4B5A-96E2-A9696306E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1945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80C0-0494-4836-BB1B-88BA7D2F965E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DB5E9-9B62-4B5A-96E2-A9696306E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291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80C0-0494-4836-BB1B-88BA7D2F965E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DB5E9-9B62-4B5A-96E2-A9696306E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3421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80C0-0494-4836-BB1B-88BA7D2F965E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DB5E9-9B62-4B5A-96E2-A9696306E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113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80C0-0494-4836-BB1B-88BA7D2F965E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DB5E9-9B62-4B5A-96E2-A9696306E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421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80C0-0494-4836-BB1B-88BA7D2F965E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DB5E9-9B62-4B5A-96E2-A9696306E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6534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80C0-0494-4836-BB1B-88BA7D2F965E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DB5E9-9B62-4B5A-96E2-A9696306E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7839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80C0-0494-4836-BB1B-88BA7D2F965E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DB5E9-9B62-4B5A-96E2-A9696306E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1704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80C0-0494-4836-BB1B-88BA7D2F965E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DB5E9-9B62-4B5A-96E2-A9696306E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9915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080C0-0494-4836-BB1B-88BA7D2F965E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DB5E9-9B62-4B5A-96E2-A9696306E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458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5A3DFB3-87D9-4669-B9BC-B9830D83FE8D}"/>
              </a:ext>
            </a:extLst>
          </p:cNvPr>
          <p:cNvSpPr txBox="1"/>
          <p:nvPr/>
        </p:nvSpPr>
        <p:spPr>
          <a:xfrm>
            <a:off x="526212" y="448711"/>
            <a:ext cx="7815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令和</a:t>
            </a:r>
            <a:r>
              <a:rPr kumimoji="1" lang="en-US" altLang="ja-JP" dirty="0"/>
              <a:t>5</a:t>
            </a:r>
            <a:r>
              <a:rPr kumimoji="1" lang="ja-JP" altLang="en-US" dirty="0"/>
              <a:t>年度信州健康ゼロエネ住宅情報発信業務　制作ロゴデザイン</a:t>
            </a:r>
          </a:p>
        </p:txBody>
      </p:sp>
      <p:pic>
        <p:nvPicPr>
          <p:cNvPr id="6" name="図 5" descr="カーテン, 布, 部屋 が含まれている画像&#10;&#10;自動的に生成された説明">
            <a:extLst>
              <a:ext uri="{FF2B5EF4-FFF2-40B4-BE49-F238E27FC236}">
                <a16:creationId xmlns:a16="http://schemas.microsoft.com/office/drawing/2014/main" id="{7BFB7FC0-EE46-4DF0-A565-7AFB056E13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5066" y="2668358"/>
            <a:ext cx="2453714" cy="3835959"/>
          </a:xfrm>
          <a:prstGeom prst="rect">
            <a:avLst/>
          </a:prstGeom>
        </p:spPr>
      </p:pic>
      <p:pic>
        <p:nvPicPr>
          <p:cNvPr id="8" name="図 7" descr="矢印&#10;&#10;中程度の精度で自動的に生成された説明">
            <a:extLst>
              <a:ext uri="{FF2B5EF4-FFF2-40B4-BE49-F238E27FC236}">
                <a16:creationId xmlns:a16="http://schemas.microsoft.com/office/drawing/2014/main" id="{8B683C12-AB5F-44C4-995E-23BA0E6A7C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5753" y="1221151"/>
            <a:ext cx="5282275" cy="689992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A763E7A0-B0CD-4EA7-9277-34A5FC54D1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5066" y="2109553"/>
            <a:ext cx="2363638" cy="228203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B5908F7-92AF-42AB-8092-5E114700306D}"/>
              </a:ext>
            </a:extLst>
          </p:cNvPr>
          <p:cNvSpPr txBox="1"/>
          <p:nvPr/>
        </p:nvSpPr>
        <p:spPr>
          <a:xfrm>
            <a:off x="6400800" y="6101512"/>
            <a:ext cx="26138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</a:rPr>
              <a:t>「</a:t>
            </a:r>
            <a:r>
              <a:rPr kumimoji="1" lang="en-US" altLang="ja-JP" sz="1400" dirty="0">
                <a:solidFill>
                  <a:srgbClr val="FF0000"/>
                </a:solidFill>
              </a:rPr>
              <a:t>.Jpg</a:t>
            </a:r>
            <a:r>
              <a:rPr kumimoji="1" lang="ja-JP" altLang="en-US" sz="1400" dirty="0">
                <a:solidFill>
                  <a:srgbClr val="FF0000"/>
                </a:solidFill>
              </a:rPr>
              <a:t>」データにて提供</a:t>
            </a:r>
            <a:endParaRPr kumimoji="1" lang="en-US" altLang="ja-JP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290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19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山田　丈</dc:creator>
  <cp:lastModifiedBy>山田　丈</cp:lastModifiedBy>
  <cp:revision>1</cp:revision>
  <cp:lastPrinted>2024-03-06T00:10:32Z</cp:lastPrinted>
  <dcterms:created xsi:type="dcterms:W3CDTF">2024-03-06T00:05:11Z</dcterms:created>
  <dcterms:modified xsi:type="dcterms:W3CDTF">2024-03-06T00:13:54Z</dcterms:modified>
</cp:coreProperties>
</file>