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6" Type="http://schemas.microsoft.com/office/2020/02/relationships/classificationlabels" Target="docMetadata/LabelInfo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90" r:id="rId4"/>
    <p:sldMasterId id="2147483900" r:id="rId5"/>
  </p:sldMasterIdLst>
  <p:notesMasterIdLst>
    <p:notesMasterId r:id="rId10"/>
  </p:notesMasterIdLst>
  <p:handoutMasterIdLst>
    <p:handoutMasterId r:id="rId11"/>
  </p:handoutMasterIdLst>
  <p:sldIdLst>
    <p:sldId id="339" r:id="rId6"/>
    <p:sldId id="340" r:id="rId7"/>
    <p:sldId id="341" r:id="rId8"/>
    <p:sldId id="342" r:id="rId9"/>
  </p:sldIdLst>
  <p:sldSz cx="9906000" cy="6858000" type="A4"/>
  <p:notesSz cx="6735763" cy="98663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29768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859536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289304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719072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148840" algn="l" defTabSz="859536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578608" algn="l" defTabSz="859536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008376" algn="l" defTabSz="859536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438144" algn="l" defTabSz="859536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96">
          <p15:clr>
            <a:srgbClr val="A4A3A4"/>
          </p15:clr>
        </p15:guide>
        <p15:guide id="2" orient="horz" pos="935">
          <p15:clr>
            <a:srgbClr val="A4A3A4"/>
          </p15:clr>
        </p15:guide>
        <p15:guide id="3" orient="horz" pos="504">
          <p15:clr>
            <a:srgbClr val="A4A3A4"/>
          </p15:clr>
        </p15:guide>
        <p15:guide id="4" orient="horz" pos="3974">
          <p15:clr>
            <a:srgbClr val="A4A3A4"/>
          </p15:clr>
        </p15:guide>
        <p15:guide id="5" orient="horz" pos="640">
          <p15:clr>
            <a:srgbClr val="A4A3A4"/>
          </p15:clr>
        </p15:guide>
        <p15:guide id="6" orient="horz" pos="4156">
          <p15:clr>
            <a:srgbClr val="A4A3A4"/>
          </p15:clr>
        </p15:guide>
        <p15:guide id="7" orient="horz" pos="4269">
          <p15:clr>
            <a:srgbClr val="A4A3A4"/>
          </p15:clr>
        </p15:guide>
        <p15:guide id="8" pos="3007">
          <p15:clr>
            <a:srgbClr val="A4A3A4"/>
          </p15:clr>
        </p15:guide>
        <p15:guide id="9" pos="262">
          <p15:clr>
            <a:srgbClr val="A4A3A4"/>
          </p15:clr>
        </p15:guide>
        <p15:guide id="10" pos="5978">
          <p15:clr>
            <a:srgbClr val="A4A3A4"/>
          </p15:clr>
        </p15:guide>
        <p15:guide id="11" pos="3120">
          <p15:clr>
            <a:srgbClr val="A4A3A4"/>
          </p15:clr>
        </p15:guide>
        <p15:guide id="12" pos="323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6666"/>
    <a:srgbClr val="575757"/>
    <a:srgbClr val="8C8C8C"/>
    <a:srgbClr val="B4B4B4"/>
    <a:srgbClr val="DCDCDC"/>
    <a:srgbClr val="002776"/>
    <a:srgbClr val="81BC00"/>
    <a:srgbClr val="00A1DE"/>
    <a:srgbClr val="3C8A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66" autoAdjust="0"/>
    <p:restoredTop sz="95630" autoAdjust="0"/>
  </p:normalViewPr>
  <p:slideViewPr>
    <p:cSldViewPr snapToGrid="0" showGuides="1">
      <p:cViewPr varScale="1">
        <p:scale>
          <a:sx n="102" d="100"/>
          <a:sy n="102" d="100"/>
        </p:scale>
        <p:origin x="1842" y="96"/>
      </p:cViewPr>
      <p:guideLst>
        <p:guide orient="horz" pos="96"/>
        <p:guide orient="horz" pos="935"/>
        <p:guide orient="horz" pos="504"/>
        <p:guide orient="horz" pos="3974"/>
        <p:guide orient="horz" pos="640"/>
        <p:guide orient="horz" pos="4156"/>
        <p:guide orient="horz" pos="4269"/>
        <p:guide pos="3007"/>
        <p:guide pos="262"/>
        <p:guide pos="5978"/>
        <p:guide pos="3120"/>
        <p:guide pos="323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4928"/>
    </p:cViewPr>
  </p:sorterViewPr>
  <p:notesViewPr>
    <p:cSldViewPr snapToGrid="0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36004" cy="36004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slide" Target="slides/slide3.xml" /><Relationship Id="rId13" Type="http://schemas.openxmlformats.org/officeDocument/2006/relationships/presProps" Target="presProps.xml" /><Relationship Id="rId3" Type="http://schemas.openxmlformats.org/officeDocument/2006/relationships/customXml" Target="../customXml/item3.xml" /><Relationship Id="rId7" Type="http://schemas.openxmlformats.org/officeDocument/2006/relationships/slide" Target="slides/slide2.xml" /><Relationship Id="rId2" Type="http://schemas.openxmlformats.org/officeDocument/2006/relationships/customXml" Target="../customXml/item2.xml" /><Relationship Id="rId16" Type="http://schemas.openxmlformats.org/officeDocument/2006/relationships/tableStyles" Target="tableStyles.xml" /><Relationship Id="rId1" Type="http://schemas.openxmlformats.org/officeDocument/2006/relationships/customXml" Target="../customXml/item1.xml" /><Relationship Id="rId6" Type="http://schemas.openxmlformats.org/officeDocument/2006/relationships/slide" Target="slides/slide1.xml" /><Relationship Id="rId11" Type="http://schemas.openxmlformats.org/officeDocument/2006/relationships/handoutMaster" Target="handoutMasters/handoutMaster1.xml" /><Relationship Id="rId5" Type="http://schemas.openxmlformats.org/officeDocument/2006/relationships/slideMaster" Target="slideMasters/slideMaster2.xml" /><Relationship Id="rId15" Type="http://schemas.openxmlformats.org/officeDocument/2006/relationships/theme" Target="theme/theme1.xml" /><Relationship Id="rId10" Type="http://schemas.openxmlformats.org/officeDocument/2006/relationships/notesMaster" Target="notesMasters/notesMaster1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4.xml" /><Relationship Id="rId14" Type="http://schemas.openxmlformats.org/officeDocument/2006/relationships/viewProps" Target="viewProps.xml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1" y="0"/>
            <a:ext cx="291976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211" tIns="31106" rIns="62211" bIns="31106" numCol="1" anchor="t" anchorCtr="0" compatLnSpc="1">
            <a:prstTxWarp prst="textNoShape">
              <a:avLst/>
            </a:prstTxWarp>
          </a:bodyPr>
          <a:lstStyle>
            <a:lvl1pPr defTabSz="622681">
              <a:defRPr sz="8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3816003" y="0"/>
            <a:ext cx="2918210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211" tIns="31106" rIns="62211" bIns="31106" numCol="1" anchor="t" anchorCtr="0" compatLnSpc="1">
            <a:prstTxWarp prst="textNoShape">
              <a:avLst/>
            </a:prstTxWarp>
          </a:bodyPr>
          <a:lstStyle>
            <a:lvl1pPr algn="r" defTabSz="622681">
              <a:defRPr sz="800"/>
            </a:lvl1pPr>
          </a:lstStyle>
          <a:p>
            <a:fld id="{39D7E852-17AA-4CB6-8273-0685DB7F9B51}" type="datetimeFigureOut">
              <a:rPr lang="en-US"/>
              <a:pPr/>
              <a:t>9/29/2026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1" y="9371437"/>
            <a:ext cx="291976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211" tIns="31106" rIns="62211" bIns="31106" numCol="1" anchor="b" anchorCtr="0" compatLnSpc="1">
            <a:prstTxWarp prst="textNoShape">
              <a:avLst/>
            </a:prstTxWarp>
          </a:bodyPr>
          <a:lstStyle>
            <a:lvl1pPr defTabSz="622681">
              <a:defRPr sz="8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3816003" y="9371437"/>
            <a:ext cx="2918210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2211" tIns="31106" rIns="62211" bIns="31106" numCol="1" anchor="b" anchorCtr="0" compatLnSpc="1">
            <a:prstTxWarp prst="textNoShape">
              <a:avLst/>
            </a:prstTxWarp>
          </a:bodyPr>
          <a:lstStyle>
            <a:lvl1pPr algn="r" defTabSz="622681">
              <a:defRPr sz="800"/>
            </a:lvl1pPr>
          </a:lstStyle>
          <a:p>
            <a:fld id="{61B1335B-9C73-459E-8F94-9ADB241FD5FC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41985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1" y="0"/>
            <a:ext cx="291976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847" tIns="47424" rIns="94847" bIns="47424" numCol="1" anchor="t" anchorCtr="0" compatLnSpc="1">
            <a:prstTxWarp prst="textNoShape">
              <a:avLst/>
            </a:prstTxWarp>
          </a:bodyPr>
          <a:lstStyle>
            <a:lvl1pPr defTabSz="622681">
              <a:defRPr sz="1200">
                <a:latin typeface="Calibri" pitchFamily="34" charset="0"/>
              </a:defRPr>
            </a:lvl1pPr>
          </a:lstStyle>
          <a:p>
            <a:endParaRPr lang="en-GB">
              <a:latin typeface="Arial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16003" y="0"/>
            <a:ext cx="2918210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847" tIns="47424" rIns="94847" bIns="47424" numCol="1" anchor="t" anchorCtr="0" compatLnSpc="1">
            <a:prstTxWarp prst="textNoShape">
              <a:avLst/>
            </a:prstTxWarp>
          </a:bodyPr>
          <a:lstStyle>
            <a:lvl1pPr algn="r" defTabSz="622681">
              <a:defRPr sz="1200">
                <a:latin typeface="Calibri" pitchFamily="34" charset="0"/>
              </a:defRPr>
            </a:lvl1pPr>
          </a:lstStyle>
          <a:p>
            <a:fld id="{B76C7504-6E39-4454-ABF9-7D8634367105}" type="datetimeFigureOut">
              <a:rPr lang="en-US">
                <a:latin typeface="Arial"/>
              </a:rPr>
              <a:pPr/>
              <a:t>9/29/2026</a:t>
            </a:fld>
            <a:endParaRPr lang="en-GB">
              <a:latin typeface="Arial"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96913" y="739775"/>
            <a:ext cx="5343525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6687" tIns="68344" rIns="136687" bIns="68344" rtlCol="0" anchor="ctr"/>
          <a:lstStyle/>
          <a:p>
            <a:pPr lvl="0"/>
            <a:endParaRPr lang="en-GB" noProof="0">
              <a:latin typeface="Arial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72956" y="4686499"/>
            <a:ext cx="5389851" cy="4439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847" tIns="47424" rIns="94847" bIns="474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0"/>
            <a:r>
              <a:rPr lang="en-US" noProof="0"/>
              <a:t>Second level</a:t>
            </a:r>
          </a:p>
          <a:p>
            <a:pPr lvl="0"/>
            <a:r>
              <a:rPr lang="en-US" noProof="0"/>
              <a:t>Third level</a:t>
            </a:r>
          </a:p>
          <a:p>
            <a:pPr lvl="0"/>
            <a:r>
              <a:rPr lang="en-US" noProof="0"/>
              <a:t>Fourth level</a:t>
            </a:r>
          </a:p>
          <a:p>
            <a:pPr lv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1" y="9371437"/>
            <a:ext cx="291976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847" tIns="47424" rIns="94847" bIns="47424" numCol="1" anchor="b" anchorCtr="0" compatLnSpc="1">
            <a:prstTxWarp prst="textNoShape">
              <a:avLst/>
            </a:prstTxWarp>
          </a:bodyPr>
          <a:lstStyle>
            <a:lvl1pPr defTabSz="622681">
              <a:defRPr sz="1200">
                <a:latin typeface="Calibri" pitchFamily="34" charset="0"/>
              </a:defRPr>
            </a:lvl1pPr>
          </a:lstStyle>
          <a:p>
            <a:endParaRPr lang="en-GB">
              <a:latin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16003" y="9371437"/>
            <a:ext cx="2918210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847" tIns="47424" rIns="94847" bIns="47424" numCol="1" anchor="b" anchorCtr="0" compatLnSpc="1">
            <a:prstTxWarp prst="textNoShape">
              <a:avLst/>
            </a:prstTxWarp>
          </a:bodyPr>
          <a:lstStyle>
            <a:lvl1pPr algn="r" defTabSz="622681">
              <a:defRPr sz="1200">
                <a:latin typeface="Calibri" pitchFamily="34" charset="0"/>
              </a:defRPr>
            </a:lvl1pPr>
          </a:lstStyle>
          <a:p>
            <a:fld id="{DFA6DC0F-00C0-48CB-BFD3-E923E37ECD77}" type="slidenum">
              <a:rPr lang="en-GB">
                <a:latin typeface="Arial"/>
              </a:rPr>
              <a:pPr/>
              <a:t>‹#›</a:t>
            </a:fld>
            <a:endParaRPr lang="en-GB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797114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/>
        <a:ea typeface="+mn-ea"/>
        <a:cs typeface="+mn-cs"/>
        <a:sym typeface="Arial"/>
      </a:defRPr>
    </a:lvl1pPr>
    <a:lvl2pPr marL="698373" indent="-268605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1074420" indent="-214884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504188" indent="-214884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933956" indent="-214884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148840" algn="l" defTabSz="85953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578608" algn="l" defTabSz="85953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3008376" algn="l" defTabSz="85953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438144" algn="l" defTabSz="85953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F27442-E2DD-47E0-9A95-A7278F0D11B3}" type="slidenum">
              <a:rPr lang="ja-JP" altLang="en-US">
                <a:solidFill>
                  <a:prstClr val="black"/>
                </a:solidFill>
                <a:latin typeface="Arial"/>
              </a:rPr>
              <a:pPr/>
              <a:t>2</a:t>
            </a:fld>
            <a:endParaRPr lang="en-US" altLang="ja-JP">
              <a:solidFill>
                <a:prstClr val="black"/>
              </a:solidFill>
              <a:latin typeface="Arial"/>
            </a:endParaRPr>
          </a:p>
        </p:txBody>
      </p:sp>
      <p:sp>
        <p:nvSpPr>
          <p:cNvPr id="32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0088" y="750888"/>
            <a:ext cx="5343525" cy="3700462"/>
          </a:xfrm>
          <a:ln/>
        </p:spPr>
      </p:sp>
      <p:sp>
        <p:nvSpPr>
          <p:cNvPr id="32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GB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45488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F27442-E2DD-47E0-9A95-A7278F0D11B3}" type="slidenum">
              <a:rPr lang="ja-JP" altLang="en-US">
                <a:solidFill>
                  <a:prstClr val="black"/>
                </a:solidFill>
                <a:latin typeface="Arial"/>
              </a:rPr>
              <a:pPr/>
              <a:t>3</a:t>
            </a:fld>
            <a:endParaRPr lang="en-US" altLang="ja-JP">
              <a:solidFill>
                <a:prstClr val="black"/>
              </a:solidFill>
              <a:latin typeface="Arial"/>
            </a:endParaRPr>
          </a:p>
        </p:txBody>
      </p:sp>
      <p:sp>
        <p:nvSpPr>
          <p:cNvPr id="32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0088" y="750888"/>
            <a:ext cx="5343525" cy="3700462"/>
          </a:xfrm>
          <a:ln/>
        </p:spPr>
      </p:sp>
      <p:sp>
        <p:nvSpPr>
          <p:cNvPr id="32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GB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492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F27442-E2DD-47E0-9A95-A7278F0D11B3}" type="slidenum">
              <a:rPr lang="ja-JP" altLang="en-US">
                <a:solidFill>
                  <a:prstClr val="black"/>
                </a:solidFill>
                <a:latin typeface="Arial"/>
              </a:rPr>
              <a:pPr/>
              <a:t>4</a:t>
            </a:fld>
            <a:endParaRPr lang="en-US" altLang="ja-JP">
              <a:solidFill>
                <a:prstClr val="black"/>
              </a:solidFill>
              <a:latin typeface="Arial"/>
            </a:endParaRPr>
          </a:p>
        </p:txBody>
      </p:sp>
      <p:sp>
        <p:nvSpPr>
          <p:cNvPr id="32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0088" y="750888"/>
            <a:ext cx="5343525" cy="3700462"/>
          </a:xfrm>
          <a:ln/>
        </p:spPr>
      </p:sp>
      <p:sp>
        <p:nvSpPr>
          <p:cNvPr id="32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GB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82166443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slideMaster" Target="../slideMasters/slideMaster1.xml" /><Relationship Id="rId4" Type="http://schemas.openxmlformats.org/officeDocument/2006/relationships/image" Target="../media/image1.emf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slideMaster" Target="../slideMasters/slideMaster1.xml" /><Relationship Id="rId4" Type="http://schemas.openxmlformats.org/officeDocument/2006/relationships/image" Target="../media/image1.emf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slideMaster" Target="../slideMasters/slideMaster1.xml" /><Relationship Id="rId4" Type="http://schemas.openxmlformats.org/officeDocument/2006/relationships/image" Target="../media/image1.emf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slideMaster" Target="../slideMasters/slideMaster1.xml" /><Relationship Id="rId4" Type="http://schemas.openxmlformats.org/officeDocument/2006/relationships/image" Target="../media/image1.emf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slideMaster" Target="../slideMasters/slideMaster1.xml" /><Relationship Id="rId4" Type="http://schemas.openxmlformats.org/officeDocument/2006/relationships/image" Target="../media/image1.emf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slideMaster" Target="../slideMasters/slideMaster1.xml" /><Relationship Id="rId4" Type="http://schemas.openxmlformats.org/officeDocument/2006/relationships/image" Target="../media/image1.emf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slideMaster" Target="../slideMasters/slideMaster1.xml" /><Relationship Id="rId4" Type="http://schemas.openxmlformats.org/officeDocument/2006/relationships/image" Target="../media/image1.emf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slideMaster" Target="../slideMasters/slideMaster1.xml" /><Relationship Id="rId4" Type="http://schemas.openxmlformats.org/officeDocument/2006/relationships/image" Target="../media/image1.emf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slideMaster" Target="../slideMasters/slideMaster1.xml" /><Relationship Id="rId4" Type="http://schemas.openxmlformats.org/officeDocument/2006/relationships/image" Target="../media/image1.emf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slideMaster" Target="../slideMasters/slideMaster2.xml" /><Relationship Id="rId4" Type="http://schemas.openxmlformats.org/officeDocument/2006/relationships/image" Target="../media/image1.emf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slideMaster" Target="../slideMasters/slideMaster2.xml" /><Relationship Id="rId4" Type="http://schemas.openxmlformats.org/officeDocument/2006/relationships/image" Target="../media/image1.emf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slideMaster" Target="../slideMasters/slideMaster2.xml" /><Relationship Id="rId4" Type="http://schemas.openxmlformats.org/officeDocument/2006/relationships/image" Target="../media/image1.emf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slideMaster" Target="../slideMasters/slideMaster2.xml" /><Relationship Id="rId4" Type="http://schemas.openxmlformats.org/officeDocument/2006/relationships/image" Target="../media/image1.emf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（基本版） タイトル_ ロゴ入り_Proposal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0739" name="Rectangle 3"/>
          <p:cNvSpPr>
            <a:spLocks noGrp="1" noChangeArrowheads="1"/>
          </p:cNvSpPr>
          <p:nvPr>
            <p:ph type="ctrTitle" sz="quarter" hasCustomPrompt="1"/>
          </p:nvPr>
        </p:nvSpPr>
        <p:spPr bwMode="gray">
          <a:xfrm>
            <a:off x="966530" y="2581321"/>
            <a:ext cx="4680000" cy="564257"/>
          </a:xfrm>
          <a:prstGeom prst="rect">
            <a:avLst/>
          </a:prstGeom>
        </p:spPr>
        <p:txBody>
          <a:bodyPr wrap="none" anchor="b" anchorCtr="0"/>
          <a:lstStyle>
            <a:lvl1pPr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85000"/>
              <a:buFont typeface="Wingdings" pitchFamily="2" charset="2"/>
              <a:buNone/>
              <a:defRPr sz="2400" baseline="0">
                <a:solidFill>
                  <a:schemeClr val="accent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r>
              <a:rPr kumimoji="1" lang="ja-JP" altLang="en-US" dirty="0"/>
              <a:t>表紙タイトル</a:t>
            </a:r>
            <a:endParaRPr lang="en-US" altLang="ja-JP" dirty="0"/>
          </a:p>
        </p:txBody>
      </p:sp>
      <p:sp>
        <p:nvSpPr>
          <p:cNvPr id="14" name="テキスト プレースホルダ 1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966788" y="3402000"/>
            <a:ext cx="4680000" cy="439200"/>
          </a:xfrm>
        </p:spPr>
        <p:txBody>
          <a:bodyPr wrap="non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kumimoji="1" lang="ja-JP" altLang="en-US" dirty="0"/>
              <a:t>表紙サブタイトル</a:t>
            </a:r>
          </a:p>
        </p:txBody>
      </p:sp>
    </p:spTree>
    <p:extLst>
      <p:ext uri="{BB962C8B-B14F-4D97-AF65-F5344CB8AC3E}">
        <p14:creationId xmlns:p14="http://schemas.microsoft.com/office/powerpoint/2010/main" val="97941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（基本版） タイトル ロゴ無_Proposal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0739" name="Rectangle 3"/>
          <p:cNvSpPr>
            <a:spLocks noGrp="1" noChangeArrowheads="1"/>
          </p:cNvSpPr>
          <p:nvPr>
            <p:ph type="ctrTitle" sz="quarter" hasCustomPrompt="1"/>
          </p:nvPr>
        </p:nvSpPr>
        <p:spPr bwMode="gray">
          <a:xfrm>
            <a:off x="966530" y="2581321"/>
            <a:ext cx="4680000" cy="564257"/>
          </a:xfrm>
          <a:prstGeom prst="rect">
            <a:avLst/>
          </a:prstGeom>
        </p:spPr>
        <p:txBody>
          <a:bodyPr wrap="none" anchor="b" anchorCtr="0"/>
          <a:lstStyle>
            <a:lvl1pPr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85000"/>
              <a:buFont typeface="Wingdings" pitchFamily="2" charset="2"/>
              <a:buNone/>
              <a:defRPr sz="2400" baseline="0">
                <a:solidFill>
                  <a:schemeClr val="accent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r>
              <a:rPr lang="ja-JP" altLang="en-US" dirty="0"/>
              <a:t>表紙タイトル</a:t>
            </a:r>
            <a:endParaRPr lang="en-US" altLang="ja-JP" dirty="0"/>
          </a:p>
        </p:txBody>
      </p:sp>
      <p:sp>
        <p:nvSpPr>
          <p:cNvPr id="14" name="テキスト プレースホルダ 1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966788" y="3402000"/>
            <a:ext cx="4680000" cy="439200"/>
          </a:xfrm>
        </p:spPr>
        <p:txBody>
          <a:bodyPr wrap="non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kumimoji="1" lang="ja-JP" altLang="en-US" dirty="0"/>
              <a:t>表紙サブタイトル</a:t>
            </a:r>
          </a:p>
        </p:txBody>
      </p:sp>
    </p:spTree>
    <p:extLst>
      <p:ext uri="{BB962C8B-B14F-4D97-AF65-F5344CB8AC3E}">
        <p14:creationId xmlns:p14="http://schemas.microsoft.com/office/powerpoint/2010/main" val="1834917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（基本版） 目次_Propo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 bwMode="gray">
          <a:xfrm>
            <a:off x="416496" y="136800"/>
            <a:ext cx="9072000" cy="651600"/>
          </a:xfrm>
          <a:prstGeom prst="rect">
            <a:avLst/>
          </a:prstGeom>
        </p:spPr>
        <p:txBody>
          <a:bodyPr/>
          <a:lstStyle>
            <a:lvl1pPr>
              <a:defRPr baseline="0">
                <a:latin typeface="Arial" pitchFamily="34" charset="0"/>
                <a:cs typeface="Arial" pitchFamily="34" charset="0"/>
              </a:defRPr>
            </a:lvl1pPr>
          </a:lstStyle>
          <a:p>
            <a:br>
              <a:rPr lang="en-US" altLang="ja-JP" dirty="0"/>
            </a:br>
            <a:r>
              <a:rPr lang="ja-JP" altLang="en-US" dirty="0"/>
              <a:t>マスター タイトルの書式設定</a:t>
            </a:r>
          </a:p>
        </p:txBody>
      </p:sp>
      <p:sp>
        <p:nvSpPr>
          <p:cNvPr id="13" name="コンテンツ プレースホルダ 2"/>
          <p:cNvSpPr>
            <a:spLocks noGrp="1"/>
          </p:cNvSpPr>
          <p:nvPr>
            <p:ph idx="1"/>
          </p:nvPr>
        </p:nvSpPr>
        <p:spPr bwMode="gray">
          <a:xfrm>
            <a:off x="416496" y="1479600"/>
            <a:ext cx="4320000" cy="4816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aseline="0">
                <a:latin typeface="Arial" pitchFamily="34" charset="0"/>
                <a:ea typeface="+mn-ea"/>
                <a:cs typeface="Arial" pitchFamily="34" charset="0"/>
              </a:defRPr>
            </a:lvl1pPr>
            <a:lvl2pPr marL="169200" indent="-169200">
              <a:lnSpc>
                <a:spcPct val="106000"/>
              </a:lnSpc>
              <a:spcBef>
                <a:spcPts val="1056"/>
              </a:spcBef>
              <a:buFont typeface="Wingdings" pitchFamily="2" charset="2"/>
              <a:buChar char="n"/>
              <a:defRPr sz="1200" baseline="0">
                <a:latin typeface="Arial" pitchFamily="34" charset="0"/>
                <a:ea typeface="+mn-ea"/>
                <a:cs typeface="Arial" pitchFamily="34" charset="0"/>
              </a:defRPr>
            </a:lvl2pPr>
            <a:lvl3pPr marL="345600" indent="-172800">
              <a:lnSpc>
                <a:spcPct val="106000"/>
              </a:lnSpc>
              <a:spcBef>
                <a:spcPts val="480"/>
              </a:spcBef>
              <a:buFont typeface="Wingdings" pitchFamily="2" charset="2"/>
              <a:buChar char="Ø"/>
              <a:defRPr sz="1200" baseline="0">
                <a:latin typeface="Arial" pitchFamily="34" charset="0"/>
                <a:ea typeface="+mn-ea"/>
                <a:cs typeface="Arial" pitchFamily="34" charset="0"/>
              </a:defRPr>
            </a:lvl3pPr>
            <a:lvl4pPr marL="518400" marR="0" indent="-172800" algn="l" defTabSz="914400" rtl="0" eaLnBrk="1" fontAlgn="auto" latinLnBrk="0" hangingPunct="1">
              <a:lnSpc>
                <a:spcPct val="106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200" baseline="0">
                <a:latin typeface="Arial" pitchFamily="34" charset="0"/>
                <a:ea typeface="+mn-ea"/>
                <a:cs typeface="Arial" pitchFamily="34" charset="0"/>
              </a:defRPr>
            </a:lvl4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1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</p:txBody>
      </p:sp>
      <p:sp>
        <p:nvSpPr>
          <p:cNvPr id="14" name="コンテンツ プレースホルダ 2"/>
          <p:cNvSpPr>
            <a:spLocks noGrp="1"/>
          </p:cNvSpPr>
          <p:nvPr>
            <p:ph idx="10"/>
          </p:nvPr>
        </p:nvSpPr>
        <p:spPr bwMode="gray">
          <a:xfrm>
            <a:off x="5132388" y="1479600"/>
            <a:ext cx="4320000" cy="4816800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/>
              <a:defRPr sz="1200" baseline="0">
                <a:latin typeface="Arial" pitchFamily="34" charset="0"/>
                <a:ea typeface="+mn-ea"/>
                <a:cs typeface="Arial" pitchFamily="34" charset="0"/>
              </a:defRPr>
            </a:lvl1pPr>
            <a:lvl2pPr marL="169200" indent="-169200">
              <a:lnSpc>
                <a:spcPct val="106000"/>
              </a:lnSpc>
              <a:spcBef>
                <a:spcPts val="1056"/>
              </a:spcBef>
              <a:buFont typeface="Wingdings" pitchFamily="2" charset="2"/>
              <a:buChar char="n"/>
              <a:defRPr sz="1200" baseline="0">
                <a:latin typeface="Arial" pitchFamily="34" charset="0"/>
                <a:ea typeface="+mn-ea"/>
                <a:cs typeface="Arial" pitchFamily="34" charset="0"/>
              </a:defRPr>
            </a:lvl2pPr>
            <a:lvl3pPr marL="345600" indent="-172800">
              <a:lnSpc>
                <a:spcPct val="106000"/>
              </a:lnSpc>
              <a:spcBef>
                <a:spcPts val="480"/>
              </a:spcBef>
              <a:buFont typeface="Wingdings" pitchFamily="2" charset="2"/>
              <a:buChar char="Ø"/>
              <a:defRPr sz="1200" baseline="0">
                <a:latin typeface="Arial" pitchFamily="34" charset="0"/>
                <a:ea typeface="+mn-ea"/>
                <a:cs typeface="Arial" pitchFamily="34" charset="0"/>
              </a:defRPr>
            </a:lvl3pPr>
            <a:lvl4pPr marL="518400" indent="-172800">
              <a:lnSpc>
                <a:spcPct val="106000"/>
              </a:lnSpc>
              <a:spcBef>
                <a:spcPts val="240"/>
              </a:spcBef>
              <a:buFont typeface="Arial" pitchFamily="34" charset="0"/>
              <a:buChar char="•"/>
              <a:defRPr sz="1200" baseline="0">
                <a:latin typeface="Arial" pitchFamily="34" charset="0"/>
                <a:ea typeface="+mn-ea"/>
                <a:cs typeface="Arial" pitchFamily="34" charset="0"/>
              </a:defRPr>
            </a:lvl4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1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948916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（基本版） 白紙_Propo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 bwMode="gray">
          <a:xfrm>
            <a:off x="1900800" y="2368296"/>
            <a:ext cx="6102096" cy="2487168"/>
          </a:xfrm>
          <a:prstGeom prst="rect">
            <a:avLst/>
          </a:prstGeom>
        </p:spPr>
        <p:txBody>
          <a:bodyPr tIns="0" bIns="0"/>
          <a:lstStyle>
            <a:lvl1pPr marL="0" indent="0" eaLnBrk="1" hangingPunct="1">
              <a:spcBef>
                <a:spcPts val="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 sz="1200" baseline="0">
                <a:latin typeface="+mn-ea"/>
                <a:ea typeface="+mn-ea"/>
              </a:defRPr>
            </a:lvl1pPr>
            <a:lvl5pPr>
              <a:buNone/>
              <a:defRPr/>
            </a:lvl5pPr>
          </a:lstStyle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5FCFE5-FE56-4EF1-80A8-07776887C2A1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7" name="フッター プレースホルダ 6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altLang="en-GB"/>
              <a:t>Proposal Template</a:t>
            </a:r>
            <a:endParaRPr lang="en-GB" altLang="en-GB" dirty="0"/>
          </a:p>
        </p:txBody>
      </p:sp>
    </p:spTree>
    <p:extLst>
      <p:ext uri="{BB962C8B-B14F-4D97-AF65-F5344CB8AC3E}">
        <p14:creationId xmlns:p14="http://schemas.microsoft.com/office/powerpoint/2010/main" val="3064537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（基本版） 中表紙_Propo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968400" y="2124000"/>
            <a:ext cx="5176793" cy="667409"/>
          </a:xfrm>
          <a:prstGeom prst="rect">
            <a:avLst/>
          </a:prstGeom>
          <a:noFill/>
        </p:spPr>
        <p:txBody>
          <a:bodyPr wrap="none" lIns="72000" rIns="73152" anchor="ctr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baseline="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ja-JP" altLang="en-US" dirty="0"/>
              <a:t>中表紙タイトル</a:t>
            </a: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5FCFE5-FE56-4EF1-80A8-07776887C2A1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7" name="フッター プレースホルダ 6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altLang="en-GB"/>
              <a:t>Proposal Template</a:t>
            </a:r>
            <a:endParaRPr lang="en-GB" altLang="en-GB" dirty="0"/>
          </a:p>
        </p:txBody>
      </p:sp>
    </p:spTree>
    <p:extLst>
      <p:ext uri="{BB962C8B-B14F-4D97-AF65-F5344CB8AC3E}">
        <p14:creationId xmlns:p14="http://schemas.microsoft.com/office/powerpoint/2010/main" val="1058687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（基本版） タイトルのみ_Propo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 bwMode="gray">
          <a:xfrm>
            <a:off x="417000" y="136800"/>
            <a:ext cx="9072000" cy="651600"/>
          </a:xfrm>
        </p:spPr>
        <p:txBody>
          <a:bodyPr/>
          <a:lstStyle/>
          <a:p>
            <a:r>
              <a:rPr kumimoji="1" lang="ja-JP" altLang="en-US" dirty="0"/>
              <a:t>キーメッセージを入力（本スライドで一番伝えたいこと＜名詞止め・体言止め不可＞）</a:t>
            </a: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altLang="en-GB"/>
              <a:t>Proposal Template</a:t>
            </a:r>
            <a:endParaRPr lang="en-GB" altLang="en-GB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5FCFE5-FE56-4EF1-80A8-07776887C2A1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9" name="テキスト プレースホルダー 2"/>
          <p:cNvSpPr>
            <a:spLocks noGrp="1"/>
          </p:cNvSpPr>
          <p:nvPr>
            <p:ph type="body" sz="quarter" idx="15" hasCustomPrompt="1"/>
          </p:nvPr>
        </p:nvSpPr>
        <p:spPr>
          <a:xfrm>
            <a:off x="416496" y="1016000"/>
            <a:ext cx="4320000" cy="432000"/>
          </a:xfrm>
        </p:spPr>
        <p:txBody>
          <a:bodyPr wrap="none" anchor="ctr">
            <a:noAutofit/>
          </a:bodyPr>
          <a:lstStyle>
            <a:lvl1pPr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kumimoji="1" lang="en-US" altLang="ja-JP" dirty="0"/>
              <a:t>Header</a:t>
            </a:r>
            <a:r>
              <a:rPr kumimoji="1" lang="ja-JP" altLang="en-US" dirty="0"/>
              <a:t>を入力（スライドタイトル）</a:t>
            </a:r>
          </a:p>
        </p:txBody>
      </p:sp>
    </p:spTree>
    <p:extLst>
      <p:ext uri="{BB962C8B-B14F-4D97-AF65-F5344CB8AC3E}">
        <p14:creationId xmlns:p14="http://schemas.microsoft.com/office/powerpoint/2010/main" val="3558699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（基本版） コンテンツ左サイド_レベル_Propo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/>
          <p:cNvSpPr>
            <a:spLocks noGrp="1"/>
          </p:cNvSpPr>
          <p:nvPr>
            <p:ph type="title" hasCustomPrompt="1"/>
          </p:nvPr>
        </p:nvSpPr>
        <p:spPr bwMode="gray">
          <a:xfrm>
            <a:off x="416496" y="136800"/>
            <a:ext cx="9072000" cy="6516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br>
              <a:rPr lang="en-US" altLang="ja-JP" dirty="0"/>
            </a:br>
            <a:r>
              <a:rPr lang="ja-JP" altLang="en-US" dirty="0"/>
              <a:t>キーメッセージを入力（本スライドで一番伝えたいこと＜名詞止め・体言止め不可＞）</a:t>
            </a:r>
          </a:p>
        </p:txBody>
      </p:sp>
      <p:sp>
        <p:nvSpPr>
          <p:cNvPr id="7" name="コンテンツ プレースホルダ 2"/>
          <p:cNvSpPr>
            <a:spLocks noGrp="1"/>
          </p:cNvSpPr>
          <p:nvPr>
            <p:ph idx="1"/>
          </p:nvPr>
        </p:nvSpPr>
        <p:spPr bwMode="gray">
          <a:xfrm>
            <a:off x="416496" y="1479600"/>
            <a:ext cx="4320000" cy="4816800"/>
          </a:xfrm>
          <a:prstGeom prst="rect">
            <a:avLst/>
          </a:prstGeom>
        </p:spPr>
        <p:txBody>
          <a:bodyPr/>
          <a:lstStyle>
            <a:lvl1pPr>
              <a:buNone/>
              <a:defRPr sz="1200" baseline="0">
                <a:latin typeface="Arial" pitchFamily="34" charset="0"/>
                <a:ea typeface="+mn-ea"/>
                <a:cs typeface="Arial" pitchFamily="34" charset="0"/>
              </a:defRPr>
            </a:lvl1pPr>
            <a:lvl2pPr marL="169200" indent="-169200">
              <a:lnSpc>
                <a:spcPct val="106000"/>
              </a:lnSpc>
              <a:spcBef>
                <a:spcPts val="1056"/>
              </a:spcBef>
              <a:buFont typeface="Wingdings" pitchFamily="2" charset="2"/>
              <a:buChar char="n"/>
              <a:defRPr sz="1200" baseline="0">
                <a:latin typeface="Arial" pitchFamily="34" charset="0"/>
                <a:ea typeface="+mn-ea"/>
                <a:cs typeface="Arial" pitchFamily="34" charset="0"/>
              </a:defRPr>
            </a:lvl2pPr>
            <a:lvl3pPr marL="345600" indent="-172800">
              <a:lnSpc>
                <a:spcPct val="106000"/>
              </a:lnSpc>
              <a:spcBef>
                <a:spcPts val="480"/>
              </a:spcBef>
              <a:buFont typeface="Wingdings" pitchFamily="2" charset="2"/>
              <a:buChar char="Ø"/>
              <a:defRPr sz="1200" baseline="0">
                <a:latin typeface="Arial" pitchFamily="34" charset="0"/>
                <a:ea typeface="+mn-ea"/>
                <a:cs typeface="Arial" pitchFamily="34" charset="0"/>
              </a:defRPr>
            </a:lvl3pPr>
            <a:lvl4pPr marL="518400" marR="0" indent="-172800" algn="l" defTabSz="914400" rtl="0" eaLnBrk="1" fontAlgn="auto" latinLnBrk="0" hangingPunct="1">
              <a:lnSpc>
                <a:spcPct val="106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200" baseline="0">
                <a:latin typeface="Arial" pitchFamily="34" charset="0"/>
                <a:ea typeface="+mn-ea"/>
                <a:cs typeface="Arial" pitchFamily="34" charset="0"/>
              </a:defRPr>
            </a:lvl4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1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0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822A2BF-4EE5-45F6-88E1-9AA10A8C672A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altLang="en-GB"/>
              <a:t>Proposal Template</a:t>
            </a:r>
            <a:endParaRPr lang="en-GB" altLang="en-GB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2" hasCustomPrompt="1"/>
          </p:nvPr>
        </p:nvSpPr>
        <p:spPr>
          <a:xfrm>
            <a:off x="416496" y="1016000"/>
            <a:ext cx="4320000" cy="432000"/>
          </a:xfrm>
        </p:spPr>
        <p:txBody>
          <a:bodyPr wrap="none" anchor="ctr">
            <a:noAutofit/>
          </a:bodyPr>
          <a:lstStyle>
            <a:lvl1pPr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kumimoji="1" lang="en-US" altLang="ja-JP" dirty="0"/>
              <a:t>Header</a:t>
            </a:r>
            <a:r>
              <a:rPr kumimoji="1" lang="ja-JP" altLang="en-US" dirty="0"/>
              <a:t>を入力（スライドタイトル）</a:t>
            </a:r>
          </a:p>
        </p:txBody>
      </p:sp>
    </p:spTree>
    <p:extLst>
      <p:ext uri="{BB962C8B-B14F-4D97-AF65-F5344CB8AC3E}">
        <p14:creationId xmlns:p14="http://schemas.microsoft.com/office/powerpoint/2010/main" val="2624533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（基本版） コンテンツ両サイド_レベル_Propo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 bwMode="gray">
          <a:xfrm>
            <a:off x="416496" y="136800"/>
            <a:ext cx="9072000" cy="6516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br>
              <a:rPr lang="en-US" altLang="ja-JP" dirty="0"/>
            </a:br>
            <a:r>
              <a:rPr lang="ja-JP" altLang="en-US" dirty="0"/>
              <a:t>キーメッセージを入力（本スライドで一番伝えたいこと＜名詞止め・体言止め不可＞）</a:t>
            </a:r>
          </a:p>
        </p:txBody>
      </p:sp>
      <p:sp>
        <p:nvSpPr>
          <p:cNvPr id="8" name="コンテンツ プレースホルダ 2"/>
          <p:cNvSpPr>
            <a:spLocks noGrp="1"/>
          </p:cNvSpPr>
          <p:nvPr>
            <p:ph idx="1"/>
          </p:nvPr>
        </p:nvSpPr>
        <p:spPr bwMode="gray">
          <a:xfrm>
            <a:off x="416496" y="1479600"/>
            <a:ext cx="4320000" cy="4816800"/>
          </a:xfrm>
          <a:prstGeom prst="rect">
            <a:avLst/>
          </a:prstGeom>
        </p:spPr>
        <p:txBody>
          <a:bodyPr/>
          <a:lstStyle>
            <a:lvl1pPr>
              <a:buNone/>
              <a:defRPr sz="1200" baseline="0">
                <a:latin typeface="Arial" pitchFamily="34" charset="0"/>
                <a:ea typeface="+mn-ea"/>
                <a:cs typeface="Arial" pitchFamily="34" charset="0"/>
              </a:defRPr>
            </a:lvl1pPr>
            <a:lvl2pPr marL="169200" indent="-169200">
              <a:lnSpc>
                <a:spcPct val="106000"/>
              </a:lnSpc>
              <a:spcBef>
                <a:spcPts val="1056"/>
              </a:spcBef>
              <a:buFont typeface="Wingdings" pitchFamily="2" charset="2"/>
              <a:buChar char="n"/>
              <a:defRPr sz="1200" baseline="0">
                <a:latin typeface="Arial" pitchFamily="34" charset="0"/>
                <a:ea typeface="+mn-ea"/>
                <a:cs typeface="Arial" pitchFamily="34" charset="0"/>
              </a:defRPr>
            </a:lvl2pPr>
            <a:lvl3pPr marL="345600" indent="-172800">
              <a:lnSpc>
                <a:spcPct val="106000"/>
              </a:lnSpc>
              <a:spcBef>
                <a:spcPts val="480"/>
              </a:spcBef>
              <a:buFont typeface="Wingdings" pitchFamily="2" charset="2"/>
              <a:buChar char="Ø"/>
              <a:defRPr sz="1200" baseline="0">
                <a:latin typeface="Arial" pitchFamily="34" charset="0"/>
                <a:ea typeface="+mn-ea"/>
                <a:cs typeface="Arial" pitchFamily="34" charset="0"/>
              </a:defRPr>
            </a:lvl3pPr>
            <a:lvl4pPr marL="518400" marR="0" indent="-172800" algn="l" defTabSz="914400" rtl="0" eaLnBrk="1" fontAlgn="auto" latinLnBrk="0" hangingPunct="1">
              <a:lnSpc>
                <a:spcPct val="106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200" baseline="0">
                <a:latin typeface="Arial" pitchFamily="34" charset="0"/>
                <a:ea typeface="+mn-ea"/>
                <a:cs typeface="Arial" pitchFamily="34" charset="0"/>
              </a:defRPr>
            </a:lvl4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1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</p:txBody>
      </p:sp>
      <p:sp>
        <p:nvSpPr>
          <p:cNvPr id="9" name="コンテンツ プレースホルダ 2"/>
          <p:cNvSpPr>
            <a:spLocks noGrp="1"/>
          </p:cNvSpPr>
          <p:nvPr>
            <p:ph idx="12"/>
          </p:nvPr>
        </p:nvSpPr>
        <p:spPr bwMode="gray">
          <a:xfrm>
            <a:off x="5132388" y="1479600"/>
            <a:ext cx="4320000" cy="4816800"/>
          </a:xfrm>
          <a:prstGeom prst="rect">
            <a:avLst/>
          </a:prstGeom>
        </p:spPr>
        <p:txBody>
          <a:bodyPr/>
          <a:lstStyle>
            <a:lvl1pPr>
              <a:buNone/>
              <a:defRPr sz="1200" baseline="0">
                <a:latin typeface="Arial" pitchFamily="34" charset="0"/>
                <a:ea typeface="+mn-ea"/>
                <a:cs typeface="Arial" pitchFamily="34" charset="0"/>
              </a:defRPr>
            </a:lvl1pPr>
            <a:lvl2pPr marL="169200" indent="-169200">
              <a:lnSpc>
                <a:spcPct val="106000"/>
              </a:lnSpc>
              <a:spcBef>
                <a:spcPts val="1056"/>
              </a:spcBef>
              <a:buFont typeface="Wingdings" pitchFamily="2" charset="2"/>
              <a:buChar char="n"/>
              <a:defRPr sz="1200" baseline="0">
                <a:latin typeface="Arial" pitchFamily="34" charset="0"/>
                <a:ea typeface="+mn-ea"/>
                <a:cs typeface="Arial" pitchFamily="34" charset="0"/>
              </a:defRPr>
            </a:lvl2pPr>
            <a:lvl3pPr marL="345600" indent="-172800">
              <a:lnSpc>
                <a:spcPct val="106000"/>
              </a:lnSpc>
              <a:spcBef>
                <a:spcPts val="480"/>
              </a:spcBef>
              <a:buFont typeface="Wingdings" pitchFamily="2" charset="2"/>
              <a:buChar char="Ø"/>
              <a:defRPr sz="1200" baseline="0">
                <a:latin typeface="Arial" pitchFamily="34" charset="0"/>
                <a:ea typeface="+mn-ea"/>
                <a:cs typeface="Arial" pitchFamily="34" charset="0"/>
              </a:defRPr>
            </a:lvl3pPr>
            <a:lvl4pPr marL="518400" indent="-172800">
              <a:lnSpc>
                <a:spcPct val="106000"/>
              </a:lnSpc>
              <a:spcBef>
                <a:spcPts val="240"/>
              </a:spcBef>
              <a:buFont typeface="Arial" pitchFamily="34" charset="0"/>
              <a:buChar char="•"/>
              <a:defRPr sz="1200" baseline="0">
                <a:latin typeface="Arial" pitchFamily="34" charset="0"/>
                <a:ea typeface="+mn-ea"/>
                <a:cs typeface="Arial" pitchFamily="34" charset="0"/>
              </a:defRPr>
            </a:lvl4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1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</p:txBody>
      </p:sp>
      <p:sp>
        <p:nvSpPr>
          <p:cNvPr id="10" name="スライド番号プレースホルダ 9"/>
          <p:cNvSpPr>
            <a:spLocks noGrp="1"/>
          </p:cNvSpPr>
          <p:nvPr>
            <p:ph type="sldNum" sz="quarter" idx="13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3EB1B23-9AF8-425B-BAD7-B9FA00F18833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11" name="フッター プレースホルダ 10"/>
          <p:cNvSpPr>
            <a:spLocks noGrp="1"/>
          </p:cNvSpPr>
          <p:nvPr>
            <p:ph type="ftr" sz="quarter" idx="14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altLang="en-GB"/>
              <a:t>Proposal Template</a:t>
            </a:r>
            <a:endParaRPr lang="en-GB" altLang="en-GB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5" hasCustomPrompt="1"/>
          </p:nvPr>
        </p:nvSpPr>
        <p:spPr>
          <a:xfrm>
            <a:off x="416496" y="1016000"/>
            <a:ext cx="4320000" cy="432000"/>
          </a:xfrm>
        </p:spPr>
        <p:txBody>
          <a:bodyPr wrap="none" anchor="ctr">
            <a:noAutofit/>
          </a:bodyPr>
          <a:lstStyle>
            <a:lvl1pPr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kumimoji="1" lang="en-US" altLang="ja-JP" dirty="0"/>
              <a:t>Header</a:t>
            </a:r>
            <a:r>
              <a:rPr kumimoji="1" lang="ja-JP" altLang="en-US" dirty="0"/>
              <a:t>を入力（スライドタイトル）</a:t>
            </a:r>
          </a:p>
        </p:txBody>
      </p:sp>
      <p:sp>
        <p:nvSpPr>
          <p:cNvPr id="13" name="テキスト プレースホルダー 2"/>
          <p:cNvSpPr>
            <a:spLocks noGrp="1"/>
          </p:cNvSpPr>
          <p:nvPr>
            <p:ph type="body" sz="quarter" idx="16" hasCustomPrompt="1"/>
          </p:nvPr>
        </p:nvSpPr>
        <p:spPr>
          <a:xfrm>
            <a:off x="5132388" y="1016000"/>
            <a:ext cx="4320000" cy="432000"/>
          </a:xfrm>
        </p:spPr>
        <p:txBody>
          <a:bodyPr wrap="none" anchor="ctr">
            <a:noAutofit/>
          </a:bodyPr>
          <a:lstStyle>
            <a:lvl1pPr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kumimoji="1" lang="en-US" altLang="ja-JP" dirty="0"/>
              <a:t>Header</a:t>
            </a:r>
            <a:r>
              <a:rPr kumimoji="1" lang="ja-JP" altLang="en-US" dirty="0"/>
              <a:t>を入力（スライドタイトル）</a:t>
            </a:r>
          </a:p>
        </p:txBody>
      </p:sp>
    </p:spTree>
    <p:extLst>
      <p:ext uri="{BB962C8B-B14F-4D97-AF65-F5344CB8AC3E}">
        <p14:creationId xmlns:p14="http://schemas.microsoft.com/office/powerpoint/2010/main" val="3729743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（基本版） コンテンツ全面_レベル_Propo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 bwMode="gray">
          <a:xfrm>
            <a:off x="417000" y="136800"/>
            <a:ext cx="9072000" cy="651600"/>
          </a:xfrm>
          <a:prstGeom prst="rect">
            <a:avLst/>
          </a:prstGeom>
        </p:spPr>
        <p:txBody>
          <a:bodyPr/>
          <a:lstStyle>
            <a:lvl1pPr>
              <a:defRPr baseline="0"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r>
              <a:rPr lang="ja-JP" altLang="en-US" dirty="0"/>
              <a:t>キーメッセージを入力（本スライドで一番伝えたいこと＜名詞止め・体言止め不可＞）</a:t>
            </a:r>
          </a:p>
        </p:txBody>
      </p:sp>
      <p:sp>
        <p:nvSpPr>
          <p:cNvPr id="6" name="コンテンツ プレースホルダ 2"/>
          <p:cNvSpPr>
            <a:spLocks noGrp="1"/>
          </p:cNvSpPr>
          <p:nvPr>
            <p:ph idx="1"/>
          </p:nvPr>
        </p:nvSpPr>
        <p:spPr bwMode="gray">
          <a:xfrm>
            <a:off x="417000" y="1479600"/>
            <a:ext cx="9066013" cy="4816800"/>
          </a:xfrm>
          <a:prstGeom prst="rect">
            <a:avLst/>
          </a:prstGeom>
        </p:spPr>
        <p:txBody>
          <a:bodyPr/>
          <a:lstStyle>
            <a:lvl1pPr>
              <a:buFont typeface="Arial" pitchFamily="34" charset="0"/>
              <a:buNone/>
              <a:defRPr sz="1200" baseline="0">
                <a:latin typeface="Arial" pitchFamily="34" charset="0"/>
                <a:ea typeface="+mn-ea"/>
                <a:cs typeface="Arial" pitchFamily="34" charset="0"/>
              </a:defRPr>
            </a:lvl1pPr>
            <a:lvl2pPr marL="169200" indent="-169200">
              <a:lnSpc>
                <a:spcPct val="106000"/>
              </a:lnSpc>
              <a:spcBef>
                <a:spcPts val="1056"/>
              </a:spcBef>
              <a:buFont typeface="Wingdings" pitchFamily="2" charset="2"/>
              <a:buChar char="n"/>
              <a:defRPr sz="1200" baseline="0">
                <a:latin typeface="Arial" pitchFamily="34" charset="0"/>
                <a:ea typeface="+mn-ea"/>
                <a:cs typeface="Arial" pitchFamily="34" charset="0"/>
              </a:defRPr>
            </a:lvl2pPr>
            <a:lvl3pPr marL="345600" indent="-172800">
              <a:lnSpc>
                <a:spcPct val="106000"/>
              </a:lnSpc>
              <a:spcBef>
                <a:spcPts val="480"/>
              </a:spcBef>
              <a:buFont typeface="Wingdings" pitchFamily="2" charset="2"/>
              <a:buChar char="Ø"/>
              <a:defRPr sz="1200" baseline="0">
                <a:latin typeface="Arial" pitchFamily="34" charset="0"/>
                <a:ea typeface="+mn-ea"/>
                <a:cs typeface="Arial" pitchFamily="34" charset="0"/>
              </a:defRPr>
            </a:lvl3pPr>
            <a:lvl4pPr marL="518400" indent="-172800">
              <a:lnSpc>
                <a:spcPct val="106000"/>
              </a:lnSpc>
              <a:spcBef>
                <a:spcPts val="240"/>
              </a:spcBef>
              <a:buFont typeface="Arial" pitchFamily="34" charset="0"/>
              <a:buChar char="•"/>
              <a:defRPr sz="1200" baseline="0">
                <a:latin typeface="Arial" pitchFamily="34" charset="0"/>
                <a:ea typeface="+mn-ea"/>
                <a:cs typeface="Arial" pitchFamily="34" charset="0"/>
              </a:defRPr>
            </a:lvl4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1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0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43A0986-838B-4D2A-A95C-8CB1738263FE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10" name="フッター プレースホルダ 9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altLang="en-GB"/>
              <a:t>Proposal Template</a:t>
            </a:r>
            <a:endParaRPr lang="en-GB" altLang="en-GB" dirty="0"/>
          </a:p>
        </p:txBody>
      </p:sp>
      <p:sp>
        <p:nvSpPr>
          <p:cNvPr id="8" name="テキスト プレースホルダー 2"/>
          <p:cNvSpPr>
            <a:spLocks noGrp="1"/>
          </p:cNvSpPr>
          <p:nvPr>
            <p:ph type="body" sz="quarter" idx="15" hasCustomPrompt="1"/>
          </p:nvPr>
        </p:nvSpPr>
        <p:spPr>
          <a:xfrm>
            <a:off x="416496" y="1016000"/>
            <a:ext cx="4320000" cy="432000"/>
          </a:xfrm>
        </p:spPr>
        <p:txBody>
          <a:bodyPr wrap="none" anchor="ctr">
            <a:noAutofit/>
          </a:bodyPr>
          <a:lstStyle>
            <a:lvl1pPr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kumimoji="1" lang="en-US" altLang="ja-JP" dirty="0"/>
              <a:t>Header</a:t>
            </a:r>
            <a:r>
              <a:rPr kumimoji="1" lang="ja-JP" altLang="en-US" dirty="0"/>
              <a:t>を入力（スライドタイトル）</a:t>
            </a:r>
          </a:p>
        </p:txBody>
      </p:sp>
    </p:spTree>
    <p:extLst>
      <p:ext uri="{BB962C8B-B14F-4D97-AF65-F5344CB8AC3E}">
        <p14:creationId xmlns:p14="http://schemas.microsoft.com/office/powerpoint/2010/main" val="2690140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（補足版） タイトルのみ_Propo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altLang="en-GB"/>
              <a:t>Proposal Template</a:t>
            </a:r>
            <a:endParaRPr lang="en-GB" altLang="en-GB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6E56C22-CD92-4A50-AAD1-E2171E0619BD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5" name="テキスト プレースホルダ 5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17000" y="1009580"/>
            <a:ext cx="9072000" cy="439200"/>
          </a:xfrm>
        </p:spPr>
        <p:txBody>
          <a:bodyPr lIns="72000" tIns="0" rIns="72000" bIns="0">
            <a:noAutofit/>
          </a:bodyPr>
          <a:lstStyle>
            <a:lvl1pPr marL="0" indent="0">
              <a:spcBef>
                <a:spcPts val="0"/>
              </a:spcBef>
              <a:defRPr sz="14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lvl="0"/>
            <a:r>
              <a:rPr kumimoji="1" lang="ja-JP" altLang="en-US" dirty="0"/>
              <a:t>本文を入力（キーメッセージを補足する内容＜</a:t>
            </a:r>
            <a:r>
              <a:rPr kumimoji="1" lang="en-US" altLang="ja-JP" dirty="0"/>
              <a:t>2</a:t>
            </a:r>
            <a:r>
              <a:rPr kumimoji="1" lang="ja-JP" altLang="en-US" dirty="0"/>
              <a:t>行以内＞）</a:t>
            </a:r>
            <a:endParaRPr kumimoji="1" lang="en-US" altLang="ja-JP" dirty="0"/>
          </a:p>
          <a:p>
            <a:pPr lvl="0"/>
            <a:endParaRPr kumimoji="1" lang="ja-JP" altLang="en-US" dirty="0"/>
          </a:p>
        </p:txBody>
      </p:sp>
      <p:sp>
        <p:nvSpPr>
          <p:cNvPr id="7" name="タイトル プレースホルダ 6"/>
          <p:cNvSpPr>
            <a:spLocks noGrp="1"/>
          </p:cNvSpPr>
          <p:nvPr>
            <p:ph type="title" hasCustomPrompt="1"/>
          </p:nvPr>
        </p:nvSpPr>
        <p:spPr>
          <a:xfrm>
            <a:off x="417000" y="136800"/>
            <a:ext cx="9072000" cy="6516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kumimoji="1" lang="ja-JP" altLang="en-US" dirty="0"/>
              <a:t>キーメッセージを入力（本スライドで一番伝えたいこと＜名詞止め・体言止め不可＞）</a:t>
            </a:r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5" hasCustomPrompt="1"/>
          </p:nvPr>
        </p:nvSpPr>
        <p:spPr>
          <a:xfrm>
            <a:off x="417000" y="1484313"/>
            <a:ext cx="4320000" cy="432000"/>
          </a:xfrm>
        </p:spPr>
        <p:txBody>
          <a:bodyPr wrap="none" anchor="ctr">
            <a:noAutofit/>
          </a:bodyPr>
          <a:lstStyle>
            <a:lvl1pPr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kumimoji="1" lang="en-US" altLang="ja-JP" dirty="0"/>
              <a:t>Header</a:t>
            </a:r>
            <a:r>
              <a:rPr kumimoji="1" lang="ja-JP" altLang="en-US" dirty="0"/>
              <a:t>を入力（スライドタイトル）</a:t>
            </a:r>
          </a:p>
        </p:txBody>
      </p:sp>
    </p:spTree>
    <p:extLst>
      <p:ext uri="{BB962C8B-B14F-4D97-AF65-F5344CB8AC3E}">
        <p14:creationId xmlns:p14="http://schemas.microsoft.com/office/powerpoint/2010/main" val="1515129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（補足版） コンテンツ左サイド_レベル_Propo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01102E1-88D9-4790-8615-AC810340BF51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altLang="en-GB"/>
              <a:t>Proposal Template</a:t>
            </a:r>
            <a:endParaRPr lang="en-GB" altLang="en-GB" dirty="0"/>
          </a:p>
        </p:txBody>
      </p:sp>
      <p:sp>
        <p:nvSpPr>
          <p:cNvPr id="9" name="タイトル 1"/>
          <p:cNvSpPr>
            <a:spLocks noGrp="1"/>
          </p:cNvSpPr>
          <p:nvPr>
            <p:ph type="title" hasCustomPrompt="1"/>
          </p:nvPr>
        </p:nvSpPr>
        <p:spPr bwMode="gray">
          <a:xfrm>
            <a:off x="417600" y="136800"/>
            <a:ext cx="9072000" cy="651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aseline="0"/>
            </a:lvl1pPr>
          </a:lstStyle>
          <a:p>
            <a:br>
              <a:rPr lang="en-US" altLang="ja-JP" dirty="0"/>
            </a:br>
            <a:r>
              <a:rPr lang="ja-JP" altLang="en-US" dirty="0"/>
              <a:t>キーメッセージを入力（本スライドで一番伝えたいこと＜名詞止め・体言止め不可＞）</a:t>
            </a:r>
          </a:p>
        </p:txBody>
      </p:sp>
      <p:sp>
        <p:nvSpPr>
          <p:cNvPr id="10" name="テキスト プレースホルダ 5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17600" y="1009580"/>
            <a:ext cx="9072000" cy="439200"/>
          </a:xfrm>
        </p:spPr>
        <p:txBody>
          <a:bodyPr lIns="72000" tIns="0" rIns="72000" bIns="0">
            <a:noAutofit/>
          </a:bodyPr>
          <a:lstStyle>
            <a:lvl1pPr marL="0" indent="0">
              <a:spcBef>
                <a:spcPts val="0"/>
              </a:spcBef>
              <a:defRPr sz="14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lvl="0"/>
            <a:r>
              <a:rPr kumimoji="1" lang="ja-JP" altLang="en-US" dirty="0"/>
              <a:t>本文を入力（キーメッセージを補足する内容＜</a:t>
            </a:r>
            <a:r>
              <a:rPr kumimoji="1" lang="en-US" altLang="ja-JP" dirty="0"/>
              <a:t>2</a:t>
            </a:r>
            <a:r>
              <a:rPr kumimoji="1" lang="ja-JP" altLang="en-US" dirty="0"/>
              <a:t>行以内＞）</a:t>
            </a:r>
            <a:endParaRPr kumimoji="1" lang="en-US" altLang="ja-JP" dirty="0"/>
          </a:p>
          <a:p>
            <a:pPr lvl="0"/>
            <a:endParaRPr kumimoji="1" lang="ja-JP" altLang="en-US" dirty="0"/>
          </a:p>
        </p:txBody>
      </p:sp>
      <p:sp>
        <p:nvSpPr>
          <p:cNvPr id="11" name="コンテンツ プレースホルダ 2"/>
          <p:cNvSpPr>
            <a:spLocks noGrp="1"/>
          </p:cNvSpPr>
          <p:nvPr>
            <p:ph idx="1"/>
          </p:nvPr>
        </p:nvSpPr>
        <p:spPr bwMode="gray">
          <a:xfrm>
            <a:off x="417600" y="1926000"/>
            <a:ext cx="4320000" cy="4370400"/>
          </a:xfrm>
        </p:spPr>
        <p:txBody>
          <a:bodyPr/>
          <a:lstStyle>
            <a:lvl1pPr>
              <a:defRPr baseline="0">
                <a:latin typeface="Arial" pitchFamily="34" charset="0"/>
                <a:ea typeface="+mn-ea"/>
                <a:cs typeface="Arial" pitchFamily="34" charset="0"/>
              </a:defRPr>
            </a:lvl1pPr>
            <a:lvl2pPr>
              <a:lnSpc>
                <a:spcPct val="106000"/>
              </a:lnSpc>
              <a:spcBef>
                <a:spcPts val="1056"/>
              </a:spcBef>
              <a:defRPr baseline="0">
                <a:latin typeface="Arial" pitchFamily="34" charset="0"/>
                <a:ea typeface="+mn-ea"/>
                <a:cs typeface="Arial" pitchFamily="34" charset="0"/>
              </a:defRPr>
            </a:lvl2pPr>
            <a:lvl3pPr>
              <a:lnSpc>
                <a:spcPct val="106000"/>
              </a:lnSpc>
              <a:spcBef>
                <a:spcPts val="480"/>
              </a:spcBef>
              <a:defRPr baseline="0">
                <a:latin typeface="Arial" pitchFamily="34" charset="0"/>
                <a:ea typeface="+mn-ea"/>
                <a:cs typeface="Arial" pitchFamily="34" charset="0"/>
              </a:defRPr>
            </a:lvl3pPr>
            <a:lvl4pPr>
              <a:lnSpc>
                <a:spcPct val="106000"/>
              </a:lnSpc>
              <a:defRPr baseline="0">
                <a:latin typeface="Arial" pitchFamily="34" charset="0"/>
                <a:ea typeface="+mn-ea"/>
                <a:cs typeface="Arial" pitchFamily="34" charset="0"/>
              </a:defRPr>
            </a:lvl4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1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5" hasCustomPrompt="1"/>
          </p:nvPr>
        </p:nvSpPr>
        <p:spPr>
          <a:xfrm>
            <a:off x="417600" y="1484313"/>
            <a:ext cx="4320000" cy="432000"/>
          </a:xfrm>
        </p:spPr>
        <p:txBody>
          <a:bodyPr wrap="none" anchor="ctr">
            <a:noAutofit/>
          </a:bodyPr>
          <a:lstStyle>
            <a:lvl1pPr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kumimoji="1" lang="en-US" altLang="ja-JP" dirty="0"/>
              <a:t>Header</a:t>
            </a:r>
            <a:r>
              <a:rPr kumimoji="1" lang="ja-JP" altLang="en-US" dirty="0"/>
              <a:t>を入力（スライドタイトル）</a:t>
            </a:r>
          </a:p>
        </p:txBody>
      </p:sp>
    </p:spTree>
    <p:extLst>
      <p:ext uri="{BB962C8B-B14F-4D97-AF65-F5344CB8AC3E}">
        <p14:creationId xmlns:p14="http://schemas.microsoft.com/office/powerpoint/2010/main" val="32184443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（補足版） コンテンツ両サイド_レベル_Propo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スライド番号プレースホルダ 9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917B94E-3120-478C-8085-A9F2B368A1AE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11" name="フッター プレースホルダ 10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altLang="en-GB"/>
              <a:t>Proposal Template</a:t>
            </a:r>
            <a:endParaRPr lang="en-GB" altLang="en-GB" dirty="0"/>
          </a:p>
        </p:txBody>
      </p:sp>
      <p:sp>
        <p:nvSpPr>
          <p:cNvPr id="12" name="テキスト プレースホルダ 5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17000" y="1009580"/>
            <a:ext cx="9072000" cy="439200"/>
          </a:xfrm>
        </p:spPr>
        <p:txBody>
          <a:bodyPr lIns="72000" tIns="0" rIns="72000" bIns="0">
            <a:noAutofit/>
          </a:bodyPr>
          <a:lstStyle>
            <a:lvl1pPr marL="0" indent="0">
              <a:spcBef>
                <a:spcPts val="0"/>
              </a:spcBef>
              <a:defRPr sz="1400" baseline="0"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lvl="0"/>
            <a:r>
              <a:rPr kumimoji="1" lang="ja-JP" altLang="en-US" dirty="0"/>
              <a:t>本文を入力（キーメッセージを補足する内容＜</a:t>
            </a:r>
            <a:r>
              <a:rPr kumimoji="1" lang="en-US" altLang="ja-JP" dirty="0"/>
              <a:t>2</a:t>
            </a:r>
            <a:r>
              <a:rPr kumimoji="1" lang="ja-JP" altLang="en-US" dirty="0"/>
              <a:t>行以内＞）</a:t>
            </a:r>
            <a:endParaRPr kumimoji="1" lang="en-US" altLang="ja-JP" dirty="0"/>
          </a:p>
          <a:p>
            <a:pPr lvl="0"/>
            <a:endParaRPr kumimoji="1" lang="ja-JP" altLang="en-US" dirty="0"/>
          </a:p>
        </p:txBody>
      </p:sp>
      <p:sp>
        <p:nvSpPr>
          <p:cNvPr id="13" name="コンテンツ プレースホルダ 2"/>
          <p:cNvSpPr>
            <a:spLocks noGrp="1"/>
          </p:cNvSpPr>
          <p:nvPr>
            <p:ph idx="1"/>
          </p:nvPr>
        </p:nvSpPr>
        <p:spPr bwMode="gray">
          <a:xfrm>
            <a:off x="417000" y="1926000"/>
            <a:ext cx="4320000" cy="4370400"/>
          </a:xfrm>
        </p:spPr>
        <p:txBody>
          <a:bodyPr/>
          <a:lstStyle>
            <a:lvl1pPr>
              <a:defRPr baseline="0">
                <a:latin typeface="Arial" pitchFamily="34" charset="0"/>
                <a:ea typeface="+mn-ea"/>
                <a:cs typeface="Arial" pitchFamily="34" charset="0"/>
              </a:defRPr>
            </a:lvl1pPr>
            <a:lvl2pPr>
              <a:lnSpc>
                <a:spcPct val="106000"/>
              </a:lnSpc>
              <a:spcBef>
                <a:spcPts val="1056"/>
              </a:spcBef>
              <a:defRPr baseline="0">
                <a:latin typeface="Arial" pitchFamily="34" charset="0"/>
                <a:ea typeface="+mn-ea"/>
                <a:cs typeface="Arial" pitchFamily="34" charset="0"/>
              </a:defRPr>
            </a:lvl2pPr>
            <a:lvl3pPr>
              <a:lnSpc>
                <a:spcPct val="106000"/>
              </a:lnSpc>
              <a:spcBef>
                <a:spcPts val="480"/>
              </a:spcBef>
              <a:defRPr baseline="0">
                <a:latin typeface="Arial" pitchFamily="34" charset="0"/>
                <a:ea typeface="+mn-ea"/>
                <a:cs typeface="Arial" pitchFamily="34" charset="0"/>
              </a:defRPr>
            </a:lvl3pPr>
            <a:lvl4pPr>
              <a:lnSpc>
                <a:spcPct val="106000"/>
              </a:lnSpc>
              <a:defRPr baseline="0">
                <a:latin typeface="Arial" pitchFamily="34" charset="0"/>
                <a:ea typeface="+mn-ea"/>
                <a:cs typeface="Arial" pitchFamily="34" charset="0"/>
              </a:defRPr>
            </a:lvl4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1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</p:txBody>
      </p:sp>
      <p:sp>
        <p:nvSpPr>
          <p:cNvPr id="14" name="コンテンツ プレースホルダ 2"/>
          <p:cNvSpPr>
            <a:spLocks noGrp="1"/>
          </p:cNvSpPr>
          <p:nvPr>
            <p:ph idx="17"/>
          </p:nvPr>
        </p:nvSpPr>
        <p:spPr bwMode="gray">
          <a:xfrm>
            <a:off x="5132388" y="1926000"/>
            <a:ext cx="4320000" cy="4370400"/>
          </a:xfrm>
        </p:spPr>
        <p:txBody>
          <a:bodyPr/>
          <a:lstStyle>
            <a:lvl1pPr>
              <a:defRPr baseline="0">
                <a:latin typeface="+mn-lt"/>
                <a:ea typeface="+mn-ea"/>
              </a:defRPr>
            </a:lvl1pPr>
            <a:lvl2pPr>
              <a:lnSpc>
                <a:spcPct val="106000"/>
              </a:lnSpc>
              <a:spcBef>
                <a:spcPts val="1056"/>
              </a:spcBef>
              <a:defRPr baseline="0">
                <a:latin typeface="+mn-lt"/>
                <a:ea typeface="+mn-ea"/>
              </a:defRPr>
            </a:lvl2pPr>
            <a:lvl3pPr>
              <a:lnSpc>
                <a:spcPct val="106000"/>
              </a:lnSpc>
              <a:spcBef>
                <a:spcPts val="480"/>
              </a:spcBef>
              <a:defRPr baseline="0">
                <a:latin typeface="+mn-lt"/>
                <a:ea typeface="+mn-ea"/>
              </a:defRPr>
            </a:lvl3pPr>
            <a:lvl4pPr>
              <a:lnSpc>
                <a:spcPct val="106000"/>
              </a:lnSpc>
              <a:defRPr baseline="0">
                <a:latin typeface="+mn-lt"/>
                <a:ea typeface="+mn-ea"/>
              </a:defRPr>
            </a:lvl4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1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</p:txBody>
      </p:sp>
      <p:sp>
        <p:nvSpPr>
          <p:cNvPr id="15" name="タイトル 1"/>
          <p:cNvSpPr>
            <a:spLocks noGrp="1"/>
          </p:cNvSpPr>
          <p:nvPr>
            <p:ph type="title" hasCustomPrompt="1"/>
          </p:nvPr>
        </p:nvSpPr>
        <p:spPr bwMode="gray">
          <a:xfrm>
            <a:off x="417000" y="136800"/>
            <a:ext cx="9072000" cy="651600"/>
          </a:xfrm>
        </p:spPr>
        <p:txBody>
          <a:bodyPr>
            <a:noAutofit/>
          </a:bodyPr>
          <a:lstStyle>
            <a:lvl1pPr>
              <a:defRPr baseline="0"/>
            </a:lvl1pPr>
          </a:lstStyle>
          <a:p>
            <a:br>
              <a:rPr lang="en-US" altLang="ja-JP" dirty="0"/>
            </a:br>
            <a:r>
              <a:rPr lang="ja-JP" altLang="en-US" dirty="0"/>
              <a:t>キーメッセージを入力（本スライドで一番伝えたいこと＜名詞止め・体言止め不可＞）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8" hasCustomPrompt="1"/>
          </p:nvPr>
        </p:nvSpPr>
        <p:spPr>
          <a:xfrm>
            <a:off x="417000" y="1484312"/>
            <a:ext cx="4320000" cy="432000"/>
          </a:xfrm>
        </p:spPr>
        <p:txBody>
          <a:bodyPr wrap="none" anchor="ctr">
            <a:noAutofit/>
          </a:bodyPr>
          <a:lstStyle>
            <a:lvl1pPr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kumimoji="1" lang="en-US" altLang="ja-JP" dirty="0"/>
              <a:t>Header</a:t>
            </a:r>
            <a:r>
              <a:rPr kumimoji="1" lang="ja-JP" altLang="en-US" dirty="0"/>
              <a:t>を入力（スライドタイトル）</a:t>
            </a:r>
          </a:p>
        </p:txBody>
      </p:sp>
      <p:sp>
        <p:nvSpPr>
          <p:cNvPr id="18" name="テキスト プレースホルダー 2"/>
          <p:cNvSpPr>
            <a:spLocks noGrp="1"/>
          </p:cNvSpPr>
          <p:nvPr>
            <p:ph type="body" sz="quarter" idx="19" hasCustomPrompt="1"/>
          </p:nvPr>
        </p:nvSpPr>
        <p:spPr>
          <a:xfrm>
            <a:off x="5132388" y="1484312"/>
            <a:ext cx="4320000" cy="432000"/>
          </a:xfrm>
        </p:spPr>
        <p:txBody>
          <a:bodyPr wrap="none" anchor="ctr">
            <a:noAutofit/>
          </a:bodyPr>
          <a:lstStyle>
            <a:lvl1pPr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kumimoji="1" lang="en-US" altLang="ja-JP" dirty="0"/>
              <a:t>Header</a:t>
            </a:r>
            <a:r>
              <a:rPr kumimoji="1" lang="ja-JP" altLang="en-US" dirty="0"/>
              <a:t>を入力（スライドタイトル）</a:t>
            </a:r>
          </a:p>
        </p:txBody>
      </p:sp>
    </p:spTree>
    <p:extLst>
      <p:ext uri="{BB962C8B-B14F-4D97-AF65-F5344CB8AC3E}">
        <p14:creationId xmlns:p14="http://schemas.microsoft.com/office/powerpoint/2010/main" val="9717219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（補足版） コンテンツ全面_レベル_Propo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スライド番号プレースホルダ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D9FACC8-259C-46ED-9283-8CCF027B3826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10" name="フッター プレースホルダ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altLang="en-GB"/>
              <a:t>Proposal Template</a:t>
            </a:r>
            <a:endParaRPr lang="en-GB" altLang="en-GB" dirty="0"/>
          </a:p>
        </p:txBody>
      </p:sp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 bwMode="gray">
          <a:xfrm>
            <a:off x="417000" y="136800"/>
            <a:ext cx="9072000" cy="6516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baseline="0"/>
            </a:lvl1pPr>
          </a:lstStyle>
          <a:p>
            <a:br>
              <a:rPr lang="en-US" altLang="ja-JP" dirty="0"/>
            </a:br>
            <a:r>
              <a:rPr lang="ja-JP" altLang="en-US" dirty="0"/>
              <a:t>キーメッセージを入力（本スライドで一番伝えたいこと＜名詞止め・体言止め不可＞）</a:t>
            </a:r>
          </a:p>
        </p:txBody>
      </p:sp>
      <p:sp>
        <p:nvSpPr>
          <p:cNvPr id="8" name="テキスト プレースホルダ 5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17000" y="1009580"/>
            <a:ext cx="9072000" cy="439200"/>
          </a:xfrm>
        </p:spPr>
        <p:txBody>
          <a:bodyPr lIns="72000" tIns="0" rIns="72000" bIns="0">
            <a:noAutofit/>
          </a:bodyPr>
          <a:lstStyle>
            <a:lvl1pPr marL="0" indent="0">
              <a:spcBef>
                <a:spcPts val="0"/>
              </a:spcBef>
              <a:defRPr sz="1400" baseline="0"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lvl="0"/>
            <a:r>
              <a:rPr kumimoji="1" lang="ja-JP" altLang="en-US" dirty="0"/>
              <a:t>本文を入力（キーメッセージを補足する内容＜</a:t>
            </a:r>
            <a:r>
              <a:rPr kumimoji="1" lang="en-US" altLang="ja-JP" dirty="0"/>
              <a:t>2</a:t>
            </a:r>
            <a:r>
              <a:rPr kumimoji="1" lang="ja-JP" altLang="en-US" dirty="0"/>
              <a:t>行以内＞）</a:t>
            </a:r>
            <a:endParaRPr kumimoji="1" lang="en-US" altLang="ja-JP" dirty="0"/>
          </a:p>
          <a:p>
            <a:pPr lvl="0"/>
            <a:endParaRPr kumimoji="1" lang="ja-JP" altLang="en-US" dirty="0"/>
          </a:p>
        </p:txBody>
      </p:sp>
      <p:sp>
        <p:nvSpPr>
          <p:cNvPr id="11" name="コンテンツ プレースホルダ 2"/>
          <p:cNvSpPr>
            <a:spLocks noGrp="1"/>
          </p:cNvSpPr>
          <p:nvPr>
            <p:ph idx="1"/>
          </p:nvPr>
        </p:nvSpPr>
        <p:spPr bwMode="gray">
          <a:xfrm>
            <a:off x="417600" y="1926000"/>
            <a:ext cx="9066013" cy="4370400"/>
          </a:xfrm>
        </p:spPr>
        <p:txBody>
          <a:bodyPr/>
          <a:lstStyle>
            <a:lvl1pPr>
              <a:defRPr baseline="0">
                <a:latin typeface="+mn-lt"/>
                <a:ea typeface="+mn-ea"/>
              </a:defRPr>
            </a:lvl1pPr>
            <a:lvl2pPr>
              <a:lnSpc>
                <a:spcPct val="106000"/>
              </a:lnSpc>
              <a:spcBef>
                <a:spcPts val="1056"/>
              </a:spcBef>
              <a:defRPr baseline="0">
                <a:latin typeface="+mn-lt"/>
                <a:ea typeface="+mn-ea"/>
              </a:defRPr>
            </a:lvl2pPr>
            <a:lvl3pPr>
              <a:lnSpc>
                <a:spcPct val="106000"/>
              </a:lnSpc>
              <a:spcBef>
                <a:spcPts val="480"/>
              </a:spcBef>
              <a:defRPr baseline="0">
                <a:latin typeface="+mn-lt"/>
                <a:ea typeface="+mn-ea"/>
              </a:defRPr>
            </a:lvl3pPr>
            <a:lvl4pPr>
              <a:lnSpc>
                <a:spcPct val="106000"/>
              </a:lnSpc>
              <a:spcBef>
                <a:spcPts val="240"/>
              </a:spcBef>
              <a:defRPr baseline="0">
                <a:latin typeface="+mn-lt"/>
                <a:ea typeface="+mn-ea"/>
              </a:defRPr>
            </a:lvl4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1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5" hasCustomPrompt="1"/>
          </p:nvPr>
        </p:nvSpPr>
        <p:spPr>
          <a:xfrm>
            <a:off x="417600" y="1484313"/>
            <a:ext cx="4320000" cy="432000"/>
          </a:xfrm>
        </p:spPr>
        <p:txBody>
          <a:bodyPr wrap="none" anchor="ctr">
            <a:noAutofit/>
          </a:bodyPr>
          <a:lstStyle>
            <a:lvl1pPr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kumimoji="1" lang="en-US" altLang="ja-JP" dirty="0"/>
              <a:t>Header</a:t>
            </a:r>
            <a:r>
              <a:rPr kumimoji="1" lang="ja-JP" altLang="en-US" dirty="0"/>
              <a:t>を入力（スライドタイトル）</a:t>
            </a:r>
          </a:p>
        </p:txBody>
      </p:sp>
    </p:spTree>
    <p:extLst>
      <p:ext uri="{BB962C8B-B14F-4D97-AF65-F5344CB8AC3E}">
        <p14:creationId xmlns:p14="http://schemas.microsoft.com/office/powerpoint/2010/main" val="4008770339"/>
      </p:ext>
    </p:extLst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emf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5" Type="http://schemas.openxmlformats.org/officeDocument/2006/relationships/slideLayout" Target="../slideLayouts/slideLayout5.xml" /><Relationship Id="rId10" Type="http://schemas.openxmlformats.org/officeDocument/2006/relationships/theme" Target="../theme/theme1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8" Type="http://schemas.openxmlformats.org/officeDocument/2006/relationships/image" Target="../media/image1.emf" /><Relationship Id="rId3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11.xml" /><Relationship Id="rId1" Type="http://schemas.openxmlformats.org/officeDocument/2006/relationships/slideLayout" Target="../slideLayouts/slideLayout10.xml" /><Relationship Id="rId5" Type="http://schemas.openxmlformats.org/officeDocument/2006/relationships/theme" Target="../theme/theme2.xml" /><Relationship Id="rId4" Type="http://schemas.openxmlformats.org/officeDocument/2006/relationships/slideLayout" Target="../slideLayouts/slideLayout1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プレースホルダ 6"/>
          <p:cNvSpPr>
            <a:spLocks noGrp="1"/>
          </p:cNvSpPr>
          <p:nvPr>
            <p:ph type="title"/>
          </p:nvPr>
        </p:nvSpPr>
        <p:spPr>
          <a:xfrm>
            <a:off x="417000" y="136800"/>
            <a:ext cx="9072000" cy="6516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8" name="テキスト プレースホルダ 7"/>
          <p:cNvSpPr>
            <a:spLocks noGrp="1"/>
          </p:cNvSpPr>
          <p:nvPr>
            <p:ph type="body" idx="1"/>
          </p:nvPr>
        </p:nvSpPr>
        <p:spPr>
          <a:xfrm>
            <a:off x="417000" y="1479600"/>
            <a:ext cx="4320000" cy="4816800"/>
          </a:xfrm>
          <a:prstGeom prst="rect">
            <a:avLst/>
          </a:prstGeom>
        </p:spPr>
        <p:txBody>
          <a:bodyPr vert="horz" lIns="72000" tIns="72000" rIns="72000" bIns="7200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1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9" name="フッター プレースホルダ 8"/>
          <p:cNvSpPr>
            <a:spLocks noGrp="1"/>
          </p:cNvSpPr>
          <p:nvPr>
            <p:ph type="ftr" sz="quarter" idx="3"/>
          </p:nvPr>
        </p:nvSpPr>
        <p:spPr>
          <a:xfrm>
            <a:off x="684000" y="6588000"/>
            <a:ext cx="4068000" cy="1692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1" lang="en-GB" altLang="en-GB" dirty="0"/>
              <a:t>Proposal Template</a:t>
            </a:r>
          </a:p>
        </p:txBody>
      </p:sp>
      <p:sp>
        <p:nvSpPr>
          <p:cNvPr id="10" name="スライド番号プレースホルダ 9"/>
          <p:cNvSpPr>
            <a:spLocks noGrp="1"/>
          </p:cNvSpPr>
          <p:nvPr>
            <p:ph type="sldNum" sz="quarter" idx="4"/>
          </p:nvPr>
        </p:nvSpPr>
        <p:spPr>
          <a:xfrm>
            <a:off x="410400" y="6588000"/>
            <a:ext cx="180000" cy="16920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11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A5FCFE5-FE56-4EF1-80A8-07776887C2A1}" type="slidenum">
              <a:rPr kumimoji="1" lang="ja-JP" altLang="en-US" smtClean="0"/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79974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</p:sldLayoutIdLst>
  <p:hf hdr="0" dt="0"/>
  <p:txStyles>
    <p:titleStyle>
      <a:lvl1pPr algn="l" eaLnBrk="1" hangingPunct="1">
        <a:defRPr kumimoji="1" sz="2000" b="1">
          <a:solidFill>
            <a:schemeClr val="accent1"/>
          </a:solidFill>
          <a:latin typeface="Arial" pitchFamily="34" charset="0"/>
          <a:ea typeface="+mn-ea"/>
          <a:cs typeface="Arial" pitchFamily="34" charset="0"/>
        </a:defRPr>
      </a:lvl1pPr>
    </p:titleStyle>
    <p:bodyStyle>
      <a:lvl1pPr marL="0" indent="0" eaLnBrk="1" hangingPunct="1">
        <a:lnSpc>
          <a:spcPct val="106000"/>
        </a:lnSpc>
        <a:spcBef>
          <a:spcPts val="1056"/>
        </a:spcBef>
        <a:defRPr kumimoji="1" sz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169200" indent="-169200" algn="l" eaLnBrk="1" hangingPunct="1">
        <a:lnSpc>
          <a:spcPct val="106000"/>
        </a:lnSpc>
        <a:spcBef>
          <a:spcPts val="1056"/>
        </a:spcBef>
        <a:buFont typeface="Wingdings" pitchFamily="2" charset="2"/>
        <a:buChar char="n"/>
        <a:defRPr kumimoji="1" sz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345600" indent="-172800" algn="l" eaLnBrk="1" hangingPunct="1">
        <a:lnSpc>
          <a:spcPct val="106000"/>
        </a:lnSpc>
        <a:spcBef>
          <a:spcPts val="480"/>
        </a:spcBef>
        <a:buFont typeface="Wingdings" pitchFamily="2" charset="2"/>
        <a:buChar char="Ø"/>
        <a:defRPr kumimoji="1" sz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518400" indent="-172800" algn="l" eaLnBrk="1" hangingPunct="1">
        <a:lnSpc>
          <a:spcPct val="106000"/>
        </a:lnSpc>
        <a:spcBef>
          <a:spcPts val="240"/>
        </a:spcBef>
        <a:buFont typeface="Arial" pitchFamily="34" charset="0"/>
        <a:buChar char="•"/>
        <a:defRPr kumimoji="1" sz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プレースホルダ 6"/>
          <p:cNvSpPr>
            <a:spLocks noGrp="1"/>
          </p:cNvSpPr>
          <p:nvPr>
            <p:ph type="title"/>
          </p:nvPr>
        </p:nvSpPr>
        <p:spPr>
          <a:xfrm>
            <a:off x="417000" y="136800"/>
            <a:ext cx="9072000" cy="6516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8" name="テキスト プレースホルダ 7"/>
          <p:cNvSpPr>
            <a:spLocks noGrp="1"/>
          </p:cNvSpPr>
          <p:nvPr>
            <p:ph type="body" idx="1"/>
          </p:nvPr>
        </p:nvSpPr>
        <p:spPr>
          <a:xfrm>
            <a:off x="417000" y="1479600"/>
            <a:ext cx="4320000" cy="4816800"/>
          </a:xfrm>
          <a:prstGeom prst="rect">
            <a:avLst/>
          </a:prstGeom>
        </p:spPr>
        <p:txBody>
          <a:bodyPr vert="horz" lIns="72000" tIns="72000" rIns="72000" bIns="7200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1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9" name="フッター プレースホルダ 8"/>
          <p:cNvSpPr>
            <a:spLocks noGrp="1"/>
          </p:cNvSpPr>
          <p:nvPr>
            <p:ph type="ftr" sz="quarter" idx="3"/>
          </p:nvPr>
        </p:nvSpPr>
        <p:spPr>
          <a:xfrm>
            <a:off x="684000" y="6588000"/>
            <a:ext cx="4068000" cy="1692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1" lang="en-GB" altLang="en-GB" dirty="0"/>
              <a:t>Proposal Template</a:t>
            </a:r>
          </a:p>
        </p:txBody>
      </p:sp>
      <p:sp>
        <p:nvSpPr>
          <p:cNvPr id="10" name="スライド番号プレースホルダ 9"/>
          <p:cNvSpPr>
            <a:spLocks noGrp="1"/>
          </p:cNvSpPr>
          <p:nvPr>
            <p:ph type="sldNum" sz="quarter" idx="4"/>
          </p:nvPr>
        </p:nvSpPr>
        <p:spPr>
          <a:xfrm>
            <a:off x="410400" y="6588000"/>
            <a:ext cx="180000" cy="16920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sz="11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6E56C22-CD92-4A50-AAD1-E2171E0619BD}" type="slidenum">
              <a:rPr kumimoji="1" lang="ja-JP" altLang="en-US" smtClean="0"/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1" lang="ja-JP" altLang="en-US" dirty="0"/>
          </a:p>
        </p:txBody>
      </p:sp>
      <p:sp>
        <p:nvSpPr>
          <p:cNvPr id="12" name="Text Box 37"/>
          <p:cNvSpPr txBox="1">
            <a:spLocks noChangeArrowheads="1"/>
          </p:cNvSpPr>
          <p:nvPr/>
        </p:nvSpPr>
        <p:spPr bwMode="gray">
          <a:xfrm>
            <a:off x="5702400" y="6588000"/>
            <a:ext cx="3762000" cy="16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 anchorCtr="0">
            <a:noAutofit/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altLang="ja-JP" sz="900" kern="1200" dirty="0">
                <a:solidFill>
                  <a:schemeClr val="tx2"/>
                </a:solidFill>
                <a:latin typeface="Arial" charset="0"/>
                <a:ea typeface="ＭＳ Ｐゴシック" pitchFamily="50" charset="-128"/>
                <a:cs typeface="Arial" charset="0"/>
              </a:rPr>
              <a:t>© 2015. For information, contact Deloitte Touche Tohmatsu LLC.</a:t>
            </a:r>
          </a:p>
        </p:txBody>
      </p:sp>
    </p:spTree>
    <p:extLst>
      <p:ext uri="{BB962C8B-B14F-4D97-AF65-F5344CB8AC3E}">
        <p14:creationId xmlns:p14="http://schemas.microsoft.com/office/powerpoint/2010/main" val="1147883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</p:sldLayoutIdLst>
  <p:hf hdr="0" dt="0"/>
  <p:txStyles>
    <p:titleStyle>
      <a:lvl1pPr algn="l" eaLnBrk="1" hangingPunct="1">
        <a:defRPr kumimoji="1" sz="2000" b="1">
          <a:solidFill>
            <a:schemeClr val="accent1"/>
          </a:solidFill>
          <a:latin typeface="Arial" pitchFamily="34" charset="0"/>
          <a:ea typeface="+mn-ea"/>
          <a:cs typeface="Arial" pitchFamily="34" charset="0"/>
        </a:defRPr>
      </a:lvl1pPr>
    </p:titleStyle>
    <p:bodyStyle>
      <a:lvl1pPr marL="0" indent="0" eaLnBrk="1" hangingPunct="1">
        <a:lnSpc>
          <a:spcPct val="106000"/>
        </a:lnSpc>
        <a:spcBef>
          <a:spcPts val="1056"/>
        </a:spcBef>
        <a:defRPr kumimoji="1" sz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169200" indent="-169200" algn="l" eaLnBrk="1" hangingPunct="1">
        <a:lnSpc>
          <a:spcPct val="106000"/>
        </a:lnSpc>
        <a:spcBef>
          <a:spcPts val="1056"/>
        </a:spcBef>
        <a:buFont typeface="Wingdings" pitchFamily="2" charset="2"/>
        <a:buChar char="n"/>
        <a:defRPr kumimoji="1" sz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345600" indent="-172800" algn="l" eaLnBrk="1" hangingPunct="1">
        <a:lnSpc>
          <a:spcPct val="106000"/>
        </a:lnSpc>
        <a:spcBef>
          <a:spcPts val="480"/>
        </a:spcBef>
        <a:buFont typeface="Wingdings" pitchFamily="2" charset="2"/>
        <a:buChar char="Ø"/>
        <a:defRPr kumimoji="1" sz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518400" indent="-172800" algn="l" eaLnBrk="1" hangingPunct="1">
        <a:lnSpc>
          <a:spcPct val="106000"/>
        </a:lnSpc>
        <a:spcBef>
          <a:spcPts val="240"/>
        </a:spcBef>
        <a:buFont typeface="Arial" pitchFamily="34" charset="0"/>
        <a:buChar char="•"/>
        <a:defRPr kumimoji="1" sz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&#65279;<?xml version="1.0" encoding="UTF-8" standalone="yes"?><Relationships xmlns="http://schemas.openxmlformats.org/package/2006/relationships"><Relationship Id="rId3" Type="http://schemas.openxmlformats.org/officeDocument/2006/relationships/notesSlide" Target="../notesSlides/notesSlide1.xml" /><Relationship Id="rId2" Type="http://schemas.openxmlformats.org/officeDocument/2006/relationships/slideLayout" Target="../slideLayouts/slideLayout6.xml" /><Relationship Id="rId5" Type="http://schemas.openxmlformats.org/officeDocument/2006/relationships/image" Target="../media/image1.emf" /></Relationships>
</file>

<file path=ppt/slides/_rels/slide3.xml.rels>&#65279;<?xml version="1.0" encoding="UTF-8" standalone="yes"?><Relationships xmlns="http://schemas.openxmlformats.org/package/2006/relationships"><Relationship Id="rId3" Type="http://schemas.openxmlformats.org/officeDocument/2006/relationships/notesSlide" Target="../notesSlides/notesSlide2.xml" /><Relationship Id="rId2" Type="http://schemas.openxmlformats.org/officeDocument/2006/relationships/slideLayout" Target="../slideLayouts/slideLayout6.xml" /><Relationship Id="rId5" Type="http://schemas.openxmlformats.org/officeDocument/2006/relationships/image" Target="../media/image1.emf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notesSlide" Target="../notesSlides/notesSlide3.xml" /><Relationship Id="rId2" Type="http://schemas.openxmlformats.org/officeDocument/2006/relationships/slideLayout" Target="../slideLayouts/slideLayout6.xml" /><Relationship Id="rId5" Type="http://schemas.openxmlformats.org/officeDocument/2006/relationships/image" Target="../media/image1.emf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sz="quarter"/>
          </p:nvPr>
        </p:nvSpPr>
        <p:spPr>
          <a:xfrm>
            <a:off x="966530" y="2009821"/>
            <a:ext cx="4680000" cy="564257"/>
          </a:xfrm>
        </p:spPr>
        <p:txBody>
          <a:bodyPr/>
          <a:lstStyle/>
          <a:p>
            <a:r>
              <a:rPr lang="ja-JP" altLang="en-US" dirty="0"/>
              <a:t>第</a:t>
            </a:r>
            <a:r>
              <a:rPr lang="en-US" altLang="ja-JP" dirty="0"/>
              <a:t>15</a:t>
            </a:r>
            <a:r>
              <a:rPr lang="ja-JP" altLang="en-US" dirty="0"/>
              <a:t>回信州ベンチャーサミット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0"/>
          </p:nvPr>
        </p:nvSpPr>
        <p:spPr>
          <a:xfrm>
            <a:off x="966788" y="2830500"/>
            <a:ext cx="4680000" cy="439200"/>
          </a:xfrm>
        </p:spPr>
        <p:txBody>
          <a:bodyPr/>
          <a:lstStyle/>
          <a:p>
            <a:r>
              <a:rPr lang="ja-JP" altLang="en-US" dirty="0"/>
              <a:t>起業家ピッチ　エントリーシート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4294967295"/>
          </p:nvPr>
        </p:nvSpPr>
        <p:spPr>
          <a:xfrm>
            <a:off x="414867" y="6562725"/>
            <a:ext cx="179388" cy="169863"/>
          </a:xfrm>
        </p:spPr>
        <p:txBody>
          <a:bodyPr/>
          <a:lstStyle/>
          <a:p>
            <a:fld id="{AA5FCFE5-FE56-4EF1-80A8-07776887C2A1}" type="slidenum">
              <a:rPr lang="ja-JP" altLang="en-US" smtClean="0"/>
              <a:pPr/>
              <a:t>1</a:t>
            </a:fld>
            <a:endParaRPr lang="ja-JP" altLang="en-US" dirty="0"/>
          </a:p>
        </p:txBody>
      </p:sp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3049143"/>
              </p:ext>
            </p:extLst>
          </p:nvPr>
        </p:nvGraphicFramePr>
        <p:xfrm>
          <a:off x="911225" y="4775200"/>
          <a:ext cx="4357690" cy="609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0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69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9550"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400" dirty="0">
                          <a:solidFill>
                            <a:schemeClr val="accent1"/>
                          </a:solidFill>
                        </a:rPr>
                        <a:t>会社名：</a:t>
                      </a:r>
                      <a:endParaRPr kumimoji="1" lang="ja-JP" altLang="en-US" sz="1400" dirty="0">
                        <a:solidFill>
                          <a:schemeClr val="accent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400" dirty="0">
                          <a:solidFill>
                            <a:schemeClr val="accent1"/>
                          </a:solidFill>
                        </a:rPr>
                        <a:t>代表者名：</a:t>
                      </a:r>
                      <a:endParaRPr kumimoji="1" lang="ja-JP" altLang="en-US" sz="1400" dirty="0">
                        <a:solidFill>
                          <a:schemeClr val="accent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" name="Picture 9" descr="\\jptyo2611\Dept_TYO\Nagano\Audit\TVS(トーマツベンチャーサポート)\01.企画\03.信州ベンチャーサミット(第4回)\400.PR\Logo\logo_jpeg_pdf\color_3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4762" y="43130"/>
            <a:ext cx="2116347" cy="977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7870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タイトル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基本情報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5FCFE5-FE56-4EF1-80A8-07776887C2A1}" type="slidenum">
              <a:rPr lang="ja-JP" altLang="en-US" smtClean="0"/>
              <a:pPr/>
              <a:t>2</a:t>
            </a:fld>
            <a:endParaRPr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ja-JP" altLang="en-US" dirty="0"/>
              <a:t>会社概要</a:t>
            </a:r>
            <a:endParaRPr lang="en-US" altLang="ja-JP" dirty="0"/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6352954"/>
              </p:ext>
            </p:extLst>
          </p:nvPr>
        </p:nvGraphicFramePr>
        <p:xfrm>
          <a:off x="454025" y="1484313"/>
          <a:ext cx="4462600" cy="52284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応募テーマ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60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4532759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会社名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60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代表者氏名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代表者生年月日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本社所在地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575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事業内容</a:t>
                      </a:r>
                      <a:endParaRPr kumimoji="1" lang="en-US" altLang="ja-JP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091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主要な商品・サービス</a:t>
                      </a:r>
                      <a:endParaRPr kumimoji="1" lang="en-US" altLang="ja-JP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前年度売上高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希望するもの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9" name="テキスト プレースホルダー 5"/>
          <p:cNvSpPr txBox="1">
            <a:spLocks/>
          </p:cNvSpPr>
          <p:nvPr/>
        </p:nvSpPr>
        <p:spPr>
          <a:xfrm>
            <a:off x="5132388" y="1016000"/>
            <a:ext cx="4320000" cy="432000"/>
          </a:xfrm>
          <a:prstGeom prst="rect">
            <a:avLst/>
          </a:prstGeom>
        </p:spPr>
        <p:txBody>
          <a:bodyPr vert="horz" wrap="none" lIns="72000" tIns="72000" rIns="72000" bIns="72000" rtlCol="0" anchor="ctr">
            <a:noAutofit/>
          </a:bodyPr>
          <a:lstStyle>
            <a:lvl1pPr marL="0" indent="0" eaLnBrk="1" hangingPunct="1">
              <a:lnSpc>
                <a:spcPct val="106000"/>
              </a:lnSpc>
              <a:spcBef>
                <a:spcPts val="1056"/>
              </a:spcBef>
              <a:defRPr kumimoji="1" sz="1400" b="1">
                <a:solidFill>
                  <a:schemeClr val="accent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169200" indent="-169200" algn="l" eaLnBrk="1" hangingPunct="1">
              <a:lnSpc>
                <a:spcPct val="106000"/>
              </a:lnSpc>
              <a:spcBef>
                <a:spcPts val="1056"/>
              </a:spcBef>
              <a:buFont typeface="Wingdings" pitchFamily="2" charset="2"/>
              <a:buChar char="n"/>
              <a:defRPr kumimoji="1" sz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345600" indent="-172800" algn="l" eaLnBrk="1" hangingPunct="1">
              <a:lnSpc>
                <a:spcPct val="106000"/>
              </a:lnSpc>
              <a:spcBef>
                <a:spcPts val="480"/>
              </a:spcBef>
              <a:buFont typeface="Wingdings" pitchFamily="2" charset="2"/>
              <a:buChar char="Ø"/>
              <a:defRPr kumimoji="1" sz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518400" indent="-172800" algn="l" eaLnBrk="1" hangingPunct="1">
              <a:lnSpc>
                <a:spcPct val="106000"/>
              </a:lnSpc>
              <a:spcBef>
                <a:spcPts val="240"/>
              </a:spcBef>
              <a:buFont typeface="Arial" pitchFamily="34" charset="0"/>
              <a:buChar char="•"/>
              <a:defRPr kumimoji="1" sz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</a:lstStyle>
          <a:p>
            <a:pPr fontAlgn="auto">
              <a:spcAft>
                <a:spcPts val="0"/>
              </a:spcAft>
            </a:pPr>
            <a:r>
              <a:rPr lang="ja-JP" altLang="en-US" kern="0" dirty="0"/>
              <a:t>セールスポイント</a:t>
            </a:r>
            <a:endParaRPr lang="en-US" altLang="ja-JP" kern="0" dirty="0"/>
          </a:p>
        </p:txBody>
      </p:sp>
      <p:sp>
        <p:nvSpPr>
          <p:cNvPr id="11" name="正方形/長方形 10"/>
          <p:cNvSpPr/>
          <p:nvPr/>
        </p:nvSpPr>
        <p:spPr>
          <a:xfrm>
            <a:off x="5132388" y="1484312"/>
            <a:ext cx="4357687" cy="3728711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 anchorCtr="0"/>
          <a:lstStyle/>
          <a:p>
            <a:endParaRPr kumimoji="1" lang="ja-JP" altLang="en-US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7" name="角丸四角形 16"/>
          <p:cNvSpPr/>
          <p:nvPr/>
        </p:nvSpPr>
        <p:spPr>
          <a:xfrm>
            <a:off x="8407400" y="165100"/>
            <a:ext cx="1082675" cy="406400"/>
          </a:xfrm>
          <a:prstGeom prst="roundRect">
            <a:avLst>
              <a:gd name="adj" fmla="val 26042"/>
            </a:avLst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ja-JP" sz="16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Sheet 1</a:t>
            </a:r>
            <a:endParaRPr kumimoji="1" lang="ja-JP" altLang="en-US" sz="1600" b="1" dirty="0">
              <a:solidFill>
                <a:schemeClr val="accent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" name="テキスト プレースホルダー 5">
            <a:extLst>
              <a:ext uri="{FF2B5EF4-FFF2-40B4-BE49-F238E27FC236}">
                <a16:creationId xmlns:a16="http://schemas.microsoft.com/office/drawing/2014/main" id="{A5F92654-76B6-75C2-95E9-6397E8BF593C}"/>
              </a:ext>
            </a:extLst>
          </p:cNvPr>
          <p:cNvSpPr txBox="1">
            <a:spLocks/>
          </p:cNvSpPr>
          <p:nvPr/>
        </p:nvSpPr>
        <p:spPr>
          <a:xfrm>
            <a:off x="5137913" y="5350560"/>
            <a:ext cx="4320000" cy="295062"/>
          </a:xfrm>
          <a:prstGeom prst="rect">
            <a:avLst/>
          </a:prstGeom>
        </p:spPr>
        <p:txBody>
          <a:bodyPr vert="horz" wrap="none" lIns="72000" tIns="72000" rIns="72000" bIns="72000" rtlCol="0" anchor="ctr">
            <a:noAutofit/>
          </a:bodyPr>
          <a:lstStyle>
            <a:lvl1pPr marL="0" indent="0" eaLnBrk="1" hangingPunct="1">
              <a:lnSpc>
                <a:spcPct val="106000"/>
              </a:lnSpc>
              <a:spcBef>
                <a:spcPts val="1056"/>
              </a:spcBef>
              <a:defRPr kumimoji="1" sz="1400" b="1">
                <a:solidFill>
                  <a:schemeClr val="accent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169200" indent="-169200" algn="l" eaLnBrk="1" hangingPunct="1">
              <a:lnSpc>
                <a:spcPct val="106000"/>
              </a:lnSpc>
              <a:spcBef>
                <a:spcPts val="1056"/>
              </a:spcBef>
              <a:buFont typeface="Wingdings" pitchFamily="2" charset="2"/>
              <a:buChar char="n"/>
              <a:defRPr kumimoji="1" sz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345600" indent="-172800" algn="l" eaLnBrk="1" hangingPunct="1">
              <a:lnSpc>
                <a:spcPct val="106000"/>
              </a:lnSpc>
              <a:spcBef>
                <a:spcPts val="480"/>
              </a:spcBef>
              <a:buFont typeface="Wingdings" pitchFamily="2" charset="2"/>
              <a:buChar char="Ø"/>
              <a:defRPr kumimoji="1" sz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518400" indent="-172800" algn="l" eaLnBrk="1" hangingPunct="1">
              <a:lnSpc>
                <a:spcPct val="106000"/>
              </a:lnSpc>
              <a:spcBef>
                <a:spcPts val="240"/>
              </a:spcBef>
              <a:buFont typeface="Arial" pitchFamily="34" charset="0"/>
              <a:buChar char="•"/>
              <a:defRPr kumimoji="1" sz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</a:lstStyle>
          <a:p>
            <a:pPr fontAlgn="auto">
              <a:spcAft>
                <a:spcPts val="0"/>
              </a:spcAft>
            </a:pPr>
            <a:r>
              <a:rPr lang="ja-JP" altLang="en-US" kern="0" dirty="0"/>
              <a:t>長野県内での事業展開</a:t>
            </a:r>
            <a:br>
              <a:rPr lang="en-US" altLang="ja-JP" kern="0" dirty="0"/>
            </a:br>
            <a:r>
              <a:rPr lang="ja-JP" altLang="en-US" sz="900" kern="0" dirty="0"/>
              <a:t>（</a:t>
            </a:r>
            <a:r>
              <a:rPr lang="en-US" altLang="ja-JP" sz="900" b="0" kern="0" dirty="0"/>
              <a:t>※</a:t>
            </a:r>
            <a:r>
              <a:rPr lang="ja-JP" altLang="en-US" sz="900" b="0" kern="0" dirty="0"/>
              <a:t>長野県内でどのように事業展開しているのか（予定含む））</a:t>
            </a:r>
            <a:endParaRPr lang="en-US" altLang="ja-JP" b="0" kern="0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8EF9904-5315-8CBA-CFB2-B20D63257162}"/>
              </a:ext>
            </a:extLst>
          </p:cNvPr>
          <p:cNvSpPr/>
          <p:nvPr/>
        </p:nvSpPr>
        <p:spPr>
          <a:xfrm>
            <a:off x="5137913" y="5678991"/>
            <a:ext cx="4357687" cy="1033787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 anchorCtr="0"/>
          <a:lstStyle/>
          <a:p>
            <a:endParaRPr kumimoji="1" lang="ja-JP" altLang="en-US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9366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正方形/長方形 25"/>
          <p:cNvSpPr/>
          <p:nvPr/>
        </p:nvSpPr>
        <p:spPr>
          <a:xfrm>
            <a:off x="7569201" y="1752600"/>
            <a:ext cx="1920874" cy="344170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 anchorCtr="0"/>
          <a:lstStyle/>
          <a:p>
            <a:endParaRPr kumimoji="1" lang="ja-JP" altLang="en-US" sz="1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5FCFE5-FE56-4EF1-80A8-07776887C2A1}" type="slidenum">
              <a:rPr lang="ja-JP" altLang="en-US" smtClean="0"/>
              <a:pPr/>
              <a:t>3</a:t>
            </a:fld>
            <a:endParaRPr lang="ja-JP" altLang="en-US" dirty="0"/>
          </a:p>
        </p:txBody>
      </p:sp>
      <p:sp>
        <p:nvSpPr>
          <p:cNvPr id="9" name="正方形/長方形 8"/>
          <p:cNvSpPr/>
          <p:nvPr/>
        </p:nvSpPr>
        <p:spPr>
          <a:xfrm>
            <a:off x="454025" y="901700"/>
            <a:ext cx="1273175" cy="468313"/>
          </a:xfrm>
          <a:prstGeom prst="rect">
            <a:avLst/>
          </a:prstGeom>
          <a:solidFill>
            <a:srgbClr val="92D050"/>
          </a:solidFill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 anchorCtr="0"/>
          <a:lstStyle/>
          <a:p>
            <a:pPr algn="ctr"/>
            <a:r>
              <a:rPr kumimoji="1" lang="ja-JP" altLang="en-US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ビジネステーマ</a:t>
            </a:r>
          </a:p>
        </p:txBody>
      </p:sp>
      <p:sp>
        <p:nvSpPr>
          <p:cNvPr id="18" name="正方形/長方形 17"/>
          <p:cNvSpPr/>
          <p:nvPr/>
        </p:nvSpPr>
        <p:spPr>
          <a:xfrm>
            <a:off x="1727200" y="901700"/>
            <a:ext cx="7762875" cy="468313"/>
          </a:xfrm>
          <a:prstGeom prst="rect">
            <a:avLst/>
          </a:prstGeom>
          <a:solidFill>
            <a:schemeClr val="bg1"/>
          </a:solidFill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 anchorCtr="0"/>
          <a:lstStyle/>
          <a:p>
            <a:endParaRPr kumimoji="1" lang="ja-JP" altLang="en-US" sz="1800" b="1" dirty="0">
              <a:solidFill>
                <a:schemeClr val="accent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3190175" y="1752600"/>
            <a:ext cx="2882900" cy="34417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 anchorCtr="0"/>
          <a:lstStyle/>
          <a:p>
            <a:endParaRPr kumimoji="1" lang="ja-JP" altLang="en-US" sz="1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7" name="正方形/長方形 26"/>
          <p:cNvSpPr/>
          <p:nvPr/>
        </p:nvSpPr>
        <p:spPr>
          <a:xfrm>
            <a:off x="454025" y="5441408"/>
            <a:ext cx="4319588" cy="1032085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 anchorCtr="0"/>
          <a:lstStyle/>
          <a:p>
            <a:endParaRPr kumimoji="1" lang="ja-JP" altLang="en-US" sz="1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8" name="正方形/長方形 27"/>
          <p:cNvSpPr/>
          <p:nvPr/>
        </p:nvSpPr>
        <p:spPr>
          <a:xfrm>
            <a:off x="5132387" y="5441408"/>
            <a:ext cx="4357687" cy="1032085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 anchorCtr="0"/>
          <a:lstStyle/>
          <a:p>
            <a:endParaRPr kumimoji="1" lang="ja-JP" altLang="en-US" sz="1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4" name="右矢印 23"/>
          <p:cNvSpPr/>
          <p:nvPr/>
        </p:nvSpPr>
        <p:spPr>
          <a:xfrm>
            <a:off x="6132512" y="1574800"/>
            <a:ext cx="1538288" cy="3810000"/>
          </a:xfrm>
          <a:prstGeom prst="rightArrow">
            <a:avLst>
              <a:gd name="adj1" fmla="val 90344"/>
              <a:gd name="adj2" fmla="val 19286"/>
            </a:avLst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 anchorCtr="0"/>
          <a:lstStyle/>
          <a:p>
            <a:endParaRPr kumimoji="1" lang="ja-JP" altLang="en-US" sz="1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0" name="右矢印 9"/>
          <p:cNvSpPr/>
          <p:nvPr/>
        </p:nvSpPr>
        <p:spPr>
          <a:xfrm>
            <a:off x="454025" y="1574800"/>
            <a:ext cx="2873375" cy="1905000"/>
          </a:xfrm>
          <a:prstGeom prst="rightArrow">
            <a:avLst>
              <a:gd name="adj1" fmla="val 80000"/>
              <a:gd name="adj2" fmla="val 19286"/>
            </a:avLst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 anchorCtr="0"/>
          <a:lstStyle/>
          <a:p>
            <a:endParaRPr kumimoji="1" lang="en-US" altLang="ja-JP" sz="1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0" name="右矢印 19"/>
          <p:cNvSpPr/>
          <p:nvPr/>
        </p:nvSpPr>
        <p:spPr>
          <a:xfrm>
            <a:off x="454025" y="3473450"/>
            <a:ext cx="2873375" cy="1911350"/>
          </a:xfrm>
          <a:prstGeom prst="rightArrow">
            <a:avLst>
              <a:gd name="adj1" fmla="val 80000"/>
              <a:gd name="adj2" fmla="val 19286"/>
            </a:avLst>
          </a:prstGeom>
          <a:solidFill>
            <a:schemeClr val="bg1"/>
          </a:solidFill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 anchorCtr="0"/>
          <a:lstStyle/>
          <a:p>
            <a:endParaRPr kumimoji="1" lang="ja-JP" altLang="en-US" sz="1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54025" y="1531239"/>
            <a:ext cx="1577975" cy="330072"/>
          </a:xfrm>
          <a:prstGeom prst="rect">
            <a:avLst/>
          </a:prstGeom>
          <a:noFill/>
        </p:spPr>
        <p:txBody>
          <a:bodyPr wrap="square" lIns="72000" tIns="72000" rIns="72000" bIns="72000" rtlCol="0" anchor="ctr" anchorCtr="0">
            <a:spAutoFit/>
          </a:bodyPr>
          <a:lstStyle/>
          <a:p>
            <a:r>
              <a:rPr kumimoji="1" lang="ja-JP" altLang="en-US" sz="1200" b="1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自社のリソース</a:t>
            </a: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454025" y="3423539"/>
            <a:ext cx="1577975" cy="330072"/>
          </a:xfrm>
          <a:prstGeom prst="rect">
            <a:avLst/>
          </a:prstGeom>
          <a:noFill/>
        </p:spPr>
        <p:txBody>
          <a:bodyPr wrap="square" lIns="72000" tIns="72000" rIns="72000" bIns="72000" rtlCol="0" anchor="ctr" anchorCtr="0">
            <a:spAutoFit/>
          </a:bodyPr>
          <a:lstStyle/>
          <a:p>
            <a:r>
              <a:rPr kumimoji="1" lang="ja-JP" altLang="en-US" sz="1200" b="1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社外のリソース</a:t>
            </a: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3225800" y="1515999"/>
            <a:ext cx="2882900" cy="330072"/>
          </a:xfrm>
          <a:prstGeom prst="rect">
            <a:avLst/>
          </a:prstGeom>
          <a:noFill/>
        </p:spPr>
        <p:txBody>
          <a:bodyPr wrap="square" lIns="72000" tIns="72000" rIns="72000" bIns="72000" rtlCol="0" anchor="ctr" anchorCtr="0">
            <a:spAutoFit/>
          </a:bodyPr>
          <a:lstStyle/>
          <a:p>
            <a:r>
              <a:rPr kumimoji="1" lang="ja-JP" altLang="en-US" sz="1200" b="1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商品・サービス</a:t>
            </a: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6112668" y="1515999"/>
            <a:ext cx="1456533" cy="330072"/>
          </a:xfrm>
          <a:prstGeom prst="rect">
            <a:avLst/>
          </a:prstGeom>
          <a:noFill/>
        </p:spPr>
        <p:txBody>
          <a:bodyPr wrap="square" lIns="72000" tIns="72000" rIns="72000" bIns="72000" rtlCol="0" anchor="ctr" anchorCtr="0">
            <a:spAutoFit/>
          </a:bodyPr>
          <a:lstStyle/>
          <a:p>
            <a:r>
              <a:rPr kumimoji="1" lang="ja-JP" altLang="en-US" sz="1200" b="1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売り方</a:t>
            </a: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7569201" y="1507934"/>
            <a:ext cx="1456533" cy="330072"/>
          </a:xfrm>
          <a:prstGeom prst="rect">
            <a:avLst/>
          </a:prstGeom>
          <a:noFill/>
        </p:spPr>
        <p:txBody>
          <a:bodyPr wrap="square" lIns="72000" tIns="72000" rIns="72000" bIns="72000" rtlCol="0" anchor="t" anchorCtr="0">
            <a:spAutoFit/>
          </a:bodyPr>
          <a:lstStyle/>
          <a:p>
            <a:r>
              <a:rPr kumimoji="1" lang="ja-JP" altLang="en-US" sz="1200" b="1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顧客</a:t>
            </a: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7117557" y="4174934"/>
            <a:ext cx="2162178" cy="330072"/>
          </a:xfrm>
          <a:prstGeom prst="rect">
            <a:avLst/>
          </a:prstGeom>
          <a:noFill/>
        </p:spPr>
        <p:txBody>
          <a:bodyPr wrap="square" lIns="72000" tIns="72000" rIns="72000" bIns="72000" rtlCol="0" anchor="ctr" anchorCtr="0">
            <a:spAutoFit/>
          </a:bodyPr>
          <a:lstStyle/>
          <a:p>
            <a:r>
              <a:rPr kumimoji="1" lang="ja-JP" altLang="en-US" sz="1200" b="1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想定するマーケットの規模</a:t>
            </a: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5094288" y="5212989"/>
            <a:ext cx="1577975" cy="330072"/>
          </a:xfrm>
          <a:prstGeom prst="rect">
            <a:avLst/>
          </a:prstGeom>
          <a:noFill/>
        </p:spPr>
        <p:txBody>
          <a:bodyPr wrap="square" lIns="72000" tIns="72000" rIns="72000" bIns="72000" rtlCol="0" anchor="ctr" anchorCtr="0">
            <a:spAutoFit/>
          </a:bodyPr>
          <a:lstStyle/>
          <a:p>
            <a:r>
              <a:rPr kumimoji="1" lang="ja-JP" altLang="en-US" sz="1200" b="1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○年後の売上</a:t>
            </a: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420688" y="5187589"/>
            <a:ext cx="1577975" cy="330072"/>
          </a:xfrm>
          <a:prstGeom prst="rect">
            <a:avLst/>
          </a:prstGeom>
          <a:noFill/>
        </p:spPr>
        <p:txBody>
          <a:bodyPr wrap="square" lIns="72000" tIns="72000" rIns="72000" bIns="72000" rtlCol="0" anchor="ctr" anchorCtr="0">
            <a:spAutoFit/>
          </a:bodyPr>
          <a:lstStyle/>
          <a:p>
            <a:r>
              <a:rPr kumimoji="1" lang="ja-JP" altLang="en-US" sz="1200" b="1" dirty="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コスト</a:t>
            </a:r>
          </a:p>
        </p:txBody>
      </p:sp>
      <p:sp>
        <p:nvSpPr>
          <p:cNvPr id="21" name="角丸四角形 20"/>
          <p:cNvSpPr/>
          <p:nvPr/>
        </p:nvSpPr>
        <p:spPr>
          <a:xfrm>
            <a:off x="7142957" y="4429125"/>
            <a:ext cx="2280443" cy="1136036"/>
          </a:xfrm>
          <a:prstGeom prst="roundRect">
            <a:avLst>
              <a:gd name="adj" fmla="val 12195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 anchorCtr="0"/>
          <a:lstStyle/>
          <a:p>
            <a:endParaRPr kumimoji="1" lang="ja-JP" altLang="en-US" sz="1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9" name="角丸四角形 38"/>
          <p:cNvSpPr/>
          <p:nvPr/>
        </p:nvSpPr>
        <p:spPr>
          <a:xfrm>
            <a:off x="8407400" y="165100"/>
            <a:ext cx="1082675" cy="406400"/>
          </a:xfrm>
          <a:prstGeom prst="roundRect">
            <a:avLst>
              <a:gd name="adj" fmla="val 26042"/>
            </a:avLst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ja-JP" sz="16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Sheet 2</a:t>
            </a:r>
            <a:endParaRPr kumimoji="1" lang="ja-JP" altLang="en-US" sz="1600" b="1" dirty="0">
              <a:solidFill>
                <a:schemeClr val="accent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5" name="タイトル 21"/>
          <p:cNvSpPr>
            <a:spLocks noGrp="1"/>
          </p:cNvSpPr>
          <p:nvPr>
            <p:ph type="title"/>
          </p:nvPr>
        </p:nvSpPr>
        <p:spPr>
          <a:xfrm>
            <a:off x="417000" y="136800"/>
            <a:ext cx="9072000" cy="651600"/>
          </a:xfrm>
        </p:spPr>
        <p:txBody>
          <a:bodyPr/>
          <a:lstStyle/>
          <a:p>
            <a:r>
              <a:rPr lang="ja-JP" altLang="en-US" dirty="0"/>
              <a:t>ビジネスプラン</a:t>
            </a:r>
          </a:p>
        </p:txBody>
      </p:sp>
    </p:spTree>
    <p:extLst>
      <p:ext uri="{BB962C8B-B14F-4D97-AF65-F5344CB8AC3E}">
        <p14:creationId xmlns:p14="http://schemas.microsoft.com/office/powerpoint/2010/main" val="3729255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タイトル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フリーシート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5FCFE5-FE56-4EF1-80A8-07776887C2A1}" type="slidenum">
              <a:rPr lang="ja-JP" altLang="en-US" smtClean="0"/>
              <a:pPr/>
              <a:t>4</a:t>
            </a:fld>
            <a:endParaRPr lang="ja-JP" altLang="en-US" dirty="0"/>
          </a:p>
        </p:txBody>
      </p:sp>
      <p:sp>
        <p:nvSpPr>
          <p:cNvPr id="17" name="角丸四角形 16"/>
          <p:cNvSpPr/>
          <p:nvPr/>
        </p:nvSpPr>
        <p:spPr>
          <a:xfrm>
            <a:off x="8407400" y="165100"/>
            <a:ext cx="1082675" cy="406400"/>
          </a:xfrm>
          <a:prstGeom prst="roundRect">
            <a:avLst>
              <a:gd name="adj" fmla="val 26042"/>
            </a:avLst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ja-JP" sz="16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Sheet 3</a:t>
            </a:r>
            <a:endParaRPr kumimoji="1" lang="ja-JP" altLang="en-US" sz="1600" b="1" dirty="0">
              <a:solidFill>
                <a:schemeClr val="accent2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74951411"/>
      </p:ext>
    </p:extLst>
  </p:cSld>
  <p:clrMapOvr>
    <a:masterClrMapping/>
  </p:clrMapOvr>
</p:sld>
</file>

<file path=ppt/theme/theme1.xml><?xml version="1.0" encoding="utf-8"?>
<a:theme xmlns:a="http://schemas.openxmlformats.org/drawingml/2006/main" name="Tohmatsu Proposal Template_J_20150401">
  <a:themeElements>
    <a:clrScheme name="ユーザー定義">
      <a:dk1>
        <a:sysClr val="windowText" lastClr="000000"/>
      </a:dk1>
      <a:lt1>
        <a:sysClr val="window" lastClr="FFFFFF"/>
      </a:lt1>
      <a:dk2>
        <a:srgbClr val="313131"/>
      </a:dk2>
      <a:lt2>
        <a:srgbClr val="FFFFFF"/>
      </a:lt2>
      <a:accent1>
        <a:srgbClr val="002776"/>
      </a:accent1>
      <a:accent2>
        <a:srgbClr val="81BC00"/>
      </a:accent2>
      <a:accent3>
        <a:srgbClr val="00A1DE"/>
      </a:accent3>
      <a:accent4>
        <a:srgbClr val="3C8A2E"/>
      </a:accent4>
      <a:accent5>
        <a:srgbClr val="72C7E7"/>
      </a:accent5>
      <a:accent6>
        <a:srgbClr val="BDD203"/>
      </a:accent6>
      <a:hlink>
        <a:srgbClr val="00A1DE"/>
      </a:hlink>
      <a:folHlink>
        <a:srgbClr val="72C7E7"/>
      </a:folHlink>
    </a:clrScheme>
    <a:fontScheme name="DTCテンプレート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B4B4B4"/>
        </a:solidFill>
        <a:ln w="12700">
          <a:solidFill>
            <a:srgbClr val="B4B4B4"/>
          </a:solidFill>
        </a:ln>
      </a:spPr>
      <a:bodyPr lIns="72000" tIns="72000" rIns="72000" bIns="72000" rtlCol="0" anchor="ctr" anchorCtr="0"/>
      <a:lstStyle>
        <a:defPPr algn="ctr">
          <a:defRPr kumimoji="1" sz="12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72000" tIns="72000" rIns="72000" bIns="72000" rtlCol="0" anchor="ctr" anchorCtr="0">
        <a:spAutoFit/>
      </a:bodyPr>
      <a:lstStyle>
        <a:defPPr>
          <a:defRPr kumimoji="1" sz="1200" dirty="0" smtClean="0">
            <a:latin typeface="+mj-lt"/>
            <a:ea typeface="+mj-ea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Tohmatsu Proposal Template_J_20150401_補足版（本文あり）">
  <a:themeElements>
    <a:clrScheme name="ユーザー定義 1">
      <a:dk1>
        <a:sysClr val="windowText" lastClr="000000"/>
      </a:dk1>
      <a:lt1>
        <a:sysClr val="window" lastClr="FFFFFF"/>
      </a:lt1>
      <a:dk2>
        <a:srgbClr val="313131"/>
      </a:dk2>
      <a:lt2>
        <a:srgbClr val="FFFFFF"/>
      </a:lt2>
      <a:accent1>
        <a:srgbClr val="002776"/>
      </a:accent1>
      <a:accent2>
        <a:srgbClr val="81BC00"/>
      </a:accent2>
      <a:accent3>
        <a:srgbClr val="00A1DE"/>
      </a:accent3>
      <a:accent4>
        <a:srgbClr val="3C8A2E"/>
      </a:accent4>
      <a:accent5>
        <a:srgbClr val="72C7E7"/>
      </a:accent5>
      <a:accent6>
        <a:srgbClr val="BDD203"/>
      </a:accent6>
      <a:hlink>
        <a:srgbClr val="00A1DE"/>
      </a:hlink>
      <a:folHlink>
        <a:srgbClr val="72C7E7"/>
      </a:folHlink>
    </a:clrScheme>
    <a:fontScheme name="DTCテンプレート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B4B4B4"/>
        </a:solidFill>
        <a:ln w="12700">
          <a:solidFill>
            <a:srgbClr val="B4B4B4"/>
          </a:solidFill>
        </a:ln>
      </a:spPr>
      <a:bodyPr rtlCol="0" anchor="ctr"/>
      <a:lstStyle>
        <a:defPPr algn="ctr">
          <a:defRPr kumimoji="1" sz="12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kumimoji="1" sz="1200" dirty="0" err="1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F6F7E4EBADD9E47A9E0A7126DCCDCF8" ma:contentTypeVersion="2" ma:contentTypeDescription="新しいドキュメントを作成します。" ma:contentTypeScope="" ma:versionID="a76adcc3be6af679a31c6befe8eb0aaf">
  <xsd:schema xmlns:xsd="http://www.w3.org/2001/XMLSchema" xmlns:xs="http://www.w3.org/2001/XMLSchema" xmlns:p="http://schemas.microsoft.com/office/2006/metadata/properties" xmlns:ns2="ee1ab9bf-6fba-4470-ae98-e5144ebfb4bc" targetNamespace="http://schemas.microsoft.com/office/2006/metadata/properties" ma:root="true" ma:fieldsID="c7c5ac149a267c296877c86c9000b2bf" ns2:_="">
    <xsd:import namespace="ee1ab9bf-6fba-4470-ae98-e5144ebfb4bc"/>
    <xsd:element name="properties">
      <xsd:complexType>
        <xsd:sequence>
          <xsd:element name="documentManagement">
            <xsd:complexType>
              <xsd:all>
                <xsd:element ref="ns2:_x8aac__x660e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1ab9bf-6fba-4470-ae98-e5144ebfb4bc" elementFormDefault="qualified">
    <xsd:import namespace="http://schemas.microsoft.com/office/2006/documentManagement/types"/>
    <xsd:import namespace="http://schemas.microsoft.com/office/infopath/2007/PartnerControls"/>
    <xsd:element name="_x8aac__x660e_" ma:index="8" nillable="true" ma:displayName="説明" ma:internalName="_x8aac__x660e_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x8aac__x660e_ xmlns="ee1ab9bf-6fba-4470-ae98-e5144ebfb4bc">各社テンプレート_監査法人</_x8aac__x660e_>
  </documentManagement>
</p:properties>
</file>

<file path=customXml/itemProps1.xml><?xml version="1.0" encoding="utf-8"?>
<ds:datastoreItem xmlns:ds="http://schemas.openxmlformats.org/officeDocument/2006/customXml" ds:itemID="{E39091D0-4110-4FF5-8034-336546945D1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DB0573C-3D9F-430F-AA53-0D0AA55547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1ab9bf-6fba-4470-ae98-e5144ebfb4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C810D75-CCF6-483B-965C-EB18F9989D81}">
  <ds:schemaRefs>
    <ds:schemaRef ds:uri="http://purl.org/dc/elements/1.1/"/>
    <ds:schemaRef ds:uri="http://schemas.microsoft.com/office/2006/metadata/properties"/>
    <ds:schemaRef ds:uri="ee1ab9bf-6fba-4470-ae98-e5144ebfb4bc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ea60d57e-af5b-4752-ac57-3e4f28ca11dc}" enabled="1" method="Standard" siteId="{36da45f1-dd2c-4d1f-af13-5abe46b99921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和文テンプレート_jan2012</Template>
  <TotalTime>0</TotalTime>
  <Words>102</Words>
  <Application/>
  <PresentationFormat>A4 210 x 297 mm</PresentationFormat>
  <Paragraphs>38</Paragraphs>
  <Slides>4</Slides>
  <Notes>3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メイリオ</vt:lpstr>
      <vt:lpstr>Arial</vt:lpstr>
      <vt:lpstr>Wingdings</vt:lpstr>
      <vt:lpstr>Tohmatsu Proposal Template_J_20150401</vt:lpstr>
      <vt:lpstr>Tohmatsu Proposal Template_J_20150401_補足版（本文あり）</vt:lpstr>
      <vt:lpstr>think-cell Slide</vt:lpstr>
      <vt:lpstr>第15回信州ベンチャーサミット</vt:lpstr>
      <vt:lpstr>基本情報</vt:lpstr>
      <vt:lpstr>ビジネスプラン</vt:lpstr>
      <vt:lpstr>フリーシート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2013-03-14T03:44:27Z</dcterms:created>
  <dcterms:modified xsi:type="dcterms:W3CDTF">2026-09-29T03:55:51Z</dcterms:modified>
</cp:coreProperties>
</file>