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&#65279;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6" Type="http://schemas.microsoft.com/office/2020/02/relationships/classificationlabels" Target="docMetadata/LabelInfo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90" r:id="rId4"/>
    <p:sldMasterId id="2147483900" r:id="rId5"/>
  </p:sldMasterIdLst>
  <p:notesMasterIdLst>
    <p:notesMasterId r:id="rId10"/>
  </p:notesMasterIdLst>
  <p:handoutMasterIdLst>
    <p:handoutMasterId r:id="rId11"/>
  </p:handoutMasterIdLst>
  <p:sldIdLst>
    <p:sldId id="339" r:id="rId6"/>
    <p:sldId id="340" r:id="rId7"/>
    <p:sldId id="341" r:id="rId8"/>
    <p:sldId id="342" r:id="rId9"/>
  </p:sldIdLst>
  <p:sldSz cx="9906000" cy="6858000" type="A4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976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9536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9304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1907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48840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78608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008376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38144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orient="horz" pos="935">
          <p15:clr>
            <a:srgbClr val="A4A3A4"/>
          </p15:clr>
        </p15:guide>
        <p15:guide id="3" orient="horz" pos="504">
          <p15:clr>
            <a:srgbClr val="A4A3A4"/>
          </p15:clr>
        </p15:guide>
        <p15:guide id="4" orient="horz" pos="3974">
          <p15:clr>
            <a:srgbClr val="A4A3A4"/>
          </p15:clr>
        </p15:guide>
        <p15:guide id="5" orient="horz" pos="640">
          <p15:clr>
            <a:srgbClr val="A4A3A4"/>
          </p15:clr>
        </p15:guide>
        <p15:guide id="6" orient="horz" pos="4156">
          <p15:clr>
            <a:srgbClr val="A4A3A4"/>
          </p15:clr>
        </p15:guide>
        <p15:guide id="7" orient="horz" pos="4269">
          <p15:clr>
            <a:srgbClr val="A4A3A4"/>
          </p15:clr>
        </p15:guide>
        <p15:guide id="8" pos="3007">
          <p15:clr>
            <a:srgbClr val="A4A3A4"/>
          </p15:clr>
        </p15:guide>
        <p15:guide id="9" pos="262">
          <p15:clr>
            <a:srgbClr val="A4A3A4"/>
          </p15:clr>
        </p15:guide>
        <p15:guide id="10" pos="5978">
          <p15:clr>
            <a:srgbClr val="A4A3A4"/>
          </p15:clr>
        </p15:guide>
        <p15:guide id="11" pos="3120">
          <p15:clr>
            <a:srgbClr val="A4A3A4"/>
          </p15:clr>
        </p15:guide>
        <p15:guide id="12" pos="32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6666"/>
    <a:srgbClr val="575757"/>
    <a:srgbClr val="8C8C8C"/>
    <a:srgbClr val="B4B4B4"/>
    <a:srgbClr val="DCDCDC"/>
    <a:srgbClr val="002776"/>
    <a:srgbClr val="81BC00"/>
    <a:srgbClr val="00A1DE"/>
    <a:srgbClr val="3C8A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66" autoAdjust="0"/>
    <p:restoredTop sz="95630" autoAdjust="0"/>
  </p:normalViewPr>
  <p:slideViewPr>
    <p:cSldViewPr snapToGrid="0" showGuides="1">
      <p:cViewPr varScale="1">
        <p:scale>
          <a:sx n="74" d="100"/>
          <a:sy n="74" d="100"/>
        </p:scale>
        <p:origin x="72" y="792"/>
      </p:cViewPr>
      <p:guideLst>
        <p:guide orient="horz" pos="96"/>
        <p:guide orient="horz" pos="935"/>
        <p:guide orient="horz" pos="504"/>
        <p:guide orient="horz" pos="3974"/>
        <p:guide orient="horz" pos="640"/>
        <p:guide orient="horz" pos="4156"/>
        <p:guide orient="horz" pos="4269"/>
        <p:guide pos="3007"/>
        <p:guide pos="262"/>
        <p:guide pos="5978"/>
        <p:guide pos="3120"/>
        <p:guide pos="32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4928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&#65279;<?xml version="1.0" encoding="UTF-8" standalone="yes"?><Relationships xmlns="http://schemas.openxmlformats.org/package/2006/relationships"><Relationship Id="rId8" Type="http://schemas.openxmlformats.org/officeDocument/2006/relationships/slide" Target="slides/slide3.xml" /><Relationship Id="rId13" Type="http://schemas.openxmlformats.org/officeDocument/2006/relationships/presProps" Target="presProps.xml" /><Relationship Id="rId3" Type="http://schemas.openxmlformats.org/officeDocument/2006/relationships/customXml" Target="../customXml/item3.xml" /><Relationship Id="rId7" Type="http://schemas.openxmlformats.org/officeDocument/2006/relationships/slide" Target="slides/slide2.xml" /><Relationship Id="rId2" Type="http://schemas.openxmlformats.org/officeDocument/2006/relationships/customXml" Target="../customXml/item2.xml" /><Relationship Id="rId16" Type="http://schemas.openxmlformats.org/officeDocument/2006/relationships/tableStyles" Target="tableStyles.xml" /><Relationship Id="rId1" Type="http://schemas.openxmlformats.org/officeDocument/2006/relationships/customXml" Target="../customXml/item1.xml" /><Relationship Id="rId6" Type="http://schemas.openxmlformats.org/officeDocument/2006/relationships/slide" Target="slides/slide1.xml" /><Relationship Id="rId11" Type="http://schemas.openxmlformats.org/officeDocument/2006/relationships/handoutMaster" Target="handoutMasters/handoutMaster1.xml" /><Relationship Id="rId5" Type="http://schemas.openxmlformats.org/officeDocument/2006/relationships/slideMaster" Target="slideMasters/slideMaster2.xml" /><Relationship Id="rId15" Type="http://schemas.openxmlformats.org/officeDocument/2006/relationships/theme" Target="theme/theme1.xml" /><Relationship Id="rId10" Type="http://schemas.openxmlformats.org/officeDocument/2006/relationships/notesMaster" Target="notesMasters/notesMaster1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4.xml" /><Relationship Id="rId14" Type="http://schemas.openxmlformats.org/officeDocument/2006/relationships/viewProps" Target="viewProp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1976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211" tIns="31106" rIns="62211" bIns="31106" numCol="1" anchor="t" anchorCtr="0" compatLnSpc="1">
            <a:prstTxWarp prst="textNoShape">
              <a:avLst/>
            </a:prstTxWarp>
          </a:bodyPr>
          <a:lstStyle>
            <a:lvl1pPr defTabSz="622681">
              <a:defRPr sz="8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16003" y="0"/>
            <a:ext cx="291821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211" tIns="31106" rIns="62211" bIns="31106" numCol="1" anchor="t" anchorCtr="0" compatLnSpc="1">
            <a:prstTxWarp prst="textNoShape">
              <a:avLst/>
            </a:prstTxWarp>
          </a:bodyPr>
          <a:lstStyle>
            <a:lvl1pPr algn="r" defTabSz="622681">
              <a:defRPr sz="800"/>
            </a:lvl1pPr>
          </a:lstStyle>
          <a:p>
            <a:fld id="{39D7E852-17AA-4CB6-8273-0685DB7F9B51}" type="datetimeFigureOut">
              <a:rPr lang="en-US"/>
              <a:pPr/>
              <a:t>9/24/2025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371437"/>
            <a:ext cx="291976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211" tIns="31106" rIns="62211" bIns="31106" numCol="1" anchor="b" anchorCtr="0" compatLnSpc="1">
            <a:prstTxWarp prst="textNoShape">
              <a:avLst/>
            </a:prstTxWarp>
          </a:bodyPr>
          <a:lstStyle>
            <a:lvl1pPr defTabSz="622681">
              <a:defRPr sz="8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16003" y="9371437"/>
            <a:ext cx="291821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211" tIns="31106" rIns="62211" bIns="31106" numCol="1" anchor="b" anchorCtr="0" compatLnSpc="1">
            <a:prstTxWarp prst="textNoShape">
              <a:avLst/>
            </a:prstTxWarp>
          </a:bodyPr>
          <a:lstStyle>
            <a:lvl1pPr algn="r" defTabSz="622681">
              <a:defRPr sz="800"/>
            </a:lvl1pPr>
          </a:lstStyle>
          <a:p>
            <a:fld id="{61B1335B-9C73-459E-8F94-9ADB241FD5F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198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1976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47" tIns="47424" rIns="94847" bIns="47424" numCol="1" anchor="t" anchorCtr="0" compatLnSpc="1">
            <a:prstTxWarp prst="textNoShape">
              <a:avLst/>
            </a:prstTxWarp>
          </a:bodyPr>
          <a:lstStyle>
            <a:lvl1pPr defTabSz="622681">
              <a:defRPr sz="1200">
                <a:latin typeface="Calibri" pitchFamily="34" charset="0"/>
              </a:defRPr>
            </a:lvl1pPr>
          </a:lstStyle>
          <a:p>
            <a:endParaRPr lang="en-GB">
              <a:latin typeface="Arial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16003" y="0"/>
            <a:ext cx="291821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47" tIns="47424" rIns="94847" bIns="47424" numCol="1" anchor="t" anchorCtr="0" compatLnSpc="1">
            <a:prstTxWarp prst="textNoShape">
              <a:avLst/>
            </a:prstTxWarp>
          </a:bodyPr>
          <a:lstStyle>
            <a:lvl1pPr algn="r" defTabSz="622681">
              <a:defRPr sz="1200">
                <a:latin typeface="Calibri" pitchFamily="34" charset="0"/>
              </a:defRPr>
            </a:lvl1pPr>
          </a:lstStyle>
          <a:p>
            <a:fld id="{B76C7504-6E39-4454-ABF9-7D8634367105}" type="datetimeFigureOut">
              <a:rPr lang="en-US">
                <a:latin typeface="Arial"/>
              </a:rPr>
              <a:pPr/>
              <a:t>9/24/2025</a:t>
            </a:fld>
            <a:endParaRPr lang="en-GB">
              <a:latin typeface="Arial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96913" y="739775"/>
            <a:ext cx="5343525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6687" tIns="68344" rIns="136687" bIns="68344" rtlCol="0" anchor="ctr"/>
          <a:lstStyle/>
          <a:p>
            <a:pPr lvl="0"/>
            <a:endParaRPr lang="en-GB" noProof="0">
              <a:latin typeface="Arial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72956" y="4686499"/>
            <a:ext cx="5389851" cy="4439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47" tIns="47424" rIns="94847" bIns="474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0"/>
            <a:r>
              <a:rPr lang="en-US" noProof="0"/>
              <a:t>Second level</a:t>
            </a:r>
          </a:p>
          <a:p>
            <a:pPr lvl="0"/>
            <a:r>
              <a:rPr lang="en-US" noProof="0"/>
              <a:t>Third level</a:t>
            </a:r>
          </a:p>
          <a:p>
            <a:pPr lvl="0"/>
            <a:r>
              <a:rPr lang="en-US" noProof="0"/>
              <a:t>Fourth level</a:t>
            </a:r>
          </a:p>
          <a:p>
            <a:pPr lv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1" y="9371437"/>
            <a:ext cx="291976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47" tIns="47424" rIns="94847" bIns="47424" numCol="1" anchor="b" anchorCtr="0" compatLnSpc="1">
            <a:prstTxWarp prst="textNoShape">
              <a:avLst/>
            </a:prstTxWarp>
          </a:bodyPr>
          <a:lstStyle>
            <a:lvl1pPr defTabSz="622681">
              <a:defRPr sz="1200">
                <a:latin typeface="Calibri" pitchFamily="34" charset="0"/>
              </a:defRPr>
            </a:lvl1pPr>
          </a:lstStyle>
          <a:p>
            <a:endParaRPr lang="en-GB">
              <a:latin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16003" y="9371437"/>
            <a:ext cx="291821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47" tIns="47424" rIns="94847" bIns="47424" numCol="1" anchor="b" anchorCtr="0" compatLnSpc="1">
            <a:prstTxWarp prst="textNoShape">
              <a:avLst/>
            </a:prstTxWarp>
          </a:bodyPr>
          <a:lstStyle>
            <a:lvl1pPr algn="r" defTabSz="622681">
              <a:defRPr sz="1200">
                <a:latin typeface="Calibri" pitchFamily="34" charset="0"/>
              </a:defRPr>
            </a:lvl1pPr>
          </a:lstStyle>
          <a:p>
            <a:fld id="{DFA6DC0F-00C0-48CB-BFD3-E923E37ECD77}" type="slidenum">
              <a:rPr lang="en-GB">
                <a:latin typeface="Arial"/>
              </a:rPr>
              <a:pPr/>
              <a:t>‹#›</a:t>
            </a:fld>
            <a:endParaRPr lang="en-GB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797114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/>
        <a:ea typeface="+mn-ea"/>
        <a:cs typeface="+mn-cs"/>
        <a:sym typeface="Arial"/>
      </a:defRPr>
    </a:lvl1pPr>
    <a:lvl2pPr marL="698373" indent="-26860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1074420" indent="-214884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504188" indent="-214884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933956" indent="-214884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48840" algn="l" defTabSz="8595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608" algn="l" defTabSz="8595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376" algn="l" defTabSz="8595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144" algn="l" defTabSz="8595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F27442-E2DD-47E0-9A95-A7278F0D11B3}" type="slidenum">
              <a:rPr lang="ja-JP" altLang="en-US">
                <a:solidFill>
                  <a:prstClr val="black"/>
                </a:solidFill>
                <a:latin typeface="Arial"/>
              </a:rPr>
              <a:pPr/>
              <a:t>2</a:t>
            </a:fld>
            <a:endParaRPr lang="en-US" altLang="ja-JP">
              <a:solidFill>
                <a:prstClr val="black"/>
              </a:solidFill>
              <a:latin typeface="Arial"/>
            </a:endParaRPr>
          </a:p>
        </p:txBody>
      </p:sp>
      <p:sp>
        <p:nvSpPr>
          <p:cNvPr id="32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0088" y="750888"/>
            <a:ext cx="5343525" cy="3700462"/>
          </a:xfrm>
          <a:ln/>
        </p:spPr>
      </p:sp>
      <p:sp>
        <p:nvSpPr>
          <p:cNvPr id="32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GB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5488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F27442-E2DD-47E0-9A95-A7278F0D11B3}" type="slidenum">
              <a:rPr lang="ja-JP" altLang="en-US">
                <a:solidFill>
                  <a:prstClr val="black"/>
                </a:solidFill>
                <a:latin typeface="Arial"/>
              </a:rPr>
              <a:pPr/>
              <a:t>3</a:t>
            </a:fld>
            <a:endParaRPr lang="en-US" altLang="ja-JP">
              <a:solidFill>
                <a:prstClr val="black"/>
              </a:solidFill>
              <a:latin typeface="Arial"/>
            </a:endParaRPr>
          </a:p>
        </p:txBody>
      </p:sp>
      <p:sp>
        <p:nvSpPr>
          <p:cNvPr id="32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0088" y="750888"/>
            <a:ext cx="5343525" cy="3700462"/>
          </a:xfrm>
          <a:ln/>
        </p:spPr>
      </p:sp>
      <p:sp>
        <p:nvSpPr>
          <p:cNvPr id="32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GB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92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F27442-E2DD-47E0-9A95-A7278F0D11B3}" type="slidenum">
              <a:rPr lang="ja-JP" altLang="en-US">
                <a:solidFill>
                  <a:prstClr val="black"/>
                </a:solidFill>
                <a:latin typeface="Arial"/>
              </a:rPr>
              <a:pPr/>
              <a:t>4</a:t>
            </a:fld>
            <a:endParaRPr lang="en-US" altLang="ja-JP">
              <a:solidFill>
                <a:prstClr val="black"/>
              </a:solidFill>
              <a:latin typeface="Arial"/>
            </a:endParaRPr>
          </a:p>
        </p:txBody>
      </p:sp>
      <p:sp>
        <p:nvSpPr>
          <p:cNvPr id="32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0088" y="750888"/>
            <a:ext cx="5343525" cy="3700462"/>
          </a:xfrm>
          <a:ln/>
        </p:spPr>
      </p:sp>
      <p:sp>
        <p:nvSpPr>
          <p:cNvPr id="32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GB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2166443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2" Type="http://schemas.openxmlformats.org/officeDocument/2006/relationships/slideMaster" Target="../slideMasters/slideMaster1.xml" /><Relationship Id="rId4" Type="http://schemas.openxmlformats.org/officeDocument/2006/relationships/image" Target="../media/image1.emf" /></Relationships>
</file>

<file path=ppt/slideLayouts/_rels/slideLayout10.xml.rels>&#65279;<?xml version="1.0" encoding="UTF-8" standalone="yes"?><Relationships xmlns="http://schemas.openxmlformats.org/package/2006/relationships"><Relationship Id="rId2" Type="http://schemas.openxmlformats.org/officeDocument/2006/relationships/slideMaster" Target="../slideMasters/slideMaster2.xml" /><Relationship Id="rId4" Type="http://schemas.openxmlformats.org/officeDocument/2006/relationships/image" Target="../media/image1.emf" /></Relationships>
</file>

<file path=ppt/slideLayouts/_rels/slideLayout11.xml.rels>&#65279;<?xml version="1.0" encoding="UTF-8" standalone="yes"?><Relationships xmlns="http://schemas.openxmlformats.org/package/2006/relationships"><Relationship Id="rId2" Type="http://schemas.openxmlformats.org/officeDocument/2006/relationships/slideMaster" Target="../slideMasters/slideMaster2.xml" /><Relationship Id="rId4" Type="http://schemas.openxmlformats.org/officeDocument/2006/relationships/image" Target="../media/image1.emf" /></Relationships>
</file>

<file path=ppt/slideLayouts/_rels/slideLayout12.xml.rels>&#65279;<?xml version="1.0" encoding="UTF-8" standalone="yes"?><Relationships xmlns="http://schemas.openxmlformats.org/package/2006/relationships"><Relationship Id="rId2" Type="http://schemas.openxmlformats.org/officeDocument/2006/relationships/slideMaster" Target="../slideMasters/slideMaster2.xml" /><Relationship Id="rId4" Type="http://schemas.openxmlformats.org/officeDocument/2006/relationships/image" Target="../media/image1.emf" /></Relationships>
</file>

<file path=ppt/slideLayouts/_rels/slideLayout13.xml.rels>&#65279;<?xml version="1.0" encoding="UTF-8" standalone="yes"?><Relationships xmlns="http://schemas.openxmlformats.org/package/2006/relationships"><Relationship Id="rId2" Type="http://schemas.openxmlformats.org/officeDocument/2006/relationships/slideMaster" Target="../slideMasters/slideMaster2.xml" /><Relationship Id="rId4" Type="http://schemas.openxmlformats.org/officeDocument/2006/relationships/image" Target="../media/image1.emf" /></Relationships>
</file>

<file path=ppt/slideLayouts/_rels/slideLayout2.xml.rels>&#65279;<?xml version="1.0" encoding="UTF-8" standalone="yes"?><Relationships xmlns="http://schemas.openxmlformats.org/package/2006/relationships"><Relationship Id="rId2" Type="http://schemas.openxmlformats.org/officeDocument/2006/relationships/slideMaster" Target="../slideMasters/slideMaster1.xml" /><Relationship Id="rId4" Type="http://schemas.openxmlformats.org/officeDocument/2006/relationships/image" Target="../media/image1.emf" /></Relationships>
</file>

<file path=ppt/slideLayouts/_rels/slideLayout3.xml.rels>&#65279;<?xml version="1.0" encoding="UTF-8" standalone="yes"?><Relationships xmlns="http://schemas.openxmlformats.org/package/2006/relationships"><Relationship Id="rId2" Type="http://schemas.openxmlformats.org/officeDocument/2006/relationships/slideMaster" Target="../slideMasters/slideMaster1.xml" /><Relationship Id="rId4" Type="http://schemas.openxmlformats.org/officeDocument/2006/relationships/image" Target="../media/image1.emf" /></Relationships>
</file>

<file path=ppt/slideLayouts/_rels/slideLayout4.xml.rels>&#65279;<?xml version="1.0" encoding="UTF-8" standalone="yes"?><Relationships xmlns="http://schemas.openxmlformats.org/package/2006/relationships"><Relationship Id="rId2" Type="http://schemas.openxmlformats.org/officeDocument/2006/relationships/slideMaster" Target="../slideMasters/slideMaster1.xml" /><Relationship Id="rId4" Type="http://schemas.openxmlformats.org/officeDocument/2006/relationships/image" Target="../media/image1.emf" /></Relationships>
</file>

<file path=ppt/slideLayouts/_rels/slideLayout5.xml.rels>&#65279;<?xml version="1.0" encoding="UTF-8" standalone="yes"?><Relationships xmlns="http://schemas.openxmlformats.org/package/2006/relationships"><Relationship Id="rId2" Type="http://schemas.openxmlformats.org/officeDocument/2006/relationships/slideMaster" Target="../slideMasters/slideMaster1.xml" /><Relationship Id="rId4" Type="http://schemas.openxmlformats.org/officeDocument/2006/relationships/image" Target="../media/image1.emf" /></Relationships>
</file>

<file path=ppt/slideLayouts/_rels/slideLayout6.xml.rels>&#65279;<?xml version="1.0" encoding="UTF-8" standalone="yes"?><Relationships xmlns="http://schemas.openxmlformats.org/package/2006/relationships"><Relationship Id="rId2" Type="http://schemas.openxmlformats.org/officeDocument/2006/relationships/slideMaster" Target="../slideMasters/slideMaster1.xml" /><Relationship Id="rId4" Type="http://schemas.openxmlformats.org/officeDocument/2006/relationships/image" Target="../media/image1.emf" /></Relationships>
</file>

<file path=ppt/slideLayouts/_rels/slideLayout7.xml.rels>&#65279;<?xml version="1.0" encoding="UTF-8" standalone="yes"?><Relationships xmlns="http://schemas.openxmlformats.org/package/2006/relationships"><Relationship Id="rId2" Type="http://schemas.openxmlformats.org/officeDocument/2006/relationships/slideMaster" Target="../slideMasters/slideMaster1.xml" /><Relationship Id="rId4" Type="http://schemas.openxmlformats.org/officeDocument/2006/relationships/image" Target="../media/image1.emf" /></Relationships>
</file>

<file path=ppt/slideLayouts/_rels/slideLayout8.xml.rels>&#65279;<?xml version="1.0" encoding="UTF-8" standalone="yes"?><Relationships xmlns="http://schemas.openxmlformats.org/package/2006/relationships"><Relationship Id="rId2" Type="http://schemas.openxmlformats.org/officeDocument/2006/relationships/slideMaster" Target="../slideMasters/slideMaster1.xml" /><Relationship Id="rId4" Type="http://schemas.openxmlformats.org/officeDocument/2006/relationships/image" Target="../media/image1.emf" /></Relationships>
</file>

<file path=ppt/slideLayouts/_rels/slideLayout9.xml.rels>&#65279;<?xml version="1.0" encoding="UTF-8" standalone="yes"?><Relationships xmlns="http://schemas.openxmlformats.org/package/2006/relationships"><Relationship Id="rId2" Type="http://schemas.openxmlformats.org/officeDocument/2006/relationships/slideMaster" Target="../slideMasters/slideMaster1.xml" /><Relationship Id="rId4" Type="http://schemas.openxmlformats.org/officeDocument/2006/relationships/image" Target="../media/image1.emf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_ ロゴ入り_Proposal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kumimoji="1"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</p:spTree>
    <p:extLst>
      <p:ext uri="{BB962C8B-B14F-4D97-AF65-F5344CB8AC3E}">
        <p14:creationId xmlns:p14="http://schemas.microsoft.com/office/powerpoint/2010/main" val="97941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補足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altLang="en-GB"/>
              <a:t>Proposal Template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E56C22-CD92-4A50-AAD1-E2171E0619B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テキスト プレースホルダ 5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7000" y="1009580"/>
            <a:ext cx="9072000" cy="439200"/>
          </a:xfrm>
        </p:spPr>
        <p:txBody>
          <a:bodyPr lIns="72000" tIns="0" rIns="72000" bIns="0">
            <a:noAutofit/>
          </a:bodyPr>
          <a:lstStyle>
            <a:lvl1pPr marL="0" indent="0">
              <a:spcBef>
                <a:spcPts val="0"/>
              </a:spcBef>
              <a:defRPr sz="14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kumimoji="1" lang="ja-JP" altLang="en-US" dirty="0"/>
              <a:t>本文を入力（キーメッセージを補足する内容＜</a:t>
            </a:r>
            <a:r>
              <a:rPr kumimoji="1" lang="en-US" altLang="ja-JP" dirty="0"/>
              <a:t>2</a:t>
            </a:r>
            <a:r>
              <a:rPr kumimoji="1" lang="ja-JP" altLang="en-US" dirty="0"/>
              <a:t>行以内＞）</a:t>
            </a:r>
            <a:endParaRPr kumimoji="1" lang="en-US" altLang="ja-JP" dirty="0"/>
          </a:p>
          <a:p>
            <a:pPr lvl="0"/>
            <a:endParaRPr kumimoji="1" lang="ja-JP" altLang="en-US" dirty="0"/>
          </a:p>
        </p:txBody>
      </p:sp>
      <p:sp>
        <p:nvSpPr>
          <p:cNvPr id="7" name="タイトル プレースホルダ 6"/>
          <p:cNvSpPr>
            <a:spLocks noGrp="1"/>
          </p:cNvSpPr>
          <p:nvPr>
            <p:ph type="title" hasCustomPrompt="1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5" hasCustomPrompt="1"/>
          </p:nvPr>
        </p:nvSpPr>
        <p:spPr>
          <a:xfrm>
            <a:off x="417000" y="1484313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1515129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補足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1102E1-88D9-4790-8615-AC810340BF5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altLang="en-GB"/>
              <a:t>Proposal Template</a:t>
            </a:r>
            <a:endParaRPr lang="en-GB" altLang="en-GB" dirty="0"/>
          </a:p>
        </p:txBody>
      </p:sp>
      <p:sp>
        <p:nvSpPr>
          <p:cNvPr id="9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600" y="136800"/>
            <a:ext cx="9072000" cy="651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10" name="テキスト プレースホルダ 5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7600" y="1009580"/>
            <a:ext cx="9072000" cy="439200"/>
          </a:xfrm>
        </p:spPr>
        <p:txBody>
          <a:bodyPr lIns="72000" tIns="0" rIns="72000" bIns="0">
            <a:noAutofit/>
          </a:bodyPr>
          <a:lstStyle>
            <a:lvl1pPr marL="0" indent="0">
              <a:spcBef>
                <a:spcPts val="0"/>
              </a:spcBef>
              <a:defRPr sz="14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kumimoji="1" lang="ja-JP" altLang="en-US" dirty="0"/>
              <a:t>本文を入力（キーメッセージを補足する内容＜</a:t>
            </a:r>
            <a:r>
              <a:rPr kumimoji="1" lang="en-US" altLang="ja-JP" dirty="0"/>
              <a:t>2</a:t>
            </a:r>
            <a:r>
              <a:rPr kumimoji="1" lang="ja-JP" altLang="en-US" dirty="0"/>
              <a:t>行以内＞）</a:t>
            </a:r>
            <a:endParaRPr kumimoji="1" lang="en-US" altLang="ja-JP" dirty="0"/>
          </a:p>
          <a:p>
            <a:pPr lvl="0"/>
            <a:endParaRPr kumimoji="1" lang="ja-JP" altLang="en-US" dirty="0"/>
          </a:p>
        </p:txBody>
      </p:sp>
      <p:sp>
        <p:nvSpPr>
          <p:cNvPr id="11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600" y="1926000"/>
            <a:ext cx="4320000" cy="4370400"/>
          </a:xfr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  <a:lvl2pPr>
              <a:lnSpc>
                <a:spcPct val="106000"/>
              </a:lnSpc>
              <a:spcBef>
                <a:spcPts val="1056"/>
              </a:spcBef>
              <a:defRPr baseline="0">
                <a:latin typeface="Arial" pitchFamily="34" charset="0"/>
                <a:ea typeface="+mn-ea"/>
                <a:cs typeface="Arial" pitchFamily="34" charset="0"/>
              </a:defRPr>
            </a:lvl2pPr>
            <a:lvl3pPr>
              <a:lnSpc>
                <a:spcPct val="106000"/>
              </a:lnSpc>
              <a:spcBef>
                <a:spcPts val="480"/>
              </a:spcBef>
              <a:defRPr baseline="0">
                <a:latin typeface="Arial" pitchFamily="34" charset="0"/>
                <a:ea typeface="+mn-ea"/>
                <a:cs typeface="Arial" pitchFamily="34" charset="0"/>
              </a:defRPr>
            </a:lvl3pPr>
            <a:lvl4pPr>
              <a:lnSpc>
                <a:spcPct val="106000"/>
              </a:lnSpc>
              <a:defRPr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7600" y="1484313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3218444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補足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17B94E-3120-478C-8085-A9F2B368A1A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altLang="en-GB"/>
              <a:t>Proposal Template</a:t>
            </a:r>
            <a:endParaRPr lang="en-GB" altLang="en-GB" dirty="0"/>
          </a:p>
        </p:txBody>
      </p:sp>
      <p:sp>
        <p:nvSpPr>
          <p:cNvPr id="12" name="テキスト プレースホルダ 5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09580"/>
            <a:ext cx="9072000" cy="439200"/>
          </a:xfrm>
        </p:spPr>
        <p:txBody>
          <a:bodyPr lIns="72000" tIns="0" rIns="72000" bIns="0">
            <a:noAutofit/>
          </a:bodyPr>
          <a:lstStyle>
            <a:lvl1pPr marL="0" indent="0">
              <a:spcBef>
                <a:spcPts val="0"/>
              </a:spcBef>
              <a:defRPr sz="1400" baseline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kumimoji="1" lang="ja-JP" altLang="en-US" dirty="0"/>
              <a:t>本文を入力（キーメッセージを補足する内容＜</a:t>
            </a:r>
            <a:r>
              <a:rPr kumimoji="1" lang="en-US" altLang="ja-JP" dirty="0"/>
              <a:t>2</a:t>
            </a:r>
            <a:r>
              <a:rPr kumimoji="1" lang="ja-JP" altLang="en-US" dirty="0"/>
              <a:t>行以内＞）</a:t>
            </a:r>
            <a:endParaRPr kumimoji="1" lang="en-US" altLang="ja-JP" dirty="0"/>
          </a:p>
          <a:p>
            <a:pPr lvl="0"/>
            <a:endParaRPr kumimoji="1" lang="ja-JP" altLang="en-US" dirty="0"/>
          </a:p>
        </p:txBody>
      </p:sp>
      <p:sp>
        <p:nvSpPr>
          <p:cNvPr id="13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926000"/>
            <a:ext cx="4320000" cy="4370400"/>
          </a:xfr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  <a:lvl2pPr>
              <a:lnSpc>
                <a:spcPct val="106000"/>
              </a:lnSpc>
              <a:spcBef>
                <a:spcPts val="1056"/>
              </a:spcBef>
              <a:defRPr baseline="0">
                <a:latin typeface="Arial" pitchFamily="34" charset="0"/>
                <a:ea typeface="+mn-ea"/>
                <a:cs typeface="Arial" pitchFamily="34" charset="0"/>
              </a:defRPr>
            </a:lvl2pPr>
            <a:lvl3pPr>
              <a:lnSpc>
                <a:spcPct val="106000"/>
              </a:lnSpc>
              <a:spcBef>
                <a:spcPts val="480"/>
              </a:spcBef>
              <a:defRPr baseline="0">
                <a:latin typeface="Arial" pitchFamily="34" charset="0"/>
                <a:ea typeface="+mn-ea"/>
                <a:cs typeface="Arial" pitchFamily="34" charset="0"/>
              </a:defRPr>
            </a:lvl3pPr>
            <a:lvl4pPr>
              <a:lnSpc>
                <a:spcPct val="106000"/>
              </a:lnSpc>
              <a:defRPr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4" name="コンテンツ プレースホルダ 2"/>
          <p:cNvSpPr>
            <a:spLocks noGrp="1"/>
          </p:cNvSpPr>
          <p:nvPr>
            <p:ph idx="17"/>
          </p:nvPr>
        </p:nvSpPr>
        <p:spPr bwMode="gray">
          <a:xfrm>
            <a:off x="5132388" y="1926000"/>
            <a:ext cx="4320000" cy="4370400"/>
          </a:xfrm>
        </p:spPr>
        <p:txBody>
          <a:bodyPr/>
          <a:lstStyle>
            <a:lvl1pPr>
              <a:defRPr baseline="0">
                <a:latin typeface="+mn-lt"/>
                <a:ea typeface="+mn-ea"/>
              </a:defRPr>
            </a:lvl1pPr>
            <a:lvl2pPr>
              <a:lnSpc>
                <a:spcPct val="106000"/>
              </a:lnSpc>
              <a:spcBef>
                <a:spcPts val="1056"/>
              </a:spcBef>
              <a:defRPr baseline="0">
                <a:latin typeface="+mn-lt"/>
                <a:ea typeface="+mn-ea"/>
              </a:defRPr>
            </a:lvl2pPr>
            <a:lvl3pPr>
              <a:lnSpc>
                <a:spcPct val="106000"/>
              </a:lnSpc>
              <a:spcBef>
                <a:spcPts val="480"/>
              </a:spcBef>
              <a:defRPr baseline="0">
                <a:latin typeface="+mn-lt"/>
                <a:ea typeface="+mn-ea"/>
              </a:defRPr>
            </a:lvl3pPr>
            <a:lvl4pPr>
              <a:lnSpc>
                <a:spcPct val="106000"/>
              </a:lnSpc>
              <a:defRPr baseline="0">
                <a:latin typeface="+mn-lt"/>
                <a:ea typeface="+mn-ea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5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>
            <a:noAutofit/>
          </a:bodyPr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8" hasCustomPrompt="1"/>
          </p:nvPr>
        </p:nvSpPr>
        <p:spPr>
          <a:xfrm>
            <a:off x="417000" y="1484312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8" name="テキスト プレースホルダー 2"/>
          <p:cNvSpPr>
            <a:spLocks noGrp="1"/>
          </p:cNvSpPr>
          <p:nvPr>
            <p:ph type="body" sz="quarter" idx="19" hasCustomPrompt="1"/>
          </p:nvPr>
        </p:nvSpPr>
        <p:spPr>
          <a:xfrm>
            <a:off x="5132388" y="1484312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971721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補足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9FACC8-259C-46ED-9283-8CCF027B382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altLang="en-GB"/>
              <a:t>Proposal Template</a:t>
            </a:r>
            <a:endParaRPr lang="en-GB" altLang="en-GB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テキスト プレースホルダ 5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7000" y="1009580"/>
            <a:ext cx="9072000" cy="439200"/>
          </a:xfrm>
        </p:spPr>
        <p:txBody>
          <a:bodyPr lIns="72000" tIns="0" rIns="72000" bIns="0">
            <a:noAutofit/>
          </a:bodyPr>
          <a:lstStyle>
            <a:lvl1pPr marL="0" indent="0">
              <a:spcBef>
                <a:spcPts val="0"/>
              </a:spcBef>
              <a:defRPr sz="1400" baseline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kumimoji="1" lang="ja-JP" altLang="en-US" dirty="0"/>
              <a:t>本文を入力（キーメッセージを補足する内容＜</a:t>
            </a:r>
            <a:r>
              <a:rPr kumimoji="1" lang="en-US" altLang="ja-JP" dirty="0"/>
              <a:t>2</a:t>
            </a:r>
            <a:r>
              <a:rPr kumimoji="1" lang="ja-JP" altLang="en-US" dirty="0"/>
              <a:t>行以内＞）</a:t>
            </a:r>
            <a:endParaRPr kumimoji="1" lang="en-US" altLang="ja-JP" dirty="0"/>
          </a:p>
          <a:p>
            <a:pPr lvl="0"/>
            <a:endParaRPr kumimoji="1" lang="ja-JP" altLang="en-US" dirty="0"/>
          </a:p>
        </p:txBody>
      </p:sp>
      <p:sp>
        <p:nvSpPr>
          <p:cNvPr id="11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600" y="1926000"/>
            <a:ext cx="9066013" cy="4370400"/>
          </a:xfrm>
        </p:spPr>
        <p:txBody>
          <a:bodyPr/>
          <a:lstStyle>
            <a:lvl1pPr>
              <a:defRPr baseline="0">
                <a:latin typeface="+mn-lt"/>
                <a:ea typeface="+mn-ea"/>
              </a:defRPr>
            </a:lvl1pPr>
            <a:lvl2pPr>
              <a:lnSpc>
                <a:spcPct val="106000"/>
              </a:lnSpc>
              <a:spcBef>
                <a:spcPts val="1056"/>
              </a:spcBef>
              <a:defRPr baseline="0">
                <a:latin typeface="+mn-lt"/>
                <a:ea typeface="+mn-ea"/>
              </a:defRPr>
            </a:lvl2pPr>
            <a:lvl3pPr>
              <a:lnSpc>
                <a:spcPct val="106000"/>
              </a:lnSpc>
              <a:spcBef>
                <a:spcPts val="480"/>
              </a:spcBef>
              <a:defRPr baseline="0">
                <a:latin typeface="+mn-lt"/>
                <a:ea typeface="+mn-ea"/>
              </a:defRPr>
            </a:lvl3pPr>
            <a:lvl4pPr>
              <a:lnSpc>
                <a:spcPct val="106000"/>
              </a:lnSpc>
              <a:spcBef>
                <a:spcPts val="240"/>
              </a:spcBef>
              <a:defRPr baseline="0">
                <a:latin typeface="+mn-lt"/>
                <a:ea typeface="+mn-ea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7600" y="1484313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4008770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 ロゴ無_Proposal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</p:spTree>
    <p:extLst>
      <p:ext uri="{BB962C8B-B14F-4D97-AF65-F5344CB8AC3E}">
        <p14:creationId xmlns:p14="http://schemas.microsoft.com/office/powerpoint/2010/main" val="1834917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br>
              <a:rPr lang="en-US" altLang="ja-JP" dirty="0"/>
            </a:br>
            <a:r>
              <a:rPr lang="ja-JP" altLang="en-US" dirty="0"/>
              <a:t>マスター タイトルの書式設定</a:t>
            </a:r>
          </a:p>
        </p:txBody>
      </p:sp>
      <p:sp>
        <p:nvSpPr>
          <p:cNvPr id="13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4" name="コンテンツ プレースホルダ 2"/>
          <p:cNvSpPr>
            <a:spLocks noGrp="1"/>
          </p:cNvSpPr>
          <p:nvPr>
            <p:ph idx="10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48916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 bwMode="gray">
          <a:xfrm>
            <a:off x="1900800" y="2368296"/>
            <a:ext cx="6102096" cy="2487168"/>
          </a:xfrm>
          <a:prstGeom prst="rect">
            <a:avLst/>
          </a:prstGeom>
        </p:spPr>
        <p:txBody>
          <a:bodyPr tIns="0" bIns="0"/>
          <a:lstStyle>
            <a:lvl1pPr marL="0" indent="0" eaLnBrk="1" hangingPunct="1">
              <a:spcBef>
                <a:spcPts val="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200" baseline="0">
                <a:latin typeface="+mn-ea"/>
                <a:ea typeface="+mn-ea"/>
              </a:defRPr>
            </a:lvl1pPr>
            <a:lvl5pPr>
              <a:buNone/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altLang="en-GB"/>
              <a:t>Proposal Template</a:t>
            </a:r>
            <a:endParaRPr lang="en-GB" altLang="en-GB" dirty="0"/>
          </a:p>
        </p:txBody>
      </p:sp>
    </p:spTree>
    <p:extLst>
      <p:ext uri="{BB962C8B-B14F-4D97-AF65-F5344CB8AC3E}">
        <p14:creationId xmlns:p14="http://schemas.microsoft.com/office/powerpoint/2010/main" val="3064537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altLang="en-GB"/>
              <a:t>Proposal Template</a:t>
            </a:r>
            <a:endParaRPr lang="en-GB" altLang="en-GB" dirty="0"/>
          </a:p>
        </p:txBody>
      </p:sp>
    </p:spTree>
    <p:extLst>
      <p:ext uri="{BB962C8B-B14F-4D97-AF65-F5344CB8AC3E}">
        <p14:creationId xmlns:p14="http://schemas.microsoft.com/office/powerpoint/2010/main" val="10586870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kumimoji="1"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altLang="en-GB"/>
              <a:t>Proposal Template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3558699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22A2BF-4EE5-45F6-88E1-9AA10A8C672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altLang="en-GB"/>
              <a:t>Proposal Template</a:t>
            </a:r>
            <a:endParaRPr lang="en-GB" altLang="en-GB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2624533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EB1B23-9AF8-425B-BAD7-B9FA00F1883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altLang="en-GB"/>
              <a:t>Proposal Template</a:t>
            </a:r>
            <a:endParaRPr lang="en-GB" altLang="en-GB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>
          <a:xfrm>
            <a:off x="5132388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3729743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9600"/>
            <a:ext cx="9066013" cy="48168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altLang="en-GB"/>
              <a:t>Proposal Template</a:t>
            </a:r>
            <a:endParaRPr lang="en-GB" altLang="en-GB" dirty="0"/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2690140749"/>
      </p:ext>
    </p:extLst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emf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5" Type="http://schemas.openxmlformats.org/officeDocument/2006/relationships/slideLayout" Target="../slideLayouts/slideLayout5.xml" /><Relationship Id="rId10" Type="http://schemas.openxmlformats.org/officeDocument/2006/relationships/theme" Target="../theme/theme1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8" Type="http://schemas.openxmlformats.org/officeDocument/2006/relationships/image" Target="../media/image1.emf" /><Relationship Id="rId3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11.xml" /><Relationship Id="rId1" Type="http://schemas.openxmlformats.org/officeDocument/2006/relationships/slideLayout" Target="../slideLayouts/slideLayout10.xml" /><Relationship Id="rId5" Type="http://schemas.openxmlformats.org/officeDocument/2006/relationships/theme" Target="../theme/theme2.xml" /><Relationship Id="rId4" Type="http://schemas.openxmlformats.org/officeDocument/2006/relationships/slideLayout" Target="../slideLayouts/slideLayout13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プレースホルダ 6"/>
          <p:cNvSpPr>
            <a:spLocks noGrp="1"/>
          </p:cNvSpPr>
          <p:nvPr>
            <p:ph type="title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417000" y="1479600"/>
            <a:ext cx="4320000" cy="4816800"/>
          </a:xfrm>
          <a:prstGeom prst="rect">
            <a:avLst/>
          </a:prstGeom>
        </p:spPr>
        <p:txBody>
          <a:bodyPr vert="horz" lIns="72000" tIns="72000" rIns="72000" bIns="7200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3"/>
          </p:nvPr>
        </p:nvSpPr>
        <p:spPr>
          <a:xfrm>
            <a:off x="6840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1" lang="en-GB" altLang="en-GB" dirty="0"/>
              <a:t>Proposal Template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79974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</p:sldLayoutIdLst>
  <p:hf hdr="0" dt="0"/>
  <p:txStyles>
    <p:titleStyle>
      <a:lvl1pPr algn="l" eaLnBrk="1" hangingPunct="1">
        <a:defRPr kumimoji="1" sz="2000" b="1">
          <a:solidFill>
            <a:schemeClr val="accent1"/>
          </a:solidFill>
          <a:latin typeface="Arial" pitchFamily="34" charset="0"/>
          <a:ea typeface="+mn-ea"/>
          <a:cs typeface="Arial" pitchFamily="34" charset="0"/>
        </a:defRPr>
      </a:lvl1pPr>
    </p:titleStyle>
    <p:bodyStyle>
      <a:lvl1pPr marL="0" indent="0" eaLnBrk="1" hangingPunct="1">
        <a:lnSpc>
          <a:spcPct val="106000"/>
        </a:lnSpc>
        <a:spcBef>
          <a:spcPts val="1056"/>
        </a:spcBef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69200" indent="-169200" algn="l" eaLnBrk="1" hangingPunct="1">
        <a:lnSpc>
          <a:spcPct val="106000"/>
        </a:lnSpc>
        <a:spcBef>
          <a:spcPts val="1056"/>
        </a:spcBef>
        <a:buFont typeface="Wingdings" pitchFamily="2" charset="2"/>
        <a:buChar char="n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345600" indent="-172800" algn="l" eaLnBrk="1" hangingPunct="1">
        <a:lnSpc>
          <a:spcPct val="106000"/>
        </a:lnSpc>
        <a:spcBef>
          <a:spcPts val="480"/>
        </a:spcBef>
        <a:buFont typeface="Wingdings" pitchFamily="2" charset="2"/>
        <a:buChar char="Ø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18400" indent="-172800" algn="l" eaLnBrk="1" hangingPunct="1">
        <a:lnSpc>
          <a:spcPct val="106000"/>
        </a:lnSpc>
        <a:spcBef>
          <a:spcPts val="240"/>
        </a:spcBef>
        <a:buFont typeface="Arial" pitchFamily="34" charset="0"/>
        <a:buChar char="•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プレースホルダ 6"/>
          <p:cNvSpPr>
            <a:spLocks noGrp="1"/>
          </p:cNvSpPr>
          <p:nvPr>
            <p:ph type="title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417000" y="1479600"/>
            <a:ext cx="4320000" cy="4816800"/>
          </a:xfrm>
          <a:prstGeom prst="rect">
            <a:avLst/>
          </a:prstGeom>
        </p:spPr>
        <p:txBody>
          <a:bodyPr vert="horz" lIns="72000" tIns="72000" rIns="72000" bIns="7200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3"/>
          </p:nvPr>
        </p:nvSpPr>
        <p:spPr>
          <a:xfrm>
            <a:off x="6840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1" lang="en-GB" altLang="en-GB" dirty="0"/>
              <a:t>Proposal Template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6E56C22-CD92-4A50-AAD1-E2171E0619BD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/>
          </a:p>
        </p:txBody>
      </p:sp>
      <p:sp>
        <p:nvSpPr>
          <p:cNvPr id="12" name="Text Box 37"/>
          <p:cNvSpPr txBox="1">
            <a:spLocks noChangeArrowheads="1"/>
          </p:cNvSpPr>
          <p:nvPr/>
        </p:nvSpPr>
        <p:spPr bwMode="gray">
          <a:xfrm>
            <a:off x="5702400" y="6588000"/>
            <a:ext cx="3762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 anchorCtr="0">
            <a:no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altLang="ja-JP" sz="900" kern="1200" dirty="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Arial" charset="0"/>
              </a:rPr>
              <a:t>© 2015. For information, contact Deloitte Touche Tohmatsu LLC.</a:t>
            </a:r>
          </a:p>
        </p:txBody>
      </p:sp>
    </p:spTree>
    <p:extLst>
      <p:ext uri="{BB962C8B-B14F-4D97-AF65-F5344CB8AC3E}">
        <p14:creationId xmlns:p14="http://schemas.microsoft.com/office/powerpoint/2010/main" val="1147883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</p:sldLayoutIdLst>
  <p:hf hdr="0" dt="0"/>
  <p:txStyles>
    <p:titleStyle>
      <a:lvl1pPr algn="l" eaLnBrk="1" hangingPunct="1">
        <a:defRPr kumimoji="1" sz="2000" b="1">
          <a:solidFill>
            <a:schemeClr val="accent1"/>
          </a:solidFill>
          <a:latin typeface="Arial" pitchFamily="34" charset="0"/>
          <a:ea typeface="+mn-ea"/>
          <a:cs typeface="Arial" pitchFamily="34" charset="0"/>
        </a:defRPr>
      </a:lvl1pPr>
    </p:titleStyle>
    <p:bodyStyle>
      <a:lvl1pPr marL="0" indent="0" eaLnBrk="1" hangingPunct="1">
        <a:lnSpc>
          <a:spcPct val="106000"/>
        </a:lnSpc>
        <a:spcBef>
          <a:spcPts val="1056"/>
        </a:spcBef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69200" indent="-169200" algn="l" eaLnBrk="1" hangingPunct="1">
        <a:lnSpc>
          <a:spcPct val="106000"/>
        </a:lnSpc>
        <a:spcBef>
          <a:spcPts val="1056"/>
        </a:spcBef>
        <a:buFont typeface="Wingdings" pitchFamily="2" charset="2"/>
        <a:buChar char="n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345600" indent="-172800" algn="l" eaLnBrk="1" hangingPunct="1">
        <a:lnSpc>
          <a:spcPct val="106000"/>
        </a:lnSpc>
        <a:spcBef>
          <a:spcPts val="480"/>
        </a:spcBef>
        <a:buFont typeface="Wingdings" pitchFamily="2" charset="2"/>
        <a:buChar char="Ø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18400" indent="-172800" algn="l" eaLnBrk="1" hangingPunct="1">
        <a:lnSpc>
          <a:spcPct val="106000"/>
        </a:lnSpc>
        <a:spcBef>
          <a:spcPts val="240"/>
        </a:spcBef>
        <a:buFont typeface="Arial" pitchFamily="34" charset="0"/>
        <a:buChar char="•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&#65279;<?xml version="1.0" encoding="UTF-8" standalone="yes"?><Relationships xmlns="http://schemas.openxmlformats.org/package/2006/relationships"><Relationship Id="rId3" Type="http://schemas.openxmlformats.org/officeDocument/2006/relationships/notesSlide" Target="../notesSlides/notesSlide1.xml" /><Relationship Id="rId2" Type="http://schemas.openxmlformats.org/officeDocument/2006/relationships/slideLayout" Target="../slideLayouts/slideLayout6.xml" /><Relationship Id="rId5" Type="http://schemas.openxmlformats.org/officeDocument/2006/relationships/image" Target="../media/image1.emf" /></Relationships>
</file>

<file path=ppt/slides/_rels/slide3.xml.rels>&#65279;<?xml version="1.0" encoding="UTF-8" standalone="yes"?><Relationships xmlns="http://schemas.openxmlformats.org/package/2006/relationships"><Relationship Id="rId3" Type="http://schemas.openxmlformats.org/officeDocument/2006/relationships/notesSlide" Target="../notesSlides/notesSlide2.xml" /><Relationship Id="rId2" Type="http://schemas.openxmlformats.org/officeDocument/2006/relationships/slideLayout" Target="../slideLayouts/slideLayout6.xml" /><Relationship Id="rId5" Type="http://schemas.openxmlformats.org/officeDocument/2006/relationships/image" Target="../media/image1.emf" /></Relationships>
</file>

<file path=ppt/slides/_rels/slide4.xml.rels>&#65279;<?xml version="1.0" encoding="UTF-8" standalone="yes"?><Relationships xmlns="http://schemas.openxmlformats.org/package/2006/relationships"><Relationship Id="rId3" Type="http://schemas.openxmlformats.org/officeDocument/2006/relationships/notesSlide" Target="../notesSlides/notesSlide3.xml" /><Relationship Id="rId2" Type="http://schemas.openxmlformats.org/officeDocument/2006/relationships/slideLayout" Target="../slideLayouts/slideLayout6.xml" /><Relationship Id="rId5" Type="http://schemas.openxmlformats.org/officeDocument/2006/relationships/image" Target="../media/image1.emf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sz="quarter"/>
          </p:nvPr>
        </p:nvSpPr>
        <p:spPr>
          <a:xfrm>
            <a:off x="966530" y="2009821"/>
            <a:ext cx="4680000" cy="564257"/>
          </a:xfrm>
        </p:spPr>
        <p:txBody>
          <a:bodyPr/>
          <a:lstStyle/>
          <a:p>
            <a:r>
              <a:rPr lang="ja-JP" altLang="en-US" dirty="0"/>
              <a:t>第</a:t>
            </a:r>
            <a:r>
              <a:rPr lang="en-US" altLang="ja-JP" dirty="0"/>
              <a:t>14</a:t>
            </a:r>
            <a:r>
              <a:rPr lang="ja-JP" altLang="en-US" dirty="0"/>
              <a:t>回信州ベンチャーサミット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0"/>
          </p:nvPr>
        </p:nvSpPr>
        <p:spPr>
          <a:xfrm>
            <a:off x="966788" y="2830500"/>
            <a:ext cx="4680000" cy="439200"/>
          </a:xfrm>
        </p:spPr>
        <p:txBody>
          <a:bodyPr/>
          <a:lstStyle/>
          <a:p>
            <a:r>
              <a:rPr lang="ja-JP" altLang="en-US" dirty="0"/>
              <a:t>起業家ピッチ　エントリーシート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414867" y="6562725"/>
            <a:ext cx="179388" cy="169863"/>
          </a:xfrm>
        </p:spPr>
        <p:txBody>
          <a:bodyPr/>
          <a:lstStyle/>
          <a:p>
            <a:fld id="{AA5FCFE5-FE56-4EF1-80A8-07776887C2A1}" type="slidenum">
              <a:rPr lang="ja-JP" altLang="en-US" smtClean="0"/>
              <a:pPr/>
              <a:t>1</a:t>
            </a:fld>
            <a:endParaRPr lang="ja-JP" altLang="en-US" dirty="0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049143"/>
              </p:ext>
            </p:extLst>
          </p:nvPr>
        </p:nvGraphicFramePr>
        <p:xfrm>
          <a:off x="911225" y="4775200"/>
          <a:ext cx="435769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6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dirty="0">
                          <a:solidFill>
                            <a:schemeClr val="accent1"/>
                          </a:solidFill>
                        </a:rPr>
                        <a:t>会社名：</a:t>
                      </a:r>
                      <a:endParaRPr kumimoji="1" lang="ja-JP" altLang="en-US" sz="1400" dirty="0">
                        <a:solidFill>
                          <a:schemeClr val="accent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dirty="0">
                          <a:solidFill>
                            <a:schemeClr val="accent1"/>
                          </a:solidFill>
                        </a:rPr>
                        <a:t>代表者名：</a:t>
                      </a:r>
                      <a:endParaRPr kumimoji="1" lang="ja-JP" altLang="en-US" sz="1400" dirty="0">
                        <a:solidFill>
                          <a:schemeClr val="accent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7" name="Picture 9" descr="\\jptyo2611\Dept_TYO\Nagano\Audit\TVS(トーマツベンチャーサポート)\01.企画\03.信州ベンチャーサミット(第4回)\400.PR\Logo\logo_jpeg_pdf\color_3-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4762" y="43130"/>
            <a:ext cx="2116347" cy="977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7870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基本情報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FCFE5-FE56-4EF1-80A8-07776887C2A1}" type="slidenum">
              <a:rPr lang="ja-JP" altLang="en-US" smtClean="0"/>
              <a:pPr/>
              <a:t>2</a:t>
            </a:fld>
            <a:endParaRPr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ja-JP" altLang="en-US" dirty="0"/>
              <a:t>会社概要</a:t>
            </a:r>
            <a:endParaRPr lang="en-US" altLang="ja-JP" dirty="0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352954"/>
              </p:ext>
            </p:extLst>
          </p:nvPr>
        </p:nvGraphicFramePr>
        <p:xfrm>
          <a:off x="454025" y="1484313"/>
          <a:ext cx="4462600" cy="52284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応募テーマ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45327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会社名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代表者氏名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代表者生年月日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本社所在地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575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事業内容</a:t>
                      </a:r>
                      <a:endParaRPr kumimoji="1" lang="en-US" altLang="ja-JP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709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主要な商品・サービス</a:t>
                      </a:r>
                      <a:endParaRPr kumimoji="1" lang="en-US" altLang="ja-JP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前年度売上高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希望するもの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9" name="テキスト プレースホルダー 5"/>
          <p:cNvSpPr txBox="1">
            <a:spLocks/>
          </p:cNvSpPr>
          <p:nvPr/>
        </p:nvSpPr>
        <p:spPr>
          <a:xfrm>
            <a:off x="5132388" y="1016000"/>
            <a:ext cx="4320000" cy="432000"/>
          </a:xfrm>
          <a:prstGeom prst="rect">
            <a:avLst/>
          </a:prstGeom>
        </p:spPr>
        <p:txBody>
          <a:bodyPr vert="horz" wrap="none" lIns="72000" tIns="72000" rIns="72000" bIns="72000" rtlCol="0" anchor="ctr">
            <a:noAutofit/>
          </a:bodyPr>
          <a:lstStyle>
            <a:lvl1pPr marL="0" indent="0" eaLnBrk="1" hangingPunct="1">
              <a:lnSpc>
                <a:spcPct val="106000"/>
              </a:lnSpc>
              <a:spcBef>
                <a:spcPts val="1056"/>
              </a:spcBef>
              <a:defRPr kumimoji="1" sz="1400" b="1">
                <a:solidFill>
                  <a:schemeClr val="accent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 algn="l" eaLnBrk="1" hangingPunct="1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 algn="l" eaLnBrk="1" hangingPunct="1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 algn="l" eaLnBrk="1" hangingPunct="1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fontAlgn="auto">
              <a:spcAft>
                <a:spcPts val="0"/>
              </a:spcAft>
            </a:pPr>
            <a:r>
              <a:rPr lang="ja-JP" altLang="en-US" kern="0" dirty="0"/>
              <a:t>セールスポイント</a:t>
            </a:r>
            <a:endParaRPr lang="en-US" altLang="ja-JP" kern="0" dirty="0"/>
          </a:p>
        </p:txBody>
      </p:sp>
      <p:sp>
        <p:nvSpPr>
          <p:cNvPr id="11" name="正方形/長方形 10"/>
          <p:cNvSpPr/>
          <p:nvPr/>
        </p:nvSpPr>
        <p:spPr>
          <a:xfrm>
            <a:off x="5132388" y="1484312"/>
            <a:ext cx="4357687" cy="383024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0"/>
          <a:lstStyle/>
          <a:p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8407400" y="165100"/>
            <a:ext cx="1082675" cy="406400"/>
          </a:xfrm>
          <a:prstGeom prst="roundRect">
            <a:avLst>
              <a:gd name="adj" fmla="val 26042"/>
            </a:avLst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6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Sheet 1</a:t>
            </a:r>
            <a:endParaRPr kumimoji="1" lang="ja-JP" altLang="en-US" sz="16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テキスト プレースホルダー 5">
            <a:extLst>
              <a:ext uri="{FF2B5EF4-FFF2-40B4-BE49-F238E27FC236}">
                <a16:creationId xmlns:a16="http://schemas.microsoft.com/office/drawing/2014/main" id="{A5F92654-76B6-75C2-95E9-6397E8BF593C}"/>
              </a:ext>
            </a:extLst>
          </p:cNvPr>
          <p:cNvSpPr txBox="1">
            <a:spLocks/>
          </p:cNvSpPr>
          <p:nvPr/>
        </p:nvSpPr>
        <p:spPr>
          <a:xfrm>
            <a:off x="5137913" y="5350560"/>
            <a:ext cx="4320000" cy="295062"/>
          </a:xfrm>
          <a:prstGeom prst="rect">
            <a:avLst/>
          </a:prstGeom>
        </p:spPr>
        <p:txBody>
          <a:bodyPr vert="horz" wrap="none" lIns="72000" tIns="72000" rIns="72000" bIns="72000" rtlCol="0" anchor="ctr">
            <a:noAutofit/>
          </a:bodyPr>
          <a:lstStyle>
            <a:lvl1pPr marL="0" indent="0" eaLnBrk="1" hangingPunct="1">
              <a:lnSpc>
                <a:spcPct val="106000"/>
              </a:lnSpc>
              <a:spcBef>
                <a:spcPts val="1056"/>
              </a:spcBef>
              <a:defRPr kumimoji="1" sz="1400" b="1">
                <a:solidFill>
                  <a:schemeClr val="accent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 algn="l" eaLnBrk="1" hangingPunct="1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 algn="l" eaLnBrk="1" hangingPunct="1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 algn="l" eaLnBrk="1" hangingPunct="1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fontAlgn="auto">
              <a:spcAft>
                <a:spcPts val="0"/>
              </a:spcAft>
            </a:pPr>
            <a:r>
              <a:rPr lang="ja-JP" altLang="en-US" kern="0" dirty="0"/>
              <a:t>長野県内での事業展開</a:t>
            </a:r>
            <a:endParaRPr lang="en-US" altLang="ja-JP" kern="0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8EF9904-5315-8CBA-CFB2-B20D63257162}"/>
              </a:ext>
            </a:extLst>
          </p:cNvPr>
          <p:cNvSpPr/>
          <p:nvPr/>
        </p:nvSpPr>
        <p:spPr>
          <a:xfrm>
            <a:off x="5137913" y="5678991"/>
            <a:ext cx="4357687" cy="103378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0"/>
          <a:lstStyle/>
          <a:p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9366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/>
          <p:cNvSpPr/>
          <p:nvPr/>
        </p:nvSpPr>
        <p:spPr>
          <a:xfrm>
            <a:off x="7569201" y="1752600"/>
            <a:ext cx="1920874" cy="3441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endParaRPr kumimoji="1" lang="ja-JP" altLang="en-US" sz="1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FCFE5-FE56-4EF1-80A8-07776887C2A1}" type="slidenum">
              <a:rPr lang="ja-JP" altLang="en-US" smtClean="0"/>
              <a:pPr/>
              <a:t>3</a:t>
            </a:fld>
            <a:endParaRPr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454025" y="901700"/>
            <a:ext cx="1273175" cy="468313"/>
          </a:xfrm>
          <a:prstGeom prst="rect">
            <a:avLst/>
          </a:prstGeom>
          <a:solidFill>
            <a:srgbClr val="92D050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0"/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ビジネステーマ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1727200" y="901700"/>
            <a:ext cx="7762875" cy="468313"/>
          </a:xfrm>
          <a:prstGeom prst="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0"/>
          <a:lstStyle/>
          <a:p>
            <a:endParaRPr kumimoji="1" lang="ja-JP" altLang="en-US" sz="1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190175" y="1752600"/>
            <a:ext cx="2882900" cy="34417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endParaRPr kumimoji="1" lang="ja-JP" altLang="en-US" sz="1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454025" y="5441408"/>
            <a:ext cx="4319588" cy="103208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endParaRPr kumimoji="1" lang="ja-JP" altLang="en-US" sz="1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132387" y="5441408"/>
            <a:ext cx="4357687" cy="103208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endParaRPr kumimoji="1" lang="ja-JP" altLang="en-US" sz="1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4" name="右矢印 23"/>
          <p:cNvSpPr/>
          <p:nvPr/>
        </p:nvSpPr>
        <p:spPr>
          <a:xfrm>
            <a:off x="6132512" y="1574800"/>
            <a:ext cx="1538288" cy="3810000"/>
          </a:xfrm>
          <a:prstGeom prst="rightArrow">
            <a:avLst>
              <a:gd name="adj1" fmla="val 90344"/>
              <a:gd name="adj2" fmla="val 19286"/>
            </a:avLst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endParaRPr kumimoji="1" lang="ja-JP" altLang="en-US" sz="1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54025" y="1574800"/>
            <a:ext cx="2873375" cy="1905000"/>
          </a:xfrm>
          <a:prstGeom prst="rightArrow">
            <a:avLst>
              <a:gd name="adj1" fmla="val 80000"/>
              <a:gd name="adj2" fmla="val 19286"/>
            </a:avLst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" name="右矢印 19"/>
          <p:cNvSpPr/>
          <p:nvPr/>
        </p:nvSpPr>
        <p:spPr>
          <a:xfrm>
            <a:off x="454025" y="3473450"/>
            <a:ext cx="2873375" cy="1911350"/>
          </a:xfrm>
          <a:prstGeom prst="rightArrow">
            <a:avLst>
              <a:gd name="adj1" fmla="val 80000"/>
              <a:gd name="adj2" fmla="val 19286"/>
            </a:avLst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endParaRPr kumimoji="1" lang="ja-JP" altLang="en-US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54025" y="1531239"/>
            <a:ext cx="1577975" cy="330072"/>
          </a:xfrm>
          <a:prstGeom prst="rect">
            <a:avLst/>
          </a:prstGeom>
          <a:noFill/>
        </p:spPr>
        <p:txBody>
          <a:bodyPr wrap="square" lIns="72000" tIns="72000" rIns="72000" bIns="72000" rtlCol="0" anchor="ctr" anchorCtr="0">
            <a:spAutoFit/>
          </a:bodyPr>
          <a:lstStyle/>
          <a:p>
            <a:r>
              <a:rPr kumimoji="1" lang="ja-JP" altLang="en-US" sz="1200" b="1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自社のリソース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54025" y="3423539"/>
            <a:ext cx="1577975" cy="330072"/>
          </a:xfrm>
          <a:prstGeom prst="rect">
            <a:avLst/>
          </a:prstGeom>
          <a:noFill/>
        </p:spPr>
        <p:txBody>
          <a:bodyPr wrap="square" lIns="72000" tIns="72000" rIns="72000" bIns="72000" rtlCol="0" anchor="ctr" anchorCtr="0">
            <a:spAutoFit/>
          </a:bodyPr>
          <a:lstStyle/>
          <a:p>
            <a:r>
              <a:rPr kumimoji="1" lang="ja-JP" altLang="en-US" sz="1200" b="1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社外のリソース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225800" y="1515999"/>
            <a:ext cx="2882900" cy="330072"/>
          </a:xfrm>
          <a:prstGeom prst="rect">
            <a:avLst/>
          </a:prstGeom>
          <a:noFill/>
        </p:spPr>
        <p:txBody>
          <a:bodyPr wrap="square" lIns="72000" tIns="72000" rIns="72000" bIns="72000" rtlCol="0" anchor="ctr" anchorCtr="0">
            <a:spAutoFit/>
          </a:bodyPr>
          <a:lstStyle/>
          <a:p>
            <a:r>
              <a:rPr kumimoji="1" lang="ja-JP" altLang="en-US" sz="1200" b="1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商品・サービス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112668" y="1515999"/>
            <a:ext cx="1456533" cy="330072"/>
          </a:xfrm>
          <a:prstGeom prst="rect">
            <a:avLst/>
          </a:prstGeom>
          <a:noFill/>
        </p:spPr>
        <p:txBody>
          <a:bodyPr wrap="square" lIns="72000" tIns="72000" rIns="72000" bIns="72000" rtlCol="0" anchor="ctr" anchorCtr="0">
            <a:spAutoFit/>
          </a:bodyPr>
          <a:lstStyle/>
          <a:p>
            <a:r>
              <a:rPr kumimoji="1" lang="ja-JP" altLang="en-US" sz="1200" b="1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売り方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569201" y="1507934"/>
            <a:ext cx="1456533" cy="330072"/>
          </a:xfrm>
          <a:prstGeom prst="rect">
            <a:avLst/>
          </a:prstGeom>
          <a:noFill/>
        </p:spPr>
        <p:txBody>
          <a:bodyPr wrap="square" lIns="72000" tIns="72000" rIns="72000" bIns="72000" rtlCol="0" anchor="t" anchorCtr="0">
            <a:spAutoFit/>
          </a:bodyPr>
          <a:lstStyle/>
          <a:p>
            <a:r>
              <a:rPr kumimoji="1" lang="ja-JP" altLang="en-US" sz="1200" b="1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顧客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117557" y="4174934"/>
            <a:ext cx="2162178" cy="330072"/>
          </a:xfrm>
          <a:prstGeom prst="rect">
            <a:avLst/>
          </a:prstGeom>
          <a:noFill/>
        </p:spPr>
        <p:txBody>
          <a:bodyPr wrap="square" lIns="72000" tIns="72000" rIns="72000" bIns="72000" rtlCol="0" anchor="ctr" anchorCtr="0">
            <a:spAutoFit/>
          </a:bodyPr>
          <a:lstStyle/>
          <a:p>
            <a:r>
              <a:rPr kumimoji="1" lang="ja-JP" altLang="en-US" sz="1200" b="1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想定するマーケットの規模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5094288" y="5212989"/>
            <a:ext cx="1577975" cy="330072"/>
          </a:xfrm>
          <a:prstGeom prst="rect">
            <a:avLst/>
          </a:prstGeom>
          <a:noFill/>
        </p:spPr>
        <p:txBody>
          <a:bodyPr wrap="square" lIns="72000" tIns="72000" rIns="72000" bIns="72000" rtlCol="0" anchor="ctr" anchorCtr="0">
            <a:spAutoFit/>
          </a:bodyPr>
          <a:lstStyle/>
          <a:p>
            <a:r>
              <a:rPr kumimoji="1" lang="ja-JP" altLang="en-US" sz="1200" b="1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○年後の売上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20688" y="5187589"/>
            <a:ext cx="1577975" cy="330072"/>
          </a:xfrm>
          <a:prstGeom prst="rect">
            <a:avLst/>
          </a:prstGeom>
          <a:noFill/>
        </p:spPr>
        <p:txBody>
          <a:bodyPr wrap="square" lIns="72000" tIns="72000" rIns="72000" bIns="72000" rtlCol="0" anchor="ctr" anchorCtr="0">
            <a:spAutoFit/>
          </a:bodyPr>
          <a:lstStyle/>
          <a:p>
            <a:r>
              <a:rPr kumimoji="1" lang="ja-JP" altLang="en-US" sz="1200" b="1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コスト</a:t>
            </a:r>
          </a:p>
        </p:txBody>
      </p:sp>
      <p:sp>
        <p:nvSpPr>
          <p:cNvPr id="21" name="角丸四角形 20"/>
          <p:cNvSpPr/>
          <p:nvPr/>
        </p:nvSpPr>
        <p:spPr>
          <a:xfrm>
            <a:off x="7142957" y="4429125"/>
            <a:ext cx="2280443" cy="1136036"/>
          </a:xfrm>
          <a:prstGeom prst="roundRect">
            <a:avLst>
              <a:gd name="adj" fmla="val 12195"/>
            </a:avLst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endParaRPr kumimoji="1" lang="ja-JP" altLang="en-US" sz="1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9" name="角丸四角形 38"/>
          <p:cNvSpPr/>
          <p:nvPr/>
        </p:nvSpPr>
        <p:spPr>
          <a:xfrm>
            <a:off x="8407400" y="165100"/>
            <a:ext cx="1082675" cy="406400"/>
          </a:xfrm>
          <a:prstGeom prst="roundRect">
            <a:avLst>
              <a:gd name="adj" fmla="val 26042"/>
            </a:avLst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6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Sheet 2</a:t>
            </a:r>
            <a:endParaRPr kumimoji="1" lang="ja-JP" altLang="en-US" sz="16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タイトル 21"/>
          <p:cNvSpPr>
            <a:spLocks noGrp="1"/>
          </p:cNvSpPr>
          <p:nvPr>
            <p:ph type="title"/>
          </p:nvPr>
        </p:nvSpPr>
        <p:spPr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ビジネスプラン</a:t>
            </a:r>
          </a:p>
        </p:txBody>
      </p:sp>
    </p:spTree>
    <p:extLst>
      <p:ext uri="{BB962C8B-B14F-4D97-AF65-F5344CB8AC3E}">
        <p14:creationId xmlns:p14="http://schemas.microsoft.com/office/powerpoint/2010/main" val="3729255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フリーシート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FCFE5-FE56-4EF1-80A8-07776887C2A1}" type="slidenum">
              <a:rPr lang="ja-JP" altLang="en-US" smtClean="0"/>
              <a:pPr/>
              <a:t>4</a:t>
            </a:fld>
            <a:endParaRPr lang="ja-JP" altLang="en-US" dirty="0"/>
          </a:p>
        </p:txBody>
      </p:sp>
      <p:sp>
        <p:nvSpPr>
          <p:cNvPr id="17" name="角丸四角形 16"/>
          <p:cNvSpPr/>
          <p:nvPr/>
        </p:nvSpPr>
        <p:spPr>
          <a:xfrm>
            <a:off x="8407400" y="165100"/>
            <a:ext cx="1082675" cy="406400"/>
          </a:xfrm>
          <a:prstGeom prst="roundRect">
            <a:avLst>
              <a:gd name="adj" fmla="val 26042"/>
            </a:avLst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6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Sheet 3</a:t>
            </a:r>
            <a:endParaRPr kumimoji="1" lang="ja-JP" altLang="en-US" sz="16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4951411"/>
      </p:ext>
    </p:extLst>
  </p:cSld>
  <p:clrMapOvr>
    <a:masterClrMapping/>
  </p:clrMapOvr>
</p:sld>
</file>

<file path=ppt/theme/theme1.xml><?xml version="1.0" encoding="utf-8"?>
<a:theme xmlns:a="http://schemas.openxmlformats.org/drawingml/2006/main" name="Tohmatsu Proposal Template_J_20150401">
  <a:themeElements>
    <a:clrScheme name="ユーザー定義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DTCテンプレート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4B4B4"/>
        </a:solidFill>
        <a:ln w="12700">
          <a:solidFill>
            <a:srgbClr val="B4B4B4"/>
          </a:solidFill>
        </a:ln>
      </a:spPr>
      <a:bodyPr lIns="72000" tIns="72000" rIns="72000" bIns="72000" rtlCol="0" anchor="ctr" anchorCtr="0"/>
      <a:lstStyle>
        <a:defPPr algn="ctr">
          <a:defRPr kumimoji="1" sz="1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 anchor="ctr" anchorCtr="0">
        <a:spAutoFit/>
      </a:bodyPr>
      <a:lstStyle>
        <a:defPPr>
          <a:defRPr kumimoji="1" sz="1200" dirty="0" smtClean="0">
            <a:latin typeface="+mj-lt"/>
            <a:ea typeface="+mj-ea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ohmatsu Proposal Template_J_20150401_補足版（本文あり）">
  <a:themeElements>
    <a:clrScheme name="ユーザー定義 1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DTCテンプレート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4B4B4"/>
        </a:solidFill>
        <a:ln w="12700">
          <a:solidFill>
            <a:srgbClr val="B4B4B4"/>
          </a:solidFill>
        </a:ln>
      </a:spPr>
      <a:bodyPr rtlCol="0" anchor="ctr"/>
      <a:lstStyle>
        <a:defPPr algn="ctr">
          <a:defRPr kumimoji="1" sz="12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kumimoji="1" sz="1200" dirty="0" err="1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8aac__x660e_ xmlns="ee1ab9bf-6fba-4470-ae98-e5144ebfb4bc">各社テンプレート_監査法人</_x8aac__x660e_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F6F7E4EBADD9E47A9E0A7126DCCDCF8" ma:contentTypeVersion="2" ma:contentTypeDescription="新しいドキュメントを作成します。" ma:contentTypeScope="" ma:versionID="a76adcc3be6af679a31c6befe8eb0aaf">
  <xsd:schema xmlns:xsd="http://www.w3.org/2001/XMLSchema" xmlns:xs="http://www.w3.org/2001/XMLSchema" xmlns:p="http://schemas.microsoft.com/office/2006/metadata/properties" xmlns:ns2="ee1ab9bf-6fba-4470-ae98-e5144ebfb4bc" targetNamespace="http://schemas.microsoft.com/office/2006/metadata/properties" ma:root="true" ma:fieldsID="c7c5ac149a267c296877c86c9000b2bf" ns2:_="">
    <xsd:import namespace="ee1ab9bf-6fba-4470-ae98-e5144ebfb4bc"/>
    <xsd:element name="properties">
      <xsd:complexType>
        <xsd:sequence>
          <xsd:element name="documentManagement">
            <xsd:complexType>
              <xsd:all>
                <xsd:element ref="ns2:_x8aac__x660e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1ab9bf-6fba-4470-ae98-e5144ebfb4bc" elementFormDefault="qualified">
    <xsd:import namespace="http://schemas.microsoft.com/office/2006/documentManagement/types"/>
    <xsd:import namespace="http://schemas.microsoft.com/office/infopath/2007/PartnerControls"/>
    <xsd:element name="_x8aac__x660e_" ma:index="8" nillable="true" ma:displayName="説明" ma:internalName="_x8aac__x660e_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810D75-CCF6-483B-965C-EB18F9989D81}">
  <ds:schemaRefs>
    <ds:schemaRef ds:uri="http://purl.org/dc/elements/1.1/"/>
    <ds:schemaRef ds:uri="http://schemas.microsoft.com/office/2006/metadata/properties"/>
    <ds:schemaRef ds:uri="ee1ab9bf-6fba-4470-ae98-e5144ebfb4b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39091D0-4110-4FF5-8034-336546945D1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B0573C-3D9F-430F-AA53-0D0AA55547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1ab9bf-6fba-4470-ae98-e5144ebfb4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和文テンプレート_jan2012</Template>
  <TotalTime>0</TotalTime>
  <Words>82</Words>
  <Application/>
  <PresentationFormat>A4 210 x 297 mm</PresentationFormat>
  <Paragraphs>38</Paragraphs>
  <Slides>4</Slides>
  <Notes>3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メイリオ</vt:lpstr>
      <vt:lpstr>Arial</vt:lpstr>
      <vt:lpstr>Wingdings</vt:lpstr>
      <vt:lpstr>Tohmatsu Proposal Template_J_20150401</vt:lpstr>
      <vt:lpstr>Tohmatsu Proposal Template_J_20150401_補足版（本文あり）</vt:lpstr>
      <vt:lpstr>think-cell Slide</vt:lpstr>
      <vt:lpstr>第14回信州ベンチャーサミット</vt:lpstr>
      <vt:lpstr>基本情報</vt:lpstr>
      <vt:lpstr>ビジネスプラン</vt:lpstr>
      <vt:lpstr>フリーシート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2013-03-14T03:44:27Z</dcterms:created>
  <dcterms:modified xsi:type="dcterms:W3CDTF">2025-09-24T08:49:01Z</dcterms:modified>
</cp:coreProperties>
</file>