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76" d="100"/>
          <a:sy n="76" d="100"/>
        </p:scale>
        <p:origin x="1104" y="62"/>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&#65279;<?xml version="1.0" encoding="UTF-8" standalone="yes"?><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3" Type="http://schemas.openxmlformats.org/officeDocument/2006/relationships/image" Target="../media/image1.pn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2" name="正方形/長方形 11"/>
          <p:cNvSpPr/>
          <p:nvPr/>
        </p:nvSpPr>
        <p:spPr>
          <a:xfrm>
            <a:off x="7919207" y="6461592"/>
            <a:ext cx="4054335"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50000"/>
                    <a:lumOff val="50000"/>
                  </a:schemeClr>
                </a:solidFill>
              </a:rPr>
              <a:t>自治体名を記入の上ご活用ください</a:t>
            </a:r>
            <a:endParaRPr kumimoji="1" lang="ja-JP" altLang="en-US" b="1" dirty="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3"/>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246</Words>
  <Application>Microsoft Office PowerPoint</Application>
  <PresentationFormat>ワイド画面</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デモ環境ご利用にあたり（自治体様向け）</dc:title>
  <cp:revision>32</cp:revision>
  <cp:lastPrinted>2023-11-22T07:32:06Z</cp:lastPrinted>
  <dcterms:created xsi:type="dcterms:W3CDTF">2023-11-09T08:25:40Z</dcterms:created>
  <dcterms:modified xsi:type="dcterms:W3CDTF">2023-12-19T01:16:31Z</dcterms:modified>
</cp:coreProperties>
</file>