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B6CD7-F714-C065-A746-CCC7E1CBF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8853D8-E80C-7936-7542-EE6C7C7DD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9447AF-F328-2F18-45A9-E95D9A75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575D59-68ED-A3A0-7FDF-138840F9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0762C-7E88-18F1-22F3-55A33FCF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5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C9BD0-7A34-68C8-4B84-18DCA019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947F08-F1F2-5DBA-AD03-1D320AD3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865C6-761E-ADE0-BF48-09B215C3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BA966E-3171-324B-8407-973F4F54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E27E7E-BABA-B11A-48E5-30A57411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75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9206BC-402D-F9EB-CE30-F05B7958B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7B4D20-6886-6287-0DB2-38A6EE984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E12FDF-AC9E-B199-57AB-1BFF7E12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84073B-F8FB-2449-593C-011DCE63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98AF55-4A00-B656-E6F6-C09D92FD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2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E412E-AF51-1B7C-B2D7-7058BD09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142C5E-CBB6-7151-D97D-B950A3A0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2E7F2-1E96-15B2-E217-C9950295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42D82-1C5A-32FF-673A-B89157B3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2CF61-F93F-7A01-AFFD-9777A98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3FC7B-C86C-E20B-66A1-7EEA83CA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ABB78B-B5FF-A65F-77BD-91C3763BE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81CF3E-52AD-3C9B-C8AA-B0248BE1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AAADB-C3E6-8D6A-D60B-23FC8BD5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94F4B1-B0EA-5E8C-694E-DF35CAD4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8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A59B3-90F3-5D53-149B-B73B45DA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424CC-5F43-0321-AD94-99DEEE6C1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40A790-20A5-0534-38D1-502F5A136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B61BBD-884D-EED8-D7C1-3FAAE570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E933E7-FEB3-99C0-38FA-18F72926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0298AD-29C3-26AE-3CFD-E2809A7F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0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3F74C-4DBE-E8A9-FB24-EE267065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BE25D6-9434-0EC5-84C8-59D9C266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A2130B-13B9-A31B-DFE8-E5A156911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3858AF-94A7-6BAA-1696-B13E7CF36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1D251E-5CC0-341A-2A92-361227BA6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0FA8FC-C695-EF86-4ED1-B151ED09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9CE974-FD8D-2E0D-9FD4-F4FE025A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AB8B7D4-0AAE-E6B2-DFC5-5C6D7E93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45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74925-84D8-7BF6-C06E-F63FBF02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D2C9BC-F3B6-FD22-CEF2-633D8DDB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D9667D-6FC4-25CC-A78A-F87D45A9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D025BA-4B5C-42A5-6297-324B6778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C94D7D-275D-51C4-5205-E53B8D9A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571737-0143-B77F-A2A4-BDC7C122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0BA38B-8F8A-4796-3681-36FAFF3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6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4B085-270F-F30E-8B31-A6A03A98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D78900-CFB4-E367-4286-ADD0AB1A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E04EFF-9216-6152-17BB-664875FE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E3E7CE-BB0E-7686-59B2-21160005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06F39-0BC6-6D39-8E74-8093069E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1DF1E1-D42D-9FBB-F831-ED7AFBE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7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494A9-E655-4B39-9FDE-52635668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B4B063-ABF5-55C4-8EA0-491C31595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5120FE-07ED-F7C3-195C-130A8ACF4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1E6734-00CA-CDA0-D9F3-9635BD82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BA1DFC-086E-1C59-B325-6900307C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F31781-9B89-3E89-A718-012CDA4F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2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78493D-3F2B-E26A-5550-771D5514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B8B5AF-E28A-1E4C-AB7A-07697C17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14EC21-33E5-99DF-9B24-9556DED2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B235E-2975-49F6-9287-4C4503B9DC49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2EFD64-1DF0-495B-8102-BA5F9FEBE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CD9B58-FE6B-C9C2-85A5-9054AD993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F32E9-4678-41E0-AA9C-BF168A590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39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テレビを見る人々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7EB488-3DF4-B758-9BC5-5930362B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84" b="9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C7EB0F-C923-8426-6D4A-416573AE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15" b="94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河合　淳</dc:creator>
  <cp:lastModifiedBy>河合　淳</cp:lastModifiedBy>
  <cp:revision>1</cp:revision>
  <dcterms:created xsi:type="dcterms:W3CDTF">2026-01-13T05:17:00Z</dcterms:created>
  <dcterms:modified xsi:type="dcterms:W3CDTF">2026-01-13T05:19:29Z</dcterms:modified>
</cp:coreProperties>
</file>