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36163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67" autoAdjust="0"/>
  </p:normalViewPr>
  <p:slideViewPr>
    <p:cSldViewPr snapToGrid="0">
      <p:cViewPr varScale="1">
        <p:scale>
          <a:sx n="71" d="100"/>
          <a:sy n="71" d="100"/>
        </p:scale>
        <p:origin x="15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F2CD-9ECA-4EE0-9467-7D215285B44C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1243013"/>
            <a:ext cx="48577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824D-B96D-4BD6-A016-8820B6EBB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1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42022" y="1122363"/>
            <a:ext cx="74521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022" y="3602038"/>
            <a:ext cx="74521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3"/>
            <a:ext cx="136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9077100" y="2"/>
            <a:ext cx="85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10567" y="365125"/>
            <a:ext cx="214248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3112" y="365125"/>
            <a:ext cx="630325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937" y="1709741"/>
            <a:ext cx="85699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937" y="4589466"/>
            <a:ext cx="85699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3111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0182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5" y="365128"/>
            <a:ext cx="8569941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406" y="1681163"/>
            <a:ext cx="42034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4406" y="2505075"/>
            <a:ext cx="420346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0184" y="1681163"/>
            <a:ext cx="4224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0184" y="2505075"/>
            <a:ext cx="4224164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3111" y="365128"/>
            <a:ext cx="8569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3111" y="1825625"/>
            <a:ext cx="85699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3111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91354" y="6356353"/>
            <a:ext cx="335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7415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>
            <a:extLst>
              <a:ext uri="{FF2B5EF4-FFF2-40B4-BE49-F238E27FC236}">
                <a16:creationId xmlns:a16="http://schemas.microsoft.com/office/drawing/2014/main" id="{B2F90717-A9C4-4A92-921C-D4BCE68052AD}"/>
              </a:ext>
            </a:extLst>
          </p:cNvPr>
          <p:cNvSpPr/>
          <p:nvPr/>
        </p:nvSpPr>
        <p:spPr>
          <a:xfrm>
            <a:off x="17790" y="377897"/>
            <a:ext cx="5156423" cy="351173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6" name="角丸四角形 13">
            <a:extLst>
              <a:ext uri="{FF2B5EF4-FFF2-40B4-BE49-F238E27FC236}">
                <a16:creationId xmlns:a16="http://schemas.microsoft.com/office/drawing/2014/main" id="{9085B0CF-F2A7-4544-99BC-D0B2CAD71449}"/>
              </a:ext>
            </a:extLst>
          </p:cNvPr>
          <p:cNvSpPr/>
          <p:nvPr/>
        </p:nvSpPr>
        <p:spPr>
          <a:xfrm>
            <a:off x="5228829" y="89208"/>
            <a:ext cx="4669773" cy="673777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○飼料用台車、保管庫等にはふたをする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○給餌○時間後、残った餌を掃除する。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○毎週○曜日、農場周囲を確認し、　必要に応じ除草する。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○毎週○曜日、農場内を整理・整頓する。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○死亡した馬を発見した場合、異常の有無を確認し、野生動物が寄りつかないようブルーシートで覆う。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37561" y="3960166"/>
            <a:ext cx="5136652" cy="287473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○他農場で使用した物品や海外で使用した衣服等は、持ち込まない。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○やむを得ず、持ち込む場合は煮沸消毒を行う。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C95743-2A55-4DE2-B48C-EBB209C1B42F}"/>
              </a:ext>
            </a:extLst>
          </p:cNvPr>
          <p:cNvSpPr txBox="1"/>
          <p:nvPr/>
        </p:nvSpPr>
        <p:spPr>
          <a:xfrm>
            <a:off x="-3083" y="-21175"/>
            <a:ext cx="564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u="sng" dirty="0">
                <a:highlight>
                  <a:srgbClr val="FFFF00"/>
                </a:highlight>
                <a:latin typeface="+mn-ea"/>
              </a:rPr>
              <a:t>飼養衛生管理マニュアル（馬　</a:t>
            </a:r>
            <a:r>
              <a:rPr kumimoji="1" lang="en-US" altLang="ja-JP" i="1" u="sng" dirty="0">
                <a:highlight>
                  <a:srgbClr val="FFFF00"/>
                </a:highlight>
                <a:latin typeface="+mn-ea"/>
              </a:rPr>
              <a:t>1</a:t>
            </a:r>
            <a:r>
              <a:rPr kumimoji="1" lang="ja-JP" altLang="en-US" i="1" u="sng" dirty="0">
                <a:highlight>
                  <a:srgbClr val="FFFF00"/>
                </a:highlight>
                <a:latin typeface="+mn-ea"/>
              </a:rPr>
              <a:t>頭飼養者用　　　　農場）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64747" y="4033404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（２）物品の取扱い</a:t>
            </a:r>
            <a:r>
              <a:rPr lang="ja-JP" altLang="en-US" sz="1400" b="1" dirty="0">
                <a:latin typeface="+mn-ea"/>
              </a:rPr>
              <a:t>　　　　　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82C6A7-B992-4035-B03A-2E015F6DF866}"/>
              </a:ext>
            </a:extLst>
          </p:cNvPr>
          <p:cNvSpPr txBox="1"/>
          <p:nvPr/>
        </p:nvSpPr>
        <p:spPr>
          <a:xfrm>
            <a:off x="5475345" y="110849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（３）衛生管理区域内の整理整頓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CF220F0-3681-4A4B-96CB-6075824D235F}"/>
              </a:ext>
            </a:extLst>
          </p:cNvPr>
          <p:cNvSpPr/>
          <p:nvPr/>
        </p:nvSpPr>
        <p:spPr>
          <a:xfrm>
            <a:off x="1980885" y="5779875"/>
            <a:ext cx="2226712" cy="12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①沸騰水中等で加熱する。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　 作用時間　</a:t>
            </a:r>
            <a:r>
              <a:rPr lang="en-US" altLang="ja-JP" sz="1200" dirty="0">
                <a:latin typeface="+mn-ea"/>
              </a:rPr>
              <a:t>80℃-5</a:t>
            </a:r>
            <a:r>
              <a:rPr lang="ja-JP" altLang="en-US" sz="1200" dirty="0">
                <a:latin typeface="+mn-ea"/>
              </a:rPr>
              <a:t>分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②水滴をタオルで拭き取る。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③自然乾燥させる。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endParaRPr lang="en-US" altLang="ja-JP" sz="1200" dirty="0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0389401-BAAC-4D18-A0AC-6F418B337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9" y="5116955"/>
            <a:ext cx="1731573" cy="1700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0F1BB59-95DC-41C6-BF31-C595D99C08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320" y="2207242"/>
            <a:ext cx="947466" cy="853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417E29C9-ED15-4FF6-85C6-834A09687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030" y="3472527"/>
            <a:ext cx="1802041" cy="1270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682F6F1F-AC4D-41DC-86E6-40E75A0C84E6}"/>
              </a:ext>
            </a:extLst>
          </p:cNvPr>
          <p:cNvSpPr/>
          <p:nvPr/>
        </p:nvSpPr>
        <p:spPr>
          <a:xfrm>
            <a:off x="1980885" y="5246131"/>
            <a:ext cx="3294863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煮沸消毒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対象：被服、毛布、毛、器具、布製の飼料袋　等</a:t>
            </a: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18FFCDE6-1D29-4E01-AD1D-22839DD23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7961" y="779962"/>
            <a:ext cx="1308185" cy="8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7"/>
          <a:srcRect l="54935" t="27701" r="9600" b="26423"/>
          <a:stretch/>
        </p:blipFill>
        <p:spPr>
          <a:xfrm>
            <a:off x="5755748" y="3469777"/>
            <a:ext cx="1747435" cy="1270861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5DDAB837-1DD7-4D07-A7AC-54A1A14635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1349" y="2057711"/>
            <a:ext cx="1666214" cy="945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AE81E65-45F5-4025-A971-D61DA6323D32}"/>
              </a:ext>
            </a:extLst>
          </p:cNvPr>
          <p:cNvSpPr txBox="1"/>
          <p:nvPr/>
        </p:nvSpPr>
        <p:spPr>
          <a:xfrm>
            <a:off x="240267" y="3115796"/>
            <a:ext cx="464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+mn-ea"/>
              </a:rPr>
              <a:t>④厩舎への出入りの際も、手指を洗浄・消毒する。</a:t>
            </a:r>
            <a:endParaRPr kumimoji="1"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</a:t>
            </a:r>
            <a:r>
              <a:rPr kumimoji="1" lang="ja-JP" altLang="en-US" sz="1200" dirty="0">
                <a:latin typeface="+mn-ea"/>
              </a:rPr>
              <a:t>厩舎の出入り口にも</a:t>
            </a:r>
            <a:r>
              <a:rPr lang="ja-JP" altLang="en-US" sz="1200" dirty="0">
                <a:latin typeface="+mn-ea"/>
              </a:rPr>
              <a:t>踏み込み消毒槽を設置し、長靴の消毒をする。</a:t>
            </a:r>
            <a:endParaRPr kumimoji="1" lang="ja-JP" altLang="en-US" sz="1200" dirty="0">
              <a:latin typeface="+mn-ea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5D48F9F5-795D-47E1-A655-A4E7DA1DF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860" y="1417527"/>
            <a:ext cx="1106773" cy="11229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7" name="楕円 70">
            <a:extLst>
              <a:ext uri="{FF2B5EF4-FFF2-40B4-BE49-F238E27FC236}">
                <a16:creationId xmlns:a16="http://schemas.microsoft.com/office/drawing/2014/main" id="{C457B5B8-467A-4875-AC02-A04762719A8E}"/>
              </a:ext>
            </a:extLst>
          </p:cNvPr>
          <p:cNvSpPr/>
          <p:nvPr/>
        </p:nvSpPr>
        <p:spPr>
          <a:xfrm>
            <a:off x="3565674" y="2188304"/>
            <a:ext cx="108128" cy="1118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F27E137-4303-48CC-86F9-77EB679534B8}"/>
              </a:ext>
            </a:extLst>
          </p:cNvPr>
          <p:cNvSpPr txBox="1"/>
          <p:nvPr/>
        </p:nvSpPr>
        <p:spPr>
          <a:xfrm>
            <a:off x="223961" y="846830"/>
            <a:ext cx="3790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①　清潔な衣類（もしくは農場用の専用服）を着る</a:t>
            </a:r>
            <a:r>
              <a:rPr kumimoji="1" lang="ja-JP" altLang="en-US" sz="1200" dirty="0">
                <a:latin typeface="+mn-ea"/>
              </a:rPr>
              <a:t>。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F3CFE7D-4EC8-4693-9423-57CBD2E34C2A}"/>
              </a:ext>
            </a:extLst>
          </p:cNvPr>
          <p:cNvSpPr txBox="1"/>
          <p:nvPr/>
        </p:nvSpPr>
        <p:spPr>
          <a:xfrm>
            <a:off x="1982244" y="1559427"/>
            <a:ext cx="331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③入場時には長靴を踏み込み消毒する。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退場時には長靴を</a:t>
            </a:r>
            <a:r>
              <a:rPr kumimoji="1" lang="ja-JP" altLang="en-US" sz="1200" dirty="0">
                <a:latin typeface="+mn-ea"/>
              </a:rPr>
              <a:t>ブラシで洗浄後、消毒する。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FDAF0DA-EAC1-4BE1-8DC1-43E66E3C2367}"/>
              </a:ext>
            </a:extLst>
          </p:cNvPr>
          <p:cNvSpPr txBox="1"/>
          <p:nvPr/>
        </p:nvSpPr>
        <p:spPr>
          <a:xfrm>
            <a:off x="223962" y="1132015"/>
            <a:ext cx="421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②　農場への入場・退場時には</a:t>
            </a:r>
            <a:r>
              <a:rPr kumimoji="1" lang="ja-JP" altLang="en-US" sz="1200" dirty="0">
                <a:latin typeface="+mn-ea"/>
              </a:rPr>
              <a:t>手指の洗浄・消毒をする。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D138C40-42D6-4F60-905D-4D9C9A73B61F}"/>
              </a:ext>
            </a:extLst>
          </p:cNvPr>
          <p:cNvSpPr txBox="1"/>
          <p:nvPr/>
        </p:nvSpPr>
        <p:spPr>
          <a:xfrm>
            <a:off x="84986" y="459411"/>
            <a:ext cx="4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（１）農場（衛生管理区域）への入場・退場</a:t>
            </a:r>
            <a:endParaRPr lang="en-US" altLang="ja-JP" sz="1400" b="1" u="sng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515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74879" y="95794"/>
            <a:ext cx="9823723" cy="672948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以下のとおり、消毒の対象物に応じた方法で消毒する。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CD86E8A1-57C5-49F9-AB4F-29F8EAE068DB}"/>
              </a:ext>
            </a:extLst>
          </p:cNvPr>
          <p:cNvSpPr/>
          <p:nvPr/>
        </p:nvSpPr>
        <p:spPr>
          <a:xfrm>
            <a:off x="207607" y="1029903"/>
            <a:ext cx="2217958" cy="530568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159482" y="159482"/>
            <a:ext cx="945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（４）手指、衣服、靴、車両、施設等の洗浄及び消毒に関する具体的な方法、消毒薬の種類、作用時間及び乾燥時間等</a:t>
            </a:r>
          </a:p>
          <a:p>
            <a:endParaRPr lang="ja-JP" altLang="en-US" sz="1400" b="1" dirty="0"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C411F86-42C1-4BBD-BA6D-054D6906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44" y="1393780"/>
            <a:ext cx="1893104" cy="107095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FE5CA50-A111-4E02-9752-DB202B488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6" y="2672507"/>
            <a:ext cx="1892393" cy="106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0AD641-7271-402C-822A-F776D8E67083}"/>
              </a:ext>
            </a:extLst>
          </p:cNvPr>
          <p:cNvSpPr txBox="1"/>
          <p:nvPr/>
        </p:nvSpPr>
        <p:spPr>
          <a:xfrm>
            <a:off x="184479" y="2410898"/>
            <a:ext cx="21068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20B4F4-650D-4230-9012-59A421E3C58F}"/>
              </a:ext>
            </a:extLst>
          </p:cNvPr>
          <p:cNvSpPr txBox="1"/>
          <p:nvPr/>
        </p:nvSpPr>
        <p:spPr>
          <a:xfrm>
            <a:off x="406886" y="3897398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溝の汚れも丁寧に洗い落とす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D6582F8-C8C0-4814-9170-8FEEEB233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71" y="3914333"/>
            <a:ext cx="1931731" cy="106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39096D3-8209-4A38-8F89-083604F9B162}"/>
              </a:ext>
            </a:extLst>
          </p:cNvPr>
          <p:cNvSpPr/>
          <p:nvPr/>
        </p:nvSpPr>
        <p:spPr>
          <a:xfrm>
            <a:off x="2548925" y="992053"/>
            <a:ext cx="2217958" cy="539967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392FCF17-E8EF-4C8D-B17A-751F7926031B}"/>
              </a:ext>
            </a:extLst>
          </p:cNvPr>
          <p:cNvSpPr/>
          <p:nvPr/>
        </p:nvSpPr>
        <p:spPr>
          <a:xfrm>
            <a:off x="4890773" y="992053"/>
            <a:ext cx="2217958" cy="534353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6F1A437-33BF-405B-8A35-604491C19560}"/>
              </a:ext>
            </a:extLst>
          </p:cNvPr>
          <p:cNvSpPr/>
          <p:nvPr/>
        </p:nvSpPr>
        <p:spPr>
          <a:xfrm>
            <a:off x="7284246" y="469540"/>
            <a:ext cx="2400834" cy="586604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2C51C5D-DBC4-46D0-8B41-A83DAA656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518" y="2581835"/>
            <a:ext cx="1969535" cy="1121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DCF48B7-26F1-4D80-94BB-E1A4FBF38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511" y="4033687"/>
            <a:ext cx="1985703" cy="1105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49B4B4-0161-442A-9353-A882C2F2E27A}"/>
              </a:ext>
            </a:extLst>
          </p:cNvPr>
          <p:cNvSpPr txBox="1"/>
          <p:nvPr/>
        </p:nvSpPr>
        <p:spPr>
          <a:xfrm>
            <a:off x="2603678" y="5096108"/>
            <a:ext cx="2278995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消毒薬を揉み込みように手のひら・　甲・指の間・手首を消毒する。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FAA18D22-B64C-445A-ACF0-FF359523A9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5910" y="1343686"/>
            <a:ext cx="1909049" cy="1079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B131583-C434-4695-AC4E-25970B7E10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3638" y="2621534"/>
            <a:ext cx="1881321" cy="105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468E051-2105-4852-B50A-F41754C527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0247" y="3897397"/>
            <a:ext cx="1892210" cy="1072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A0740BC-D374-49DB-9FBC-CC480E9ABB91}"/>
              </a:ext>
            </a:extLst>
          </p:cNvPr>
          <p:cNvSpPr txBox="1"/>
          <p:nvPr/>
        </p:nvSpPr>
        <p:spPr>
          <a:xfrm>
            <a:off x="4991470" y="2383032"/>
            <a:ext cx="211578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大まかな汚れを落とす。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BC6D3D3-3785-4EF4-96A2-D1F41AD2FC0C}"/>
              </a:ext>
            </a:extLst>
          </p:cNvPr>
          <p:cNvSpPr txBox="1"/>
          <p:nvPr/>
        </p:nvSpPr>
        <p:spPr>
          <a:xfrm>
            <a:off x="4968081" y="3675702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消毒薬に一晩浸漬する。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66CCF99-3CFC-4883-8981-4339DA4B63CA}"/>
              </a:ext>
            </a:extLst>
          </p:cNvPr>
          <p:cNvSpPr txBox="1"/>
          <p:nvPr/>
        </p:nvSpPr>
        <p:spPr>
          <a:xfrm>
            <a:off x="5609238" y="4969179"/>
            <a:ext cx="101566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  <a:cs typeface="Calibri Light" panose="020F0302020204030204" pitchFamily="34" charset="0"/>
              </a:rPr>
              <a:t>洗濯する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74FA967-ABDC-41F2-90C4-2F90611D7F19}"/>
              </a:ext>
            </a:extLst>
          </p:cNvPr>
          <p:cNvSpPr txBox="1"/>
          <p:nvPr/>
        </p:nvSpPr>
        <p:spPr>
          <a:xfrm>
            <a:off x="759420" y="4926161"/>
            <a:ext cx="127203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消毒槽に漬ける。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83A866F-A571-4452-98A6-294CF85D6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5348" y="771728"/>
            <a:ext cx="2144981" cy="1210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09EDDD65-D23B-40CF-8783-5FCFABB6AC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5348" y="2148163"/>
            <a:ext cx="2157880" cy="120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0F104101-B5EA-4817-A71B-54EE6B9B94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6324" y="3531323"/>
            <a:ext cx="2207940" cy="121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726B402-ECED-4DD6-B362-448D6E3EA341}"/>
              </a:ext>
            </a:extLst>
          </p:cNvPr>
          <p:cNvSpPr txBox="1"/>
          <p:nvPr/>
        </p:nvSpPr>
        <p:spPr>
          <a:xfrm>
            <a:off x="7268046" y="1947316"/>
            <a:ext cx="249761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車両のタイヤ周りは入念に消毒する。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F30F-A678-4ADA-BDC0-B89CEE64C2ED}"/>
              </a:ext>
            </a:extLst>
          </p:cNvPr>
          <p:cNvSpPr txBox="1"/>
          <p:nvPr/>
        </p:nvSpPr>
        <p:spPr>
          <a:xfrm>
            <a:off x="7343332" y="3296141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フロアマットは交換、ペダルは消毒する。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16AF8A-0D7E-41CA-B873-C5CC52891AB1}"/>
              </a:ext>
            </a:extLst>
          </p:cNvPr>
          <p:cNvSpPr/>
          <p:nvPr/>
        </p:nvSpPr>
        <p:spPr>
          <a:xfrm>
            <a:off x="88525" y="6386069"/>
            <a:ext cx="9923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【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注意事項</a:t>
            </a: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】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消毒前に徹底的に汚物を除去する、十分量の薬液を用いて隅々まで浸透させる、消毒薬作成手順書及び作業日誌を設置し、記録する。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662235" y="1099167"/>
            <a:ext cx="126583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靴の洗浄・消毒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8FDC55F-A775-4BAB-B786-6EC05BE5DB50}"/>
              </a:ext>
            </a:extLst>
          </p:cNvPr>
          <p:cNvSpPr txBox="1"/>
          <p:nvPr/>
        </p:nvSpPr>
        <p:spPr>
          <a:xfrm>
            <a:off x="2899947" y="1068787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手指の洗浄・消毒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2059509-A2F5-46FA-8B83-6E7DD6C192E1}"/>
              </a:ext>
            </a:extLst>
          </p:cNvPr>
          <p:cNvSpPr txBox="1"/>
          <p:nvPr/>
        </p:nvSpPr>
        <p:spPr>
          <a:xfrm>
            <a:off x="5219957" y="1054163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衣服の洗浄・消毒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36D9D8F-52D9-44D1-91B8-53065A258424}"/>
              </a:ext>
            </a:extLst>
          </p:cNvPr>
          <p:cNvSpPr txBox="1"/>
          <p:nvPr/>
        </p:nvSpPr>
        <p:spPr>
          <a:xfrm>
            <a:off x="7752337" y="490282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車輌の洗浄・消毒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18FAD59-E3CB-4433-A9FB-E41043221046}"/>
              </a:ext>
            </a:extLst>
          </p:cNvPr>
          <p:cNvSpPr txBox="1"/>
          <p:nvPr/>
        </p:nvSpPr>
        <p:spPr>
          <a:xfrm>
            <a:off x="574787" y="3702955"/>
            <a:ext cx="1648521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溝の汚れも落とす。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D9B3F3B-B2A1-46A9-A2DE-47D2CD91C10B}"/>
              </a:ext>
            </a:extLst>
          </p:cNvPr>
          <p:cNvSpPr txBox="1"/>
          <p:nvPr/>
        </p:nvSpPr>
        <p:spPr>
          <a:xfrm>
            <a:off x="247489" y="5191724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6D4E1D5-B094-408E-AEE5-F68827D98281}"/>
              </a:ext>
            </a:extLst>
          </p:cNvPr>
          <p:cNvSpPr txBox="1"/>
          <p:nvPr/>
        </p:nvSpPr>
        <p:spPr>
          <a:xfrm>
            <a:off x="2521872" y="3645657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手全体がシットリする程度消毒薬を吹きかける。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2716980" y="5506551"/>
            <a:ext cx="185476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①衛生管理区域境界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②畜舎境界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消毒薬の種類：アルコール</a:t>
            </a:r>
            <a:endParaRPr lang="en-US" altLang="ja-JP" sz="1050" dirty="0">
              <a:latin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CBC6858-0CD2-4001-884C-1C1306FBB4B0}"/>
              </a:ext>
            </a:extLst>
          </p:cNvPr>
          <p:cNvSpPr txBox="1"/>
          <p:nvPr/>
        </p:nvSpPr>
        <p:spPr>
          <a:xfrm>
            <a:off x="7369508" y="4730012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ハンドル周りも消毒する。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B6DE1F4-0B2C-4C36-A153-EAE0ECD62DEB}"/>
              </a:ext>
            </a:extLst>
          </p:cNvPr>
          <p:cNvSpPr txBox="1"/>
          <p:nvPr/>
        </p:nvSpPr>
        <p:spPr>
          <a:xfrm>
            <a:off x="7485403" y="4944059"/>
            <a:ext cx="2138193" cy="577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17BB9970-3BA2-43E8-9AF6-DA43C86DA8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0155" y="5543985"/>
            <a:ext cx="994822" cy="75072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FE98BD3-5BDE-4FB6-AE3A-277DEB72395A}"/>
              </a:ext>
            </a:extLst>
          </p:cNvPr>
          <p:cNvSpPr txBox="1"/>
          <p:nvPr/>
        </p:nvSpPr>
        <p:spPr>
          <a:xfrm>
            <a:off x="8661505" y="5630805"/>
            <a:ext cx="1244063" cy="57708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外部業者には、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ブーツカバーを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着用させる。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2ADBE30-BB39-4C07-B778-43088E3DC0CA}"/>
              </a:ext>
            </a:extLst>
          </p:cNvPr>
          <p:cNvSpPr txBox="1"/>
          <p:nvPr/>
        </p:nvSpPr>
        <p:spPr>
          <a:xfrm>
            <a:off x="4930655" y="5180077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AC17E40-D712-4032-A99D-5BCC1362A8F1}"/>
              </a:ext>
            </a:extLst>
          </p:cNvPr>
          <p:cNvCxnSpPr/>
          <p:nvPr/>
        </p:nvCxnSpPr>
        <p:spPr>
          <a:xfrm>
            <a:off x="237441" y="5728689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6D33423-8A82-4489-B3D0-530AE8982BF5}"/>
              </a:ext>
            </a:extLst>
          </p:cNvPr>
          <p:cNvCxnSpPr/>
          <p:nvPr/>
        </p:nvCxnSpPr>
        <p:spPr>
          <a:xfrm>
            <a:off x="4920267" y="5711396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6A4B978-2799-4FF2-B375-73080965DFBC}"/>
              </a:ext>
            </a:extLst>
          </p:cNvPr>
          <p:cNvSpPr txBox="1"/>
          <p:nvPr/>
        </p:nvSpPr>
        <p:spPr>
          <a:xfrm>
            <a:off x="2653919" y="2180071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手洗い用スプレーを吹きかけ、ペーパータオルで拭く。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A4C6A35-DC66-4F23-BCF4-03DC7C4B34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7877" y="1435830"/>
            <a:ext cx="844282" cy="760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9EBBBE-46CF-41DB-872A-A28249C90CF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371" t="39763" r="73397" b="31893"/>
          <a:stretch/>
        </p:blipFill>
        <p:spPr>
          <a:xfrm>
            <a:off x="3722744" y="1435830"/>
            <a:ext cx="914309" cy="7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3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775</TotalTime>
  <Words>628</Words>
  <Application>Microsoft Office PowerPoint</Application>
  <PresentationFormat>ユーザー設定</PresentationFormat>
  <Paragraphs>99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shogo</dc:creator>
  <cp:lastModifiedBy>shogo</cp:lastModifiedBy>
  <cp:revision>8</cp:revision>
  <cp:lastPrinted>2021-06-10T23:32:08Z</cp:lastPrinted>
  <dcterms:created xsi:type="dcterms:W3CDTF">2020-06-30T02:54:34Z</dcterms:created>
  <dcterms:modified xsi:type="dcterms:W3CDTF">2021-08-17T08:51:44Z</dcterms:modified>
</cp:coreProperties>
</file>