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685" r:id="rId5"/>
  </p:sldMasterIdLst>
  <p:notesMasterIdLst>
    <p:notesMasterId r:id="rId23"/>
  </p:notesMasterIdLst>
  <p:handoutMasterIdLst>
    <p:handoutMasterId r:id="rId24"/>
  </p:handoutMasterIdLst>
  <p:sldIdLst>
    <p:sldId id="1024" r:id="rId6"/>
    <p:sldId id="1006" r:id="rId7"/>
    <p:sldId id="1008" r:id="rId8"/>
    <p:sldId id="1009" r:id="rId9"/>
    <p:sldId id="1016" r:id="rId10"/>
    <p:sldId id="1010" r:id="rId11"/>
    <p:sldId id="1023" r:id="rId12"/>
    <p:sldId id="1012" r:id="rId13"/>
    <p:sldId id="1025" r:id="rId14"/>
    <p:sldId id="1013" r:id="rId15"/>
    <p:sldId id="1014" r:id="rId16"/>
    <p:sldId id="1018" r:id="rId17"/>
    <p:sldId id="1015" r:id="rId18"/>
    <p:sldId id="1017" r:id="rId19"/>
    <p:sldId id="1020" r:id="rId20"/>
    <p:sldId id="1021" r:id="rId21"/>
    <p:sldId id="1022" r:id="rId2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2A85008-F5A8-C455-DF9B-A12FCE84A5EC}" name="村田　ひなの" initials="村田　ひなの" userId="S::00109341@pref.nagano.lg.jp::7db103d7-34e5-4ae3-b5c2-9f0e34327fb6"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D1D1"/>
    <a:srgbClr val="FFFFFF"/>
    <a:srgbClr val="FFECC5"/>
    <a:srgbClr val="FF0000"/>
    <a:srgbClr val="FFD44B"/>
    <a:srgbClr val="7474D2"/>
    <a:srgbClr val="EBEBF9"/>
    <a:srgbClr val="EEE3A0"/>
    <a:srgbClr val="F4EFCC"/>
    <a:srgbClr val="33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5" d="100"/>
          <a:sy n="75" d="100"/>
        </p:scale>
        <p:origin x="300" y="56"/>
      </p:cViewPr>
      <p:guideLst>
        <p:guide orient="horz" pos="2160"/>
        <p:guide pos="3840"/>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AAB391D4-5F05-489E-AC5A-EA283A20D8ED}"/>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0D94FC11-3C37-42A3-B6AF-EE813FDF0009}"/>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65EA7971-8530-4B6B-9F01-4D5652C16312}" type="datetimeFigureOut">
              <a:rPr kumimoji="1" lang="ja-JP" altLang="en-US" smtClean="0"/>
              <a:t>2024/7/3</a:t>
            </a:fld>
            <a:endParaRPr kumimoji="1" lang="ja-JP" altLang="en-US"/>
          </a:p>
        </p:txBody>
      </p:sp>
      <p:sp>
        <p:nvSpPr>
          <p:cNvPr id="4" name="フッター プレースホルダー 3">
            <a:extLst>
              <a:ext uri="{FF2B5EF4-FFF2-40B4-BE49-F238E27FC236}">
                <a16:creationId xmlns:a16="http://schemas.microsoft.com/office/drawing/2014/main" id="{E2338EB2-33F3-4008-B524-FEAB45BB57C8}"/>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39DE773D-6D61-4ACB-8C58-5DFB262EC145}"/>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3607205F-AB61-4F47-9AB0-7FD3DF8795DB}" type="slidenum">
              <a:rPr kumimoji="1" lang="ja-JP" altLang="en-US" smtClean="0"/>
              <a:t>‹#›</a:t>
            </a:fld>
            <a:endParaRPr kumimoji="1" lang="ja-JP" altLang="en-US"/>
          </a:p>
        </p:txBody>
      </p:sp>
    </p:spTree>
    <p:extLst>
      <p:ext uri="{BB962C8B-B14F-4D97-AF65-F5344CB8AC3E}">
        <p14:creationId xmlns:p14="http://schemas.microsoft.com/office/powerpoint/2010/main" val="34573049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787" cy="498693"/>
          </a:xfrm>
          <a:prstGeom prst="rect">
            <a:avLst/>
          </a:prstGeom>
        </p:spPr>
        <p:txBody>
          <a:bodyPr vert="horz" lIns="91435" tIns="45717" rIns="91435"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0"/>
            <a:ext cx="2949787" cy="498693"/>
          </a:xfrm>
          <a:prstGeom prst="rect">
            <a:avLst/>
          </a:prstGeom>
        </p:spPr>
        <p:txBody>
          <a:bodyPr vert="horz" lIns="91435" tIns="45717" rIns="91435" bIns="45717" rtlCol="0"/>
          <a:lstStyle>
            <a:lvl1pPr algn="r">
              <a:defRPr sz="1200"/>
            </a:lvl1pPr>
          </a:lstStyle>
          <a:p>
            <a:fld id="{68954ACB-256B-402C-961B-5D2242279E68}" type="datetimeFigureOut">
              <a:rPr kumimoji="1" lang="ja-JP" altLang="en-US" smtClean="0"/>
              <a:pPr/>
              <a:t>2024/7/3</a:t>
            </a:fld>
            <a:endParaRPr kumimoji="1" lang="ja-JP" altLang="en-US"/>
          </a:p>
        </p:txBody>
      </p:sp>
      <p:sp>
        <p:nvSpPr>
          <p:cNvPr id="4" name="スライド イメージ プレースホルダー 3"/>
          <p:cNvSpPr>
            <a:spLocks noGrp="1" noRot="1" noChangeAspect="1"/>
          </p:cNvSpPr>
          <p:nvPr>
            <p:ph type="sldImg" idx="2"/>
          </p:nvPr>
        </p:nvSpPr>
        <p:spPr>
          <a:xfrm>
            <a:off x="-1133475" y="614363"/>
            <a:ext cx="9072563" cy="5103812"/>
          </a:xfrm>
          <a:prstGeom prst="rect">
            <a:avLst/>
          </a:prstGeom>
          <a:noFill/>
          <a:ln w="12700">
            <a:solidFill>
              <a:prstClr val="black"/>
            </a:solidFill>
          </a:ln>
        </p:spPr>
        <p:txBody>
          <a:bodyPr vert="horz" lIns="91435" tIns="45717" rIns="91435" bIns="45717" rtlCol="0" anchor="ctr"/>
          <a:lstStyle/>
          <a:p>
            <a:endParaRPr lang="ja-JP" altLang="en-US"/>
          </a:p>
        </p:txBody>
      </p:sp>
      <p:sp>
        <p:nvSpPr>
          <p:cNvPr id="5" name="ノート プレースホルダー 4"/>
          <p:cNvSpPr>
            <a:spLocks noGrp="1"/>
          </p:cNvSpPr>
          <p:nvPr>
            <p:ph type="body" sz="quarter" idx="3"/>
          </p:nvPr>
        </p:nvSpPr>
        <p:spPr>
          <a:xfrm>
            <a:off x="680721" y="5825724"/>
            <a:ext cx="5445760" cy="3913614"/>
          </a:xfrm>
          <a:prstGeom prst="rect">
            <a:avLst/>
          </a:prstGeom>
        </p:spPr>
        <p:txBody>
          <a:bodyPr vert="horz" lIns="91435" tIns="45717" rIns="91435"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1435" tIns="45717" rIns="91435"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5" tIns="45717" rIns="91435" bIns="45717" rtlCol="0" anchor="b"/>
          <a:lstStyle>
            <a:lvl1pPr algn="r">
              <a:defRPr sz="1200"/>
            </a:lvl1pPr>
          </a:lstStyle>
          <a:p>
            <a:fld id="{7D5BA127-748F-4A1A-A586-171BB80CB880}" type="slidenum">
              <a:rPr kumimoji="1" lang="ja-JP" altLang="en-US" smtClean="0"/>
              <a:pPr/>
              <a:t>‹#›</a:t>
            </a:fld>
            <a:endParaRPr kumimoji="1" lang="ja-JP" altLang="en-US"/>
          </a:p>
        </p:txBody>
      </p:sp>
    </p:spTree>
    <p:extLst>
      <p:ext uri="{BB962C8B-B14F-4D97-AF65-F5344CB8AC3E}">
        <p14:creationId xmlns:p14="http://schemas.microsoft.com/office/powerpoint/2010/main" val="4586396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700" kern="1200">
        <a:solidFill>
          <a:schemeClr val="tx1"/>
        </a:solidFill>
        <a:latin typeface="+mn-lt"/>
        <a:ea typeface="+mn-ea"/>
        <a:cs typeface="+mn-cs"/>
      </a:defRPr>
    </a:lvl1pPr>
    <a:lvl2pPr marL="457200" algn="l" defTabSz="914400" rtl="0" eaLnBrk="1" latinLnBrk="0" hangingPunct="1">
      <a:defRPr kumimoji="1" sz="700" kern="1200">
        <a:solidFill>
          <a:schemeClr val="tx1"/>
        </a:solidFill>
        <a:latin typeface="+mn-lt"/>
        <a:ea typeface="+mn-ea"/>
        <a:cs typeface="+mn-cs"/>
      </a:defRPr>
    </a:lvl2pPr>
    <a:lvl3pPr marL="914400" algn="l" defTabSz="914400" rtl="0" eaLnBrk="1" latinLnBrk="0" hangingPunct="1">
      <a:defRPr kumimoji="1" sz="700" kern="1200">
        <a:solidFill>
          <a:schemeClr val="tx1"/>
        </a:solidFill>
        <a:latin typeface="+mn-lt"/>
        <a:ea typeface="+mn-ea"/>
        <a:cs typeface="+mn-cs"/>
      </a:defRPr>
    </a:lvl3pPr>
    <a:lvl4pPr marL="1371600" algn="l" defTabSz="914400" rtl="0" eaLnBrk="1" latinLnBrk="0" hangingPunct="1">
      <a:defRPr kumimoji="1" sz="700" kern="1200">
        <a:solidFill>
          <a:schemeClr val="tx1"/>
        </a:solidFill>
        <a:latin typeface="+mn-lt"/>
        <a:ea typeface="+mn-ea"/>
        <a:cs typeface="+mn-cs"/>
      </a:defRPr>
    </a:lvl4pPr>
    <a:lvl5pPr marL="1828800" algn="l" defTabSz="914400" rtl="0" eaLnBrk="1" latinLnBrk="0" hangingPunct="1">
      <a:defRPr kumimoji="1" sz="7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a:p>
        </p:txBody>
      </p:sp>
      <p:sp>
        <p:nvSpPr>
          <p:cNvPr id="4" name="スライド番号プレースホルダー 3"/>
          <p:cNvSpPr>
            <a:spLocks noGrp="1"/>
          </p:cNvSpPr>
          <p:nvPr>
            <p:ph type="sldNum" sz="quarter" idx="5"/>
          </p:nvPr>
        </p:nvSpPr>
        <p:spPr/>
        <p:txBody>
          <a:bodyPr/>
          <a:lstStyle/>
          <a:p>
            <a:fld id="{7D5BA127-748F-4A1A-A586-171BB80CB880}" type="slidenum">
              <a:rPr kumimoji="1" lang="ja-JP" altLang="en-US" smtClean="0"/>
              <a:pPr/>
              <a:t>1</a:t>
            </a:fld>
            <a:endParaRPr kumimoji="1" lang="ja-JP" altLang="en-US"/>
          </a:p>
        </p:txBody>
      </p:sp>
    </p:spTree>
    <p:extLst>
      <p:ext uri="{BB962C8B-B14F-4D97-AF65-F5344CB8AC3E}">
        <p14:creationId xmlns:p14="http://schemas.microsoft.com/office/powerpoint/2010/main" val="942958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D5BA127-748F-4A1A-A586-171BB80CB880}" type="slidenum">
              <a:rPr kumimoji="1" lang="ja-JP" altLang="en-US" smtClean="0"/>
              <a:pPr/>
              <a:t>10</a:t>
            </a:fld>
            <a:endParaRPr kumimoji="1" lang="ja-JP" altLang="en-US"/>
          </a:p>
        </p:txBody>
      </p:sp>
    </p:spTree>
    <p:extLst>
      <p:ext uri="{BB962C8B-B14F-4D97-AF65-F5344CB8AC3E}">
        <p14:creationId xmlns:p14="http://schemas.microsoft.com/office/powerpoint/2010/main" val="27081802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D5BA127-748F-4A1A-A586-171BB80CB880}" type="slidenum">
              <a:rPr kumimoji="1" lang="ja-JP" altLang="en-US" smtClean="0"/>
              <a:pPr/>
              <a:t>14</a:t>
            </a:fld>
            <a:endParaRPr kumimoji="1" lang="ja-JP" altLang="en-US"/>
          </a:p>
        </p:txBody>
      </p:sp>
    </p:spTree>
    <p:extLst>
      <p:ext uri="{BB962C8B-B14F-4D97-AF65-F5344CB8AC3E}">
        <p14:creationId xmlns:p14="http://schemas.microsoft.com/office/powerpoint/2010/main" val="524147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D5BA127-748F-4A1A-A586-171BB80CB880}" type="slidenum">
              <a:rPr kumimoji="1" lang="ja-JP" altLang="en-US" smtClean="0"/>
              <a:pPr/>
              <a:t>15</a:t>
            </a:fld>
            <a:endParaRPr kumimoji="1" lang="ja-JP" altLang="en-US"/>
          </a:p>
        </p:txBody>
      </p:sp>
    </p:spTree>
    <p:extLst>
      <p:ext uri="{BB962C8B-B14F-4D97-AF65-F5344CB8AC3E}">
        <p14:creationId xmlns:p14="http://schemas.microsoft.com/office/powerpoint/2010/main" val="14182359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D5BA127-748F-4A1A-A586-171BB80CB880}" type="slidenum">
              <a:rPr kumimoji="1" lang="ja-JP" altLang="en-US" smtClean="0"/>
              <a:pPr/>
              <a:t>16</a:t>
            </a:fld>
            <a:endParaRPr kumimoji="1" lang="ja-JP" altLang="en-US"/>
          </a:p>
        </p:txBody>
      </p:sp>
    </p:spTree>
    <p:extLst>
      <p:ext uri="{BB962C8B-B14F-4D97-AF65-F5344CB8AC3E}">
        <p14:creationId xmlns:p14="http://schemas.microsoft.com/office/powerpoint/2010/main" val="351042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7D5BA127-748F-4A1A-A586-171BB80CB880}" type="slidenum">
              <a:rPr kumimoji="1" lang="ja-JP" altLang="en-US" smtClean="0"/>
              <a:pPr/>
              <a:t>17</a:t>
            </a:fld>
            <a:endParaRPr kumimoji="1" lang="ja-JP" altLang="en-US"/>
          </a:p>
        </p:txBody>
      </p:sp>
    </p:spTree>
    <p:extLst>
      <p:ext uri="{BB962C8B-B14F-4D97-AF65-F5344CB8AC3E}">
        <p14:creationId xmlns:p14="http://schemas.microsoft.com/office/powerpoint/2010/main" val="513000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828800" y="3886200"/>
            <a:ext cx="8534400" cy="1752600"/>
          </a:xfrm>
        </p:spPr>
        <p:txBody>
          <a:bodyPr/>
          <a:lstStyle>
            <a:lvl1pPr marL="0" indent="0" algn="ctr">
              <a:buNone/>
              <a:defRPr sz="2400">
                <a:solidFill>
                  <a:schemeClr val="tx1"/>
                </a:solidFill>
              </a:defRPr>
            </a:lvl1pPr>
            <a:lvl2pPr marL="457198" indent="0" algn="ctr">
              <a:buNone/>
              <a:defRPr/>
            </a:lvl2pPr>
            <a:lvl3pPr marL="914395" indent="0" algn="ctr">
              <a:buNone/>
              <a:defRPr/>
            </a:lvl3pPr>
            <a:lvl4pPr marL="1371592" indent="0" algn="ctr">
              <a:buNone/>
              <a:defRPr/>
            </a:lvl4pPr>
            <a:lvl5pPr marL="1828789" indent="0" algn="ctr">
              <a:buNone/>
              <a:defRPr/>
            </a:lvl5pPr>
            <a:lvl6pPr marL="2285987" indent="0" algn="ctr">
              <a:buNone/>
              <a:defRPr/>
            </a:lvl6pPr>
            <a:lvl7pPr marL="2743185" indent="0" algn="ctr">
              <a:buNone/>
              <a:defRPr/>
            </a:lvl7pPr>
            <a:lvl8pPr marL="3200381" indent="0" algn="ctr">
              <a:buNone/>
              <a:defRPr/>
            </a:lvl8pPr>
            <a:lvl9pPr marL="3657579" indent="0" algn="ctr">
              <a:buNone/>
              <a:defRPr/>
            </a:lvl9pPr>
          </a:lstStyle>
          <a:p>
            <a:r>
              <a:rPr lang="ja-JP" altLang="en-US"/>
              <a:t>マスタ サブタイトルの書式設定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9370E254-E57A-4695-85EB-EB5CDF1D4E95}" type="slidenum">
              <a:rPr lang="en-US" altLang="ja-JP">
                <a:solidFill>
                  <a:srgbClr val="000000"/>
                </a:solidFill>
              </a:rPr>
              <a:pPr>
                <a:defRPr/>
              </a:pPr>
              <a:t>‹#›</a:t>
            </a:fld>
            <a:endParaRPr lang="en-US" altLang="ja-JP">
              <a:solidFill>
                <a:srgbClr val="000000"/>
              </a:solidFill>
            </a:endParaRPr>
          </a:p>
        </p:txBody>
      </p:sp>
      <p:sp>
        <p:nvSpPr>
          <p:cNvPr id="7" name="タイトル 6"/>
          <p:cNvSpPr>
            <a:spLocks noGrp="1"/>
          </p:cNvSpPr>
          <p:nvPr>
            <p:ph type="title"/>
          </p:nvPr>
        </p:nvSpPr>
        <p:spPr>
          <a:xfrm>
            <a:off x="1392766" y="2692400"/>
            <a:ext cx="9406468" cy="1193800"/>
          </a:xfrm>
        </p:spPr>
        <p:txBody>
          <a:bodyPr/>
          <a:lstStyle>
            <a:lvl1pPr>
              <a:defRPr sz="5400"/>
            </a:lvl1pPr>
          </a:lstStyle>
          <a:p>
            <a:r>
              <a:rPr kumimoji="1" lang="ja-JP" altLang="en-US"/>
              <a:t>マスター タイトルの書式設定</a:t>
            </a:r>
          </a:p>
        </p:txBody>
      </p:sp>
      <p:sp>
        <p:nvSpPr>
          <p:cNvPr id="2" name="フッター プレースホルダー 1">
            <a:extLst>
              <a:ext uri="{FF2B5EF4-FFF2-40B4-BE49-F238E27FC236}">
                <a16:creationId xmlns:a16="http://schemas.microsoft.com/office/drawing/2014/main" id="{89EA95FD-6168-445B-9E02-E9DD0CCB9E5F}"/>
              </a:ext>
            </a:extLst>
          </p:cNvPr>
          <p:cNvSpPr>
            <a:spLocks noGrp="1"/>
          </p:cNvSpPr>
          <p:nvPr>
            <p:ph type="ftr" sz="quarter" idx="11"/>
          </p:nvPr>
        </p:nvSpPr>
        <p:spPr/>
        <p:txBody>
          <a:bodyPr/>
          <a:lstStyle/>
          <a:p>
            <a:r>
              <a:rPr lang="en-US" altLang="ja-JP" dirty="0"/>
              <a:t>DX</a:t>
            </a:r>
            <a:r>
              <a:rPr lang="ja-JP" altLang="en-US" dirty="0"/>
              <a:t>推進課 </a:t>
            </a:r>
            <a:r>
              <a:rPr lang="en-US" altLang="ja-JP" dirty="0"/>
              <a:t>/</a:t>
            </a:r>
            <a:r>
              <a:rPr lang="ja-JP" altLang="en-US" dirty="0"/>
              <a:t> </a:t>
            </a:r>
            <a:r>
              <a:rPr lang="en-US" altLang="ja-JP" dirty="0"/>
              <a:t>DX</a:t>
            </a:r>
            <a:r>
              <a:rPr lang="ja-JP" altLang="en-US" dirty="0"/>
              <a:t> </a:t>
            </a:r>
            <a:r>
              <a:rPr lang="en-US" altLang="ja-JP" dirty="0"/>
              <a:t>Promotion Div.</a:t>
            </a:r>
            <a:endParaRPr lang="ja-JP" altLang="en-US" dirty="0"/>
          </a:p>
        </p:txBody>
      </p:sp>
    </p:spTree>
    <p:extLst>
      <p:ext uri="{BB962C8B-B14F-4D97-AF65-F5344CB8AC3E}">
        <p14:creationId xmlns:p14="http://schemas.microsoft.com/office/powerpoint/2010/main" val="23283665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solidFill>
                  <a:schemeClr val="accent6">
                    <a:lumMod val="75000"/>
                  </a:schemeClr>
                </a:solidFill>
                <a:latin typeface="Meiryo UI" panose="020B0604030504040204" pitchFamily="50" charset="-128"/>
                <a:ea typeface="Meiryo UI" panose="020B0604030504040204" pitchFamily="50" charset="-128"/>
              </a:defRPr>
            </a:lvl1pPr>
          </a:lstStyle>
          <a:p>
            <a:pPr>
              <a:defRPr/>
            </a:pPr>
            <a:fld id="{1E8E0A84-4EAD-4242-8770-E9C1C59A2D58}" type="slidenum">
              <a:rPr lang="en-US" altLang="ja-JP" smtClean="0"/>
              <a:pPr>
                <a:defRPr/>
              </a:pPr>
              <a:t>‹#›</a:t>
            </a:fld>
            <a:endParaRPr lang="en-US" altLang="ja-JP"/>
          </a:p>
        </p:txBody>
      </p:sp>
      <p:cxnSp>
        <p:nvCxnSpPr>
          <p:cNvPr id="7" name="直線コネクタ 6"/>
          <p:cNvCxnSpPr/>
          <p:nvPr userDrawn="1"/>
        </p:nvCxnSpPr>
        <p:spPr bwMode="auto">
          <a:xfrm>
            <a:off x="0" y="705284"/>
            <a:ext cx="11201610" cy="0"/>
          </a:xfrm>
          <a:prstGeom prst="line">
            <a:avLst/>
          </a:prstGeom>
          <a:noFill/>
          <a:ln w="76200" cap="flat" cmpd="sng" algn="ctr">
            <a:gradFill flip="none" rotWithShape="1">
              <a:gsLst>
                <a:gs pos="0">
                  <a:schemeClr val="accent6"/>
                </a:gs>
                <a:gs pos="49000">
                  <a:srgbClr val="7474D2"/>
                </a:gs>
                <a:gs pos="97196">
                  <a:schemeClr val="bg1"/>
                </a:gs>
                <a:gs pos="69000">
                  <a:srgbClr val="EBEBF9"/>
                </a:gs>
              </a:gsLst>
              <a:lin ang="0" scaled="1"/>
              <a:tileRect/>
            </a:gradFill>
            <a:prstDash val="solid"/>
            <a:round/>
            <a:headEnd type="none" w="med" len="med"/>
            <a:tailEnd type="none" w="med" len="med"/>
          </a:ln>
          <a:effectLst/>
        </p:spPr>
      </p:cxnSp>
      <p:sp>
        <p:nvSpPr>
          <p:cNvPr id="8" name="フッター プレースホルダー 7">
            <a:extLst>
              <a:ext uri="{FF2B5EF4-FFF2-40B4-BE49-F238E27FC236}">
                <a16:creationId xmlns:a16="http://schemas.microsoft.com/office/drawing/2014/main" id="{AC0238C9-2493-478E-9564-E663DEB7DA7A}"/>
              </a:ext>
            </a:extLst>
          </p:cNvPr>
          <p:cNvSpPr>
            <a:spLocks noGrp="1"/>
          </p:cNvSpPr>
          <p:nvPr>
            <p:ph type="ftr" sz="quarter" idx="11"/>
          </p:nvPr>
        </p:nvSpPr>
        <p:spPr/>
        <p:txBody>
          <a:bodyPr/>
          <a:lstStyle/>
          <a:p>
            <a:r>
              <a:rPr lang="en-US" altLang="ja-JP"/>
              <a:t>DX</a:t>
            </a:r>
            <a:r>
              <a:rPr lang="ja-JP" altLang="en-US"/>
              <a:t>推進課 </a:t>
            </a:r>
            <a:r>
              <a:rPr lang="en-US" altLang="ja-JP"/>
              <a:t>/</a:t>
            </a:r>
            <a:r>
              <a:rPr lang="ja-JP" altLang="en-US"/>
              <a:t> </a:t>
            </a:r>
            <a:r>
              <a:rPr lang="en-US" altLang="ja-JP"/>
              <a:t>DX</a:t>
            </a:r>
            <a:r>
              <a:rPr lang="ja-JP" altLang="en-US"/>
              <a:t> </a:t>
            </a:r>
            <a:r>
              <a:rPr lang="en-US" altLang="ja-JP"/>
              <a:t>Promotion Div.</a:t>
            </a:r>
            <a:endParaRPr lang="ja-JP" altLang="en-US"/>
          </a:p>
        </p:txBody>
      </p:sp>
    </p:spTree>
    <p:extLst>
      <p:ext uri="{BB962C8B-B14F-4D97-AF65-F5344CB8AC3E}">
        <p14:creationId xmlns:p14="http://schemas.microsoft.com/office/powerpoint/2010/main" val="8921229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787791"/>
            <a:ext cx="2743200" cy="5338374"/>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09600" y="787791"/>
            <a:ext cx="8026400" cy="5338374"/>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EADD6D73-46A6-4717-BA8D-B9BDB4E8775C}" type="slidenum">
              <a:rPr lang="en-US" altLang="ja-JP">
                <a:solidFill>
                  <a:srgbClr val="000000"/>
                </a:solidFill>
              </a:rPr>
              <a:pPr>
                <a:defRPr/>
              </a:pPr>
              <a:t>‹#›</a:t>
            </a:fld>
            <a:endParaRPr lang="en-US" altLang="ja-JP">
              <a:solidFill>
                <a:srgbClr val="000000"/>
              </a:solidFill>
            </a:endParaRPr>
          </a:p>
        </p:txBody>
      </p:sp>
      <p:sp>
        <p:nvSpPr>
          <p:cNvPr id="7" name="フッター プレースホルダー 6">
            <a:extLst>
              <a:ext uri="{FF2B5EF4-FFF2-40B4-BE49-F238E27FC236}">
                <a16:creationId xmlns:a16="http://schemas.microsoft.com/office/drawing/2014/main" id="{9BC84061-7FA5-4E5D-981E-A2178BFCF52D}"/>
              </a:ext>
            </a:extLst>
          </p:cNvPr>
          <p:cNvSpPr>
            <a:spLocks noGrp="1"/>
          </p:cNvSpPr>
          <p:nvPr>
            <p:ph type="ftr" sz="quarter" idx="11"/>
          </p:nvPr>
        </p:nvSpPr>
        <p:spPr/>
        <p:txBody>
          <a:bodyPr/>
          <a:lstStyle/>
          <a:p>
            <a:r>
              <a:rPr lang="en-US" altLang="ja-JP"/>
              <a:t>DX</a:t>
            </a:r>
            <a:r>
              <a:rPr lang="ja-JP" altLang="en-US"/>
              <a:t>推進課 </a:t>
            </a:r>
            <a:r>
              <a:rPr lang="en-US" altLang="ja-JP"/>
              <a:t>/</a:t>
            </a:r>
            <a:r>
              <a:rPr lang="ja-JP" altLang="en-US"/>
              <a:t> </a:t>
            </a:r>
            <a:r>
              <a:rPr lang="en-US" altLang="ja-JP"/>
              <a:t>DX</a:t>
            </a:r>
            <a:r>
              <a:rPr lang="ja-JP" altLang="en-US"/>
              <a:t> </a:t>
            </a:r>
            <a:r>
              <a:rPr lang="en-US" altLang="ja-JP"/>
              <a:t>Promotion Div.</a:t>
            </a:r>
            <a:endParaRPr lang="ja-JP" altLang="en-US"/>
          </a:p>
        </p:txBody>
      </p:sp>
    </p:spTree>
    <p:extLst>
      <p:ext uri="{BB962C8B-B14F-4D97-AF65-F5344CB8AC3E}">
        <p14:creationId xmlns:p14="http://schemas.microsoft.com/office/powerpoint/2010/main" val="38800975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スライド番号プレースホルダー 2"/>
          <p:cNvSpPr>
            <a:spLocks noGrp="1"/>
          </p:cNvSpPr>
          <p:nvPr>
            <p:ph type="sldNum" sz="quarter" idx="10"/>
          </p:nvPr>
        </p:nvSpPr>
        <p:spPr/>
        <p:txBody>
          <a:bodyPr/>
          <a:lstStyle/>
          <a:p>
            <a:pPr fontAlgn="base">
              <a:spcBef>
                <a:spcPct val="0"/>
              </a:spcBef>
              <a:spcAft>
                <a:spcPct val="0"/>
              </a:spcAft>
              <a:defRPr/>
            </a:pPr>
            <a:fld id="{E54A31F8-AB12-4BBE-B1AD-EF45C4B960C3}" type="slidenum">
              <a:rPr lang="en-US" altLang="ja-JP" smtClean="0">
                <a:solidFill>
                  <a:srgbClr val="000000"/>
                </a:solidFill>
              </a:rPr>
              <a:pPr fontAlgn="base">
                <a:spcBef>
                  <a:spcPct val="0"/>
                </a:spcBef>
                <a:spcAft>
                  <a:spcPct val="0"/>
                </a:spcAft>
                <a:defRPr/>
              </a:pPr>
              <a:t>‹#›</a:t>
            </a:fld>
            <a:endParaRPr lang="en-US" altLang="ja-JP">
              <a:solidFill>
                <a:srgbClr val="000000"/>
              </a:solidFill>
            </a:endParaRPr>
          </a:p>
        </p:txBody>
      </p:sp>
      <p:cxnSp>
        <p:nvCxnSpPr>
          <p:cNvPr id="5" name="直線コネクタ 4"/>
          <p:cNvCxnSpPr/>
          <p:nvPr userDrawn="1"/>
        </p:nvCxnSpPr>
        <p:spPr bwMode="auto">
          <a:xfrm>
            <a:off x="0" y="705284"/>
            <a:ext cx="11201610" cy="0"/>
          </a:xfrm>
          <a:prstGeom prst="line">
            <a:avLst/>
          </a:prstGeom>
          <a:noFill/>
          <a:ln w="76200" cap="flat" cmpd="sng" algn="ctr">
            <a:gradFill flip="none" rotWithShape="1">
              <a:gsLst>
                <a:gs pos="0">
                  <a:schemeClr val="accent6"/>
                </a:gs>
                <a:gs pos="49000">
                  <a:srgbClr val="7474D2"/>
                </a:gs>
                <a:gs pos="97196">
                  <a:schemeClr val="bg1"/>
                </a:gs>
                <a:gs pos="69000">
                  <a:srgbClr val="EBEBF9"/>
                </a:gs>
              </a:gsLst>
              <a:lin ang="0" scaled="1"/>
              <a:tileRect/>
            </a:gradFill>
            <a:prstDash val="solid"/>
            <a:round/>
            <a:headEnd type="none" w="med" len="med"/>
            <a:tailEnd type="none" w="med" len="med"/>
          </a:ln>
          <a:effectLst/>
        </p:spPr>
      </p:cxnSp>
      <p:sp>
        <p:nvSpPr>
          <p:cNvPr id="7" name="フッター プレースホルダー 6">
            <a:extLst>
              <a:ext uri="{FF2B5EF4-FFF2-40B4-BE49-F238E27FC236}">
                <a16:creationId xmlns:a16="http://schemas.microsoft.com/office/drawing/2014/main" id="{243EA586-2261-4F21-87B5-673FADEE36F0}"/>
              </a:ext>
            </a:extLst>
          </p:cNvPr>
          <p:cNvSpPr>
            <a:spLocks noGrp="1"/>
          </p:cNvSpPr>
          <p:nvPr>
            <p:ph type="ftr" sz="quarter" idx="11"/>
          </p:nvPr>
        </p:nvSpPr>
        <p:spPr/>
        <p:txBody>
          <a:bodyPr/>
          <a:lstStyle/>
          <a:p>
            <a:r>
              <a:rPr lang="en-US" altLang="ja-JP"/>
              <a:t>DX</a:t>
            </a:r>
            <a:r>
              <a:rPr lang="ja-JP" altLang="en-US"/>
              <a:t>推進課 </a:t>
            </a:r>
            <a:r>
              <a:rPr lang="en-US" altLang="ja-JP"/>
              <a:t>/</a:t>
            </a:r>
            <a:r>
              <a:rPr lang="ja-JP" altLang="en-US"/>
              <a:t> </a:t>
            </a:r>
            <a:r>
              <a:rPr lang="en-US" altLang="ja-JP"/>
              <a:t>DX</a:t>
            </a:r>
            <a:r>
              <a:rPr lang="ja-JP" altLang="en-US"/>
              <a:t> </a:t>
            </a:r>
            <a:r>
              <a:rPr lang="en-US" altLang="ja-JP"/>
              <a:t>Promotion Div.</a:t>
            </a:r>
            <a:endParaRPr lang="ja-JP" altLang="en-US"/>
          </a:p>
        </p:txBody>
      </p:sp>
    </p:spTree>
    <p:extLst>
      <p:ext uri="{BB962C8B-B14F-4D97-AF65-F5344CB8AC3E}">
        <p14:creationId xmlns:p14="http://schemas.microsoft.com/office/powerpoint/2010/main" val="4308850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60614B1-3079-46E6-8437-C31B1009870E}" type="datetimeFigureOut">
              <a:rPr kumimoji="1" lang="ja-JP" altLang="en-US" smtClean="0"/>
              <a:t>2024/7/3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2DA5C7-7F6F-4B22-94FA-6C047A6FE351}" type="slidenum">
              <a:rPr kumimoji="1" lang="ja-JP" altLang="en-US" smtClean="0"/>
              <a:t>‹#›</a:t>
            </a:fld>
            <a:endParaRPr kumimoji="1" lang="ja-JP" altLang="en-US"/>
          </a:p>
        </p:txBody>
      </p:sp>
    </p:spTree>
    <p:extLst>
      <p:ext uri="{BB962C8B-B14F-4D97-AF65-F5344CB8AC3E}">
        <p14:creationId xmlns:p14="http://schemas.microsoft.com/office/powerpoint/2010/main" val="24366324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60614B1-3079-46E6-8437-C31B1009870E}" type="datetimeFigureOut">
              <a:rPr kumimoji="1" lang="ja-JP" altLang="en-US" smtClean="0"/>
              <a:t>2024/7/3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42DA5C7-7F6F-4B22-94FA-6C047A6FE351}" type="slidenum">
              <a:rPr kumimoji="1" lang="ja-JP" altLang="en-US" smtClean="0"/>
              <a:t>‹#›</a:t>
            </a:fld>
            <a:endParaRPr kumimoji="1" lang="ja-JP" altLang="en-US"/>
          </a:p>
        </p:txBody>
      </p:sp>
    </p:spTree>
    <p:extLst>
      <p:ext uri="{BB962C8B-B14F-4D97-AF65-F5344CB8AC3E}">
        <p14:creationId xmlns:p14="http://schemas.microsoft.com/office/powerpoint/2010/main" val="30796428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5372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E6EBC3F0-8FD3-4F6F-8000-6AB39AF73F21}" type="slidenum">
              <a:rPr lang="en-US" altLang="ja-JP">
                <a:solidFill>
                  <a:srgbClr val="000000"/>
                </a:solidFill>
              </a:rPr>
              <a:pPr>
                <a:defRPr/>
              </a:pPr>
              <a:t>‹#›</a:t>
            </a:fld>
            <a:endParaRPr lang="en-US" altLang="ja-JP">
              <a:solidFill>
                <a:srgbClr val="000000"/>
              </a:solidFill>
            </a:endParaRPr>
          </a:p>
        </p:txBody>
      </p:sp>
      <p:cxnSp>
        <p:nvCxnSpPr>
          <p:cNvPr id="10" name="直線コネクタ 9"/>
          <p:cNvCxnSpPr/>
          <p:nvPr userDrawn="1"/>
        </p:nvCxnSpPr>
        <p:spPr bwMode="auto">
          <a:xfrm>
            <a:off x="0" y="705284"/>
            <a:ext cx="11201610" cy="0"/>
          </a:xfrm>
          <a:prstGeom prst="line">
            <a:avLst/>
          </a:prstGeom>
          <a:noFill/>
          <a:ln w="76200" cap="flat" cmpd="sng" algn="ctr">
            <a:gradFill flip="none" rotWithShape="1">
              <a:gsLst>
                <a:gs pos="0">
                  <a:schemeClr val="accent6"/>
                </a:gs>
                <a:gs pos="49000">
                  <a:srgbClr val="7474D2"/>
                </a:gs>
                <a:gs pos="97196">
                  <a:schemeClr val="bg1"/>
                </a:gs>
                <a:gs pos="69000">
                  <a:srgbClr val="EBEBF9"/>
                </a:gs>
              </a:gsLst>
              <a:lin ang="0" scaled="1"/>
              <a:tileRect/>
            </a:gradFill>
            <a:prstDash val="solid"/>
            <a:round/>
            <a:headEnd type="none" w="med" len="med"/>
            <a:tailEnd type="none" w="med" len="med"/>
          </a:ln>
          <a:effectLst/>
        </p:spPr>
      </p:cxnSp>
      <p:sp>
        <p:nvSpPr>
          <p:cNvPr id="6" name="フッター プレースホルダー 5">
            <a:extLst>
              <a:ext uri="{FF2B5EF4-FFF2-40B4-BE49-F238E27FC236}">
                <a16:creationId xmlns:a16="http://schemas.microsoft.com/office/drawing/2014/main" id="{0903804A-207F-4F3E-BDAF-ED2F8C930E50}"/>
              </a:ext>
            </a:extLst>
          </p:cNvPr>
          <p:cNvSpPr>
            <a:spLocks noGrp="1"/>
          </p:cNvSpPr>
          <p:nvPr>
            <p:ph type="ftr" sz="quarter" idx="11"/>
          </p:nvPr>
        </p:nvSpPr>
        <p:spPr/>
        <p:txBody>
          <a:bodyPr/>
          <a:lstStyle/>
          <a:p>
            <a:r>
              <a:rPr lang="en-US" altLang="ja-JP" dirty="0"/>
              <a:t>DX</a:t>
            </a:r>
            <a:r>
              <a:rPr lang="ja-JP" altLang="en-US" dirty="0"/>
              <a:t>推進課 </a:t>
            </a:r>
            <a:r>
              <a:rPr lang="en-US" altLang="ja-JP" dirty="0"/>
              <a:t>/</a:t>
            </a:r>
            <a:r>
              <a:rPr lang="ja-JP" altLang="en-US" dirty="0"/>
              <a:t> </a:t>
            </a:r>
            <a:r>
              <a:rPr lang="en-US" altLang="ja-JP" dirty="0"/>
              <a:t>DX</a:t>
            </a:r>
            <a:r>
              <a:rPr lang="ja-JP" altLang="en-US" dirty="0"/>
              <a:t> </a:t>
            </a:r>
            <a:r>
              <a:rPr lang="en-US" altLang="ja-JP" dirty="0"/>
              <a:t>Promotion Div.</a:t>
            </a:r>
            <a:endParaRPr lang="ja-JP" altLang="en-US" dirty="0"/>
          </a:p>
        </p:txBody>
      </p:sp>
    </p:spTree>
    <p:extLst>
      <p:ext uri="{BB962C8B-B14F-4D97-AF65-F5344CB8AC3E}">
        <p14:creationId xmlns:p14="http://schemas.microsoft.com/office/powerpoint/2010/main" val="1331351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3"/>
            <a:ext cx="103632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963084" y="2906713"/>
            <a:ext cx="10363200" cy="1500187"/>
          </a:xfrm>
        </p:spPr>
        <p:txBody>
          <a:bodyPr anchor="b"/>
          <a:lstStyle>
            <a:lvl1pPr marL="0" indent="0">
              <a:buNone/>
              <a:defRPr sz="2000"/>
            </a:lvl1pPr>
            <a:lvl2pPr marL="457198" indent="0">
              <a:buNone/>
              <a:defRPr sz="1800"/>
            </a:lvl2pPr>
            <a:lvl3pPr marL="914395" indent="0">
              <a:buNone/>
              <a:defRPr sz="1600"/>
            </a:lvl3pPr>
            <a:lvl4pPr marL="1371592" indent="0">
              <a:buNone/>
              <a:defRPr sz="1400"/>
            </a:lvl4pPr>
            <a:lvl5pPr marL="1828789" indent="0">
              <a:buNone/>
              <a:defRPr sz="1400"/>
            </a:lvl5pPr>
            <a:lvl6pPr marL="2285987" indent="0">
              <a:buNone/>
              <a:defRPr sz="1400"/>
            </a:lvl6pPr>
            <a:lvl7pPr marL="2743185" indent="0">
              <a:buNone/>
              <a:defRPr sz="1400"/>
            </a:lvl7pPr>
            <a:lvl8pPr marL="3200381" indent="0">
              <a:buNone/>
              <a:defRPr sz="1400"/>
            </a:lvl8pPr>
            <a:lvl9pPr marL="3657579" indent="0">
              <a:buNone/>
              <a:defRPr sz="1400"/>
            </a:lvl9pPr>
          </a:lstStyle>
          <a:p>
            <a:pPr lvl="0"/>
            <a:r>
              <a:rPr lang="ja-JP" altLang="en-US"/>
              <a:t>マスタ テキストの書式設定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612EEEC3-977B-4CDF-B1D7-9E71AEB10FAC}" type="slidenum">
              <a:rPr lang="en-US" altLang="ja-JP">
                <a:solidFill>
                  <a:srgbClr val="000000"/>
                </a:solidFill>
              </a:rPr>
              <a:pPr>
                <a:defRPr/>
              </a:pPr>
              <a:t>‹#›</a:t>
            </a:fld>
            <a:endParaRPr lang="en-US" altLang="ja-JP">
              <a:solidFill>
                <a:srgbClr val="000000"/>
              </a:solidFill>
            </a:endParaRPr>
          </a:p>
        </p:txBody>
      </p:sp>
      <p:sp>
        <p:nvSpPr>
          <p:cNvPr id="7" name="フッター プレースホルダー 6">
            <a:extLst>
              <a:ext uri="{FF2B5EF4-FFF2-40B4-BE49-F238E27FC236}">
                <a16:creationId xmlns:a16="http://schemas.microsoft.com/office/drawing/2014/main" id="{A56EF97B-0119-4284-93F9-40821ED5E3A7}"/>
              </a:ext>
            </a:extLst>
          </p:cNvPr>
          <p:cNvSpPr>
            <a:spLocks noGrp="1"/>
          </p:cNvSpPr>
          <p:nvPr>
            <p:ph type="ftr" sz="quarter" idx="11"/>
          </p:nvPr>
        </p:nvSpPr>
        <p:spPr/>
        <p:txBody>
          <a:bodyPr/>
          <a:lstStyle/>
          <a:p>
            <a:r>
              <a:rPr lang="en-US" altLang="ja-JP" dirty="0"/>
              <a:t>DX</a:t>
            </a:r>
            <a:r>
              <a:rPr lang="ja-JP" altLang="en-US" dirty="0"/>
              <a:t>推進課 </a:t>
            </a:r>
            <a:r>
              <a:rPr lang="en-US" altLang="ja-JP" dirty="0"/>
              <a:t>/</a:t>
            </a:r>
            <a:r>
              <a:rPr lang="ja-JP" altLang="en-US" dirty="0"/>
              <a:t> </a:t>
            </a:r>
            <a:r>
              <a:rPr lang="en-US" altLang="ja-JP" dirty="0"/>
              <a:t>DX</a:t>
            </a:r>
            <a:r>
              <a:rPr lang="ja-JP" altLang="en-US" dirty="0"/>
              <a:t> </a:t>
            </a:r>
            <a:r>
              <a:rPr lang="en-US" altLang="ja-JP" dirty="0"/>
              <a:t>Promotion Div.</a:t>
            </a:r>
            <a:endParaRPr lang="ja-JP" altLang="en-US" dirty="0"/>
          </a:p>
        </p:txBody>
      </p:sp>
    </p:spTree>
    <p:extLst>
      <p:ext uri="{BB962C8B-B14F-4D97-AF65-F5344CB8AC3E}">
        <p14:creationId xmlns:p14="http://schemas.microsoft.com/office/powerpoint/2010/main" val="727974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sldNum" sz="quarter" idx="10"/>
          </p:nvPr>
        </p:nvSpPr>
        <p:spPr>
          <a:ln/>
        </p:spPr>
        <p:txBody>
          <a:bodyPr/>
          <a:lstStyle>
            <a:lvl1pPr>
              <a:defRPr/>
            </a:lvl1pPr>
          </a:lstStyle>
          <a:p>
            <a:pPr>
              <a:defRPr/>
            </a:pPr>
            <a:fld id="{6AA49A83-DA36-45B4-95C7-04D96A856CF2}" type="slidenum">
              <a:rPr lang="en-US" altLang="ja-JP">
                <a:solidFill>
                  <a:srgbClr val="000000"/>
                </a:solidFill>
              </a:rPr>
              <a:pPr>
                <a:defRPr/>
              </a:pPr>
              <a:t>‹#›</a:t>
            </a:fld>
            <a:endParaRPr lang="en-US" altLang="ja-JP">
              <a:solidFill>
                <a:srgbClr val="000000"/>
              </a:solidFill>
            </a:endParaRPr>
          </a:p>
        </p:txBody>
      </p:sp>
      <p:cxnSp>
        <p:nvCxnSpPr>
          <p:cNvPr id="7" name="直線コネクタ 6"/>
          <p:cNvCxnSpPr/>
          <p:nvPr userDrawn="1"/>
        </p:nvCxnSpPr>
        <p:spPr bwMode="auto">
          <a:xfrm>
            <a:off x="0" y="705284"/>
            <a:ext cx="11201610" cy="0"/>
          </a:xfrm>
          <a:prstGeom prst="line">
            <a:avLst/>
          </a:prstGeom>
          <a:noFill/>
          <a:ln w="76200" cap="flat" cmpd="sng" algn="ctr">
            <a:gradFill flip="none" rotWithShape="1">
              <a:gsLst>
                <a:gs pos="0">
                  <a:schemeClr val="accent6"/>
                </a:gs>
                <a:gs pos="49000">
                  <a:srgbClr val="7474D2"/>
                </a:gs>
                <a:gs pos="97196">
                  <a:schemeClr val="bg1"/>
                </a:gs>
                <a:gs pos="69000">
                  <a:srgbClr val="EBEBF9"/>
                </a:gs>
              </a:gsLst>
              <a:lin ang="0" scaled="1"/>
              <a:tileRect/>
            </a:gradFill>
            <a:prstDash val="solid"/>
            <a:round/>
            <a:headEnd type="none" w="med" len="med"/>
            <a:tailEnd type="none" w="med" len="med"/>
          </a:ln>
          <a:effectLst/>
        </p:spPr>
      </p:cxnSp>
      <p:sp>
        <p:nvSpPr>
          <p:cNvPr id="9" name="フッター プレースホルダー 8">
            <a:extLst>
              <a:ext uri="{FF2B5EF4-FFF2-40B4-BE49-F238E27FC236}">
                <a16:creationId xmlns:a16="http://schemas.microsoft.com/office/drawing/2014/main" id="{95AFFFC0-97D7-4F7C-A787-B3CA00615CA8}"/>
              </a:ext>
            </a:extLst>
          </p:cNvPr>
          <p:cNvSpPr>
            <a:spLocks noGrp="1"/>
          </p:cNvSpPr>
          <p:nvPr>
            <p:ph type="ftr" sz="quarter" idx="11"/>
          </p:nvPr>
        </p:nvSpPr>
        <p:spPr/>
        <p:txBody>
          <a:bodyPr/>
          <a:lstStyle/>
          <a:p>
            <a:r>
              <a:rPr lang="en-US" altLang="ja-JP" dirty="0"/>
              <a:t>DX</a:t>
            </a:r>
            <a:r>
              <a:rPr lang="ja-JP" altLang="en-US" dirty="0"/>
              <a:t>推進課 </a:t>
            </a:r>
            <a:r>
              <a:rPr lang="en-US" altLang="ja-JP" dirty="0"/>
              <a:t>/</a:t>
            </a:r>
            <a:r>
              <a:rPr lang="ja-JP" altLang="en-US" dirty="0"/>
              <a:t> </a:t>
            </a:r>
            <a:r>
              <a:rPr lang="en-US" altLang="ja-JP" dirty="0"/>
              <a:t>DX</a:t>
            </a:r>
            <a:r>
              <a:rPr lang="ja-JP" altLang="en-US" dirty="0"/>
              <a:t> </a:t>
            </a:r>
            <a:r>
              <a:rPr lang="en-US" altLang="ja-JP" dirty="0"/>
              <a:t>Promotion Div.</a:t>
            </a:r>
            <a:endParaRPr lang="ja-JP" altLang="en-US" dirty="0"/>
          </a:p>
        </p:txBody>
      </p:sp>
    </p:spTree>
    <p:extLst>
      <p:ext uri="{BB962C8B-B14F-4D97-AF65-F5344CB8AC3E}">
        <p14:creationId xmlns:p14="http://schemas.microsoft.com/office/powerpoint/2010/main" val="2103579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609600" y="1535113"/>
            <a:ext cx="5386917"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6193369" y="1535113"/>
            <a:ext cx="5389033" cy="639762"/>
          </a:xfrm>
        </p:spPr>
        <p:txBody>
          <a:bodyPr anchor="b"/>
          <a:lstStyle>
            <a:lvl1pPr marL="0" indent="0">
              <a:buNone/>
              <a:defRPr sz="2400" b="1"/>
            </a:lvl1pPr>
            <a:lvl2pPr marL="457198" indent="0">
              <a:buNone/>
              <a:defRPr sz="2000" b="1"/>
            </a:lvl2pPr>
            <a:lvl3pPr marL="914395" indent="0">
              <a:buNone/>
              <a:defRPr sz="1800" b="1"/>
            </a:lvl3pPr>
            <a:lvl4pPr marL="1371592" indent="0">
              <a:buNone/>
              <a:defRPr sz="1600" b="1"/>
            </a:lvl4pPr>
            <a:lvl5pPr marL="1828789" indent="0">
              <a:buNone/>
              <a:defRPr sz="1600" b="1"/>
            </a:lvl5pPr>
            <a:lvl6pPr marL="2285987" indent="0">
              <a:buNone/>
              <a:defRPr sz="1600" b="1"/>
            </a:lvl6pPr>
            <a:lvl7pPr marL="2743185" indent="0">
              <a:buNone/>
              <a:defRPr sz="1600" b="1"/>
            </a:lvl7pPr>
            <a:lvl8pPr marL="3200381" indent="0">
              <a:buNone/>
              <a:defRPr sz="1600" b="1"/>
            </a:lvl8pPr>
            <a:lvl9pPr marL="3657579"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sldNum" sz="quarter" idx="10"/>
          </p:nvPr>
        </p:nvSpPr>
        <p:spPr>
          <a:ln/>
        </p:spPr>
        <p:txBody>
          <a:bodyPr/>
          <a:lstStyle>
            <a:lvl1pPr>
              <a:defRPr/>
            </a:lvl1pPr>
          </a:lstStyle>
          <a:p>
            <a:pPr>
              <a:defRPr/>
            </a:pPr>
            <a:fld id="{8BA1020B-327D-46C6-AFF2-CFCC6B17378F}" type="slidenum">
              <a:rPr lang="en-US" altLang="ja-JP">
                <a:solidFill>
                  <a:srgbClr val="000000"/>
                </a:solidFill>
              </a:rPr>
              <a:pPr>
                <a:defRPr/>
              </a:pPr>
              <a:t>‹#›</a:t>
            </a:fld>
            <a:endParaRPr lang="en-US" altLang="ja-JP">
              <a:solidFill>
                <a:srgbClr val="000000"/>
              </a:solidFill>
            </a:endParaRPr>
          </a:p>
        </p:txBody>
      </p:sp>
      <p:cxnSp>
        <p:nvCxnSpPr>
          <p:cNvPr id="9" name="直線コネクタ 8"/>
          <p:cNvCxnSpPr/>
          <p:nvPr userDrawn="1"/>
        </p:nvCxnSpPr>
        <p:spPr bwMode="auto">
          <a:xfrm>
            <a:off x="0" y="705284"/>
            <a:ext cx="11201610" cy="0"/>
          </a:xfrm>
          <a:prstGeom prst="line">
            <a:avLst/>
          </a:prstGeom>
          <a:noFill/>
          <a:ln w="76200" cap="flat" cmpd="sng" algn="ctr">
            <a:gradFill flip="none" rotWithShape="1">
              <a:gsLst>
                <a:gs pos="0">
                  <a:schemeClr val="accent6"/>
                </a:gs>
                <a:gs pos="49000">
                  <a:srgbClr val="7474D2"/>
                </a:gs>
                <a:gs pos="97196">
                  <a:schemeClr val="bg1"/>
                </a:gs>
                <a:gs pos="69000">
                  <a:srgbClr val="EBEBF9"/>
                </a:gs>
              </a:gsLst>
              <a:lin ang="0" scaled="1"/>
              <a:tileRect/>
            </a:gradFill>
            <a:prstDash val="solid"/>
            <a:round/>
            <a:headEnd type="none" w="med" len="med"/>
            <a:tailEnd type="none" w="med" len="med"/>
          </a:ln>
          <a:effectLst/>
        </p:spPr>
      </p:cxnSp>
      <p:sp>
        <p:nvSpPr>
          <p:cNvPr id="11" name="フッター プレースホルダー 10">
            <a:extLst>
              <a:ext uri="{FF2B5EF4-FFF2-40B4-BE49-F238E27FC236}">
                <a16:creationId xmlns:a16="http://schemas.microsoft.com/office/drawing/2014/main" id="{0DE6E186-5594-4360-9B24-9893084C78FC}"/>
              </a:ext>
            </a:extLst>
          </p:cNvPr>
          <p:cNvSpPr>
            <a:spLocks noGrp="1"/>
          </p:cNvSpPr>
          <p:nvPr>
            <p:ph type="ftr" sz="quarter" idx="11"/>
          </p:nvPr>
        </p:nvSpPr>
        <p:spPr/>
        <p:txBody>
          <a:bodyPr/>
          <a:lstStyle/>
          <a:p>
            <a:r>
              <a:rPr lang="en-US" altLang="ja-JP" dirty="0"/>
              <a:t>DX</a:t>
            </a:r>
            <a:r>
              <a:rPr lang="ja-JP" altLang="en-US" dirty="0"/>
              <a:t>推進課 </a:t>
            </a:r>
            <a:r>
              <a:rPr lang="en-US" altLang="ja-JP" dirty="0"/>
              <a:t>/</a:t>
            </a:r>
            <a:r>
              <a:rPr lang="ja-JP" altLang="en-US" dirty="0"/>
              <a:t> </a:t>
            </a:r>
            <a:r>
              <a:rPr lang="en-US" altLang="ja-JP" dirty="0"/>
              <a:t>DX</a:t>
            </a:r>
            <a:r>
              <a:rPr lang="ja-JP" altLang="en-US" dirty="0"/>
              <a:t> </a:t>
            </a:r>
            <a:r>
              <a:rPr lang="en-US" altLang="ja-JP" dirty="0"/>
              <a:t>Promotion Div.</a:t>
            </a:r>
            <a:endParaRPr lang="ja-JP" altLang="en-US" dirty="0"/>
          </a:p>
        </p:txBody>
      </p:sp>
    </p:spTree>
    <p:extLst>
      <p:ext uri="{BB962C8B-B14F-4D97-AF65-F5344CB8AC3E}">
        <p14:creationId xmlns:p14="http://schemas.microsoft.com/office/powerpoint/2010/main" val="3635076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6"/>
          <p:cNvSpPr>
            <a:spLocks noGrp="1" noChangeArrowheads="1"/>
          </p:cNvSpPr>
          <p:nvPr>
            <p:ph type="sldNum" sz="quarter" idx="10"/>
          </p:nvPr>
        </p:nvSpPr>
        <p:spPr>
          <a:ln/>
        </p:spPr>
        <p:txBody>
          <a:bodyPr/>
          <a:lstStyle>
            <a:lvl1pPr>
              <a:defRPr/>
            </a:lvl1pPr>
          </a:lstStyle>
          <a:p>
            <a:pPr>
              <a:defRPr/>
            </a:pPr>
            <a:fld id="{5F702815-34F4-4CAB-B9BB-78A01F53C073}" type="slidenum">
              <a:rPr lang="en-US" altLang="ja-JP">
                <a:solidFill>
                  <a:srgbClr val="000000"/>
                </a:solidFill>
              </a:rPr>
              <a:pPr>
                <a:defRPr/>
              </a:pPr>
              <a:t>‹#›</a:t>
            </a:fld>
            <a:endParaRPr lang="en-US" altLang="ja-JP">
              <a:solidFill>
                <a:srgbClr val="000000"/>
              </a:solidFill>
            </a:endParaRPr>
          </a:p>
        </p:txBody>
      </p:sp>
      <p:cxnSp>
        <p:nvCxnSpPr>
          <p:cNvPr id="5" name="直線コネクタ 4"/>
          <p:cNvCxnSpPr/>
          <p:nvPr userDrawn="1"/>
        </p:nvCxnSpPr>
        <p:spPr bwMode="auto">
          <a:xfrm>
            <a:off x="0" y="705284"/>
            <a:ext cx="11201610" cy="0"/>
          </a:xfrm>
          <a:prstGeom prst="line">
            <a:avLst/>
          </a:prstGeom>
          <a:noFill/>
          <a:ln w="76200" cap="flat" cmpd="sng" algn="ctr">
            <a:gradFill flip="none" rotWithShape="1">
              <a:gsLst>
                <a:gs pos="0">
                  <a:schemeClr val="accent6"/>
                </a:gs>
                <a:gs pos="49000">
                  <a:srgbClr val="7474D2"/>
                </a:gs>
                <a:gs pos="97196">
                  <a:schemeClr val="bg1"/>
                </a:gs>
                <a:gs pos="69000">
                  <a:srgbClr val="EBEBF9"/>
                </a:gs>
              </a:gsLst>
              <a:lin ang="0" scaled="1"/>
              <a:tileRect/>
            </a:gradFill>
            <a:prstDash val="solid"/>
            <a:round/>
            <a:headEnd type="none" w="med" len="med"/>
            <a:tailEnd type="none" w="med" len="med"/>
          </a:ln>
          <a:effectLst/>
        </p:spPr>
      </p:cxnSp>
      <p:sp>
        <p:nvSpPr>
          <p:cNvPr id="7" name="フッター プレースホルダー 6">
            <a:extLst>
              <a:ext uri="{FF2B5EF4-FFF2-40B4-BE49-F238E27FC236}">
                <a16:creationId xmlns:a16="http://schemas.microsoft.com/office/drawing/2014/main" id="{88237C1E-E2BA-4639-90EC-9548944F8017}"/>
              </a:ext>
            </a:extLst>
          </p:cNvPr>
          <p:cNvSpPr>
            <a:spLocks noGrp="1"/>
          </p:cNvSpPr>
          <p:nvPr>
            <p:ph type="ftr" sz="quarter" idx="11"/>
          </p:nvPr>
        </p:nvSpPr>
        <p:spPr/>
        <p:txBody>
          <a:bodyPr/>
          <a:lstStyle/>
          <a:p>
            <a:r>
              <a:rPr lang="en-US" altLang="ja-JP" dirty="0"/>
              <a:t>DX</a:t>
            </a:r>
            <a:r>
              <a:rPr lang="ja-JP" altLang="en-US" dirty="0"/>
              <a:t>推進課 </a:t>
            </a:r>
            <a:r>
              <a:rPr lang="en-US" altLang="ja-JP" dirty="0"/>
              <a:t>/</a:t>
            </a:r>
            <a:r>
              <a:rPr lang="ja-JP" altLang="en-US" dirty="0"/>
              <a:t> </a:t>
            </a:r>
            <a:r>
              <a:rPr lang="en-US" altLang="ja-JP" dirty="0"/>
              <a:t>DX</a:t>
            </a:r>
            <a:r>
              <a:rPr lang="ja-JP" altLang="en-US" dirty="0"/>
              <a:t> </a:t>
            </a:r>
            <a:r>
              <a:rPr lang="en-US" altLang="ja-JP" dirty="0"/>
              <a:t>Promotion Div.</a:t>
            </a:r>
            <a:endParaRPr lang="ja-JP" altLang="en-US" dirty="0"/>
          </a:p>
        </p:txBody>
      </p:sp>
    </p:spTree>
    <p:extLst>
      <p:ext uri="{BB962C8B-B14F-4D97-AF65-F5344CB8AC3E}">
        <p14:creationId xmlns:p14="http://schemas.microsoft.com/office/powerpoint/2010/main" val="3811181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073C13E-0972-46F2-9752-7855F9CC0BF3}" type="slidenum">
              <a:rPr lang="en-US" altLang="ja-JP">
                <a:solidFill>
                  <a:srgbClr val="000000"/>
                </a:solidFill>
              </a:rPr>
              <a:pPr>
                <a:defRPr/>
              </a:pPr>
              <a:t>‹#›</a:t>
            </a:fld>
            <a:endParaRPr lang="en-US" altLang="ja-JP">
              <a:solidFill>
                <a:srgbClr val="000000"/>
              </a:solidFill>
            </a:endParaRPr>
          </a:p>
        </p:txBody>
      </p:sp>
      <p:sp>
        <p:nvSpPr>
          <p:cNvPr id="4" name="フッター プレースホルダー 3">
            <a:extLst>
              <a:ext uri="{FF2B5EF4-FFF2-40B4-BE49-F238E27FC236}">
                <a16:creationId xmlns:a16="http://schemas.microsoft.com/office/drawing/2014/main" id="{C04CE2B9-B8AA-40A8-AF3D-554513D9AFB6}"/>
              </a:ext>
            </a:extLst>
          </p:cNvPr>
          <p:cNvSpPr>
            <a:spLocks noGrp="1"/>
          </p:cNvSpPr>
          <p:nvPr>
            <p:ph type="ftr" sz="quarter" idx="11"/>
          </p:nvPr>
        </p:nvSpPr>
        <p:spPr/>
        <p:txBody>
          <a:bodyPr/>
          <a:lstStyle/>
          <a:p>
            <a:r>
              <a:rPr lang="en-US" altLang="ja-JP" dirty="0"/>
              <a:t>DX</a:t>
            </a:r>
            <a:r>
              <a:rPr lang="ja-JP" altLang="en-US" dirty="0"/>
              <a:t>推進課 </a:t>
            </a:r>
            <a:r>
              <a:rPr lang="en-US" altLang="ja-JP" dirty="0"/>
              <a:t>/</a:t>
            </a:r>
            <a:r>
              <a:rPr lang="ja-JP" altLang="en-US" dirty="0"/>
              <a:t> </a:t>
            </a:r>
            <a:r>
              <a:rPr lang="en-US" altLang="ja-JP" dirty="0"/>
              <a:t>DX</a:t>
            </a:r>
            <a:r>
              <a:rPr lang="ja-JP" altLang="en-US" dirty="0"/>
              <a:t> </a:t>
            </a:r>
            <a:r>
              <a:rPr lang="en-US" altLang="ja-JP" dirty="0"/>
              <a:t>Promotion Div.</a:t>
            </a:r>
            <a:endParaRPr lang="ja-JP" altLang="en-US" dirty="0"/>
          </a:p>
        </p:txBody>
      </p:sp>
    </p:spTree>
    <p:extLst>
      <p:ext uri="{BB962C8B-B14F-4D97-AF65-F5344CB8AC3E}">
        <p14:creationId xmlns:p14="http://schemas.microsoft.com/office/powerpoint/2010/main" val="4240716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731835"/>
            <a:ext cx="4011084" cy="703265"/>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766735" y="731835"/>
            <a:ext cx="6815667" cy="53943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609601" y="1435103"/>
            <a:ext cx="4011084" cy="4691063"/>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D31357C8-F49F-4FEE-9D7F-D621F3333280}" type="slidenum">
              <a:rPr lang="en-US" altLang="ja-JP">
                <a:solidFill>
                  <a:srgbClr val="000000"/>
                </a:solidFill>
              </a:rPr>
              <a:pPr>
                <a:defRPr/>
              </a:pPr>
              <a:t>‹#›</a:t>
            </a:fld>
            <a:endParaRPr lang="en-US" altLang="ja-JP">
              <a:solidFill>
                <a:srgbClr val="000000"/>
              </a:solidFill>
            </a:endParaRPr>
          </a:p>
        </p:txBody>
      </p:sp>
      <p:sp>
        <p:nvSpPr>
          <p:cNvPr id="7" name="フッター プレースホルダー 6">
            <a:extLst>
              <a:ext uri="{FF2B5EF4-FFF2-40B4-BE49-F238E27FC236}">
                <a16:creationId xmlns:a16="http://schemas.microsoft.com/office/drawing/2014/main" id="{8856AC0C-3E29-4834-9A96-B6B38429DA51}"/>
              </a:ext>
            </a:extLst>
          </p:cNvPr>
          <p:cNvSpPr>
            <a:spLocks noGrp="1"/>
          </p:cNvSpPr>
          <p:nvPr>
            <p:ph type="ftr" sz="quarter" idx="11"/>
          </p:nvPr>
        </p:nvSpPr>
        <p:spPr/>
        <p:txBody>
          <a:bodyPr/>
          <a:lstStyle/>
          <a:p>
            <a:r>
              <a:rPr lang="en-US" altLang="ja-JP"/>
              <a:t>DX</a:t>
            </a:r>
            <a:r>
              <a:rPr lang="ja-JP" altLang="en-US"/>
              <a:t>推進課 </a:t>
            </a:r>
            <a:r>
              <a:rPr lang="en-US" altLang="ja-JP"/>
              <a:t>/</a:t>
            </a:r>
            <a:r>
              <a:rPr lang="ja-JP" altLang="en-US"/>
              <a:t> </a:t>
            </a:r>
            <a:r>
              <a:rPr lang="en-US" altLang="ja-JP"/>
              <a:t>DX</a:t>
            </a:r>
            <a:r>
              <a:rPr lang="ja-JP" altLang="en-US"/>
              <a:t> </a:t>
            </a:r>
            <a:r>
              <a:rPr lang="en-US" altLang="ja-JP"/>
              <a:t>Promotion Div.</a:t>
            </a:r>
            <a:endParaRPr lang="ja-JP" altLang="en-US"/>
          </a:p>
        </p:txBody>
      </p:sp>
    </p:spTree>
    <p:extLst>
      <p:ext uri="{BB962C8B-B14F-4D97-AF65-F5344CB8AC3E}">
        <p14:creationId xmlns:p14="http://schemas.microsoft.com/office/powerpoint/2010/main" val="2432273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389717" y="612775"/>
            <a:ext cx="7315200" cy="4114800"/>
          </a:xfrm>
        </p:spPr>
        <p:txBody>
          <a:bodyPr/>
          <a:lstStyle>
            <a:lvl1pPr marL="0" indent="0">
              <a:buNone/>
              <a:defRPr sz="3200"/>
            </a:lvl1pPr>
            <a:lvl2pPr marL="457198" indent="0">
              <a:buNone/>
              <a:defRPr sz="2800"/>
            </a:lvl2pPr>
            <a:lvl3pPr marL="914395" indent="0">
              <a:buNone/>
              <a:defRPr sz="2400"/>
            </a:lvl3pPr>
            <a:lvl4pPr marL="1371592" indent="0">
              <a:buNone/>
              <a:defRPr sz="2000"/>
            </a:lvl4pPr>
            <a:lvl5pPr marL="1828789" indent="0">
              <a:buNone/>
              <a:defRPr sz="2000"/>
            </a:lvl5pPr>
            <a:lvl6pPr marL="2285987" indent="0">
              <a:buNone/>
              <a:defRPr sz="2000"/>
            </a:lvl6pPr>
            <a:lvl7pPr marL="2743185" indent="0">
              <a:buNone/>
              <a:defRPr sz="2000"/>
            </a:lvl7pPr>
            <a:lvl8pPr marL="3200381" indent="0">
              <a:buNone/>
              <a:defRPr sz="2000"/>
            </a:lvl8pPr>
            <a:lvl9pPr marL="3657579"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389717" y="5367338"/>
            <a:ext cx="7315200" cy="804862"/>
          </a:xfrm>
        </p:spPr>
        <p:txBody>
          <a:bodyPr/>
          <a:lstStyle>
            <a:lvl1pPr marL="0" indent="0">
              <a:buNone/>
              <a:defRPr sz="1400"/>
            </a:lvl1pPr>
            <a:lvl2pPr marL="457198" indent="0">
              <a:buNone/>
              <a:defRPr sz="1200"/>
            </a:lvl2pPr>
            <a:lvl3pPr marL="914395" indent="0">
              <a:buNone/>
              <a:defRPr sz="1000"/>
            </a:lvl3pPr>
            <a:lvl4pPr marL="1371592" indent="0">
              <a:buNone/>
              <a:defRPr sz="900"/>
            </a:lvl4pPr>
            <a:lvl5pPr marL="1828789" indent="0">
              <a:buNone/>
              <a:defRPr sz="900"/>
            </a:lvl5pPr>
            <a:lvl6pPr marL="2285987" indent="0">
              <a:buNone/>
              <a:defRPr sz="900"/>
            </a:lvl6pPr>
            <a:lvl7pPr marL="2743185" indent="0">
              <a:buNone/>
              <a:defRPr sz="900"/>
            </a:lvl7pPr>
            <a:lvl8pPr marL="3200381" indent="0">
              <a:buNone/>
              <a:defRPr sz="900"/>
            </a:lvl8pPr>
            <a:lvl9pPr marL="3657579" indent="0">
              <a:buNone/>
              <a:defRPr sz="900"/>
            </a:lvl9pPr>
          </a:lstStyle>
          <a:p>
            <a:pPr lvl="0"/>
            <a:r>
              <a:rPr lang="ja-JP" altLang="en-US"/>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CD768805-DAAD-4EA4-9542-B49CB4A8D62C}" type="slidenum">
              <a:rPr lang="en-US" altLang="ja-JP">
                <a:solidFill>
                  <a:srgbClr val="000000"/>
                </a:solidFill>
              </a:rPr>
              <a:pPr>
                <a:defRPr/>
              </a:pPr>
              <a:t>‹#›</a:t>
            </a:fld>
            <a:endParaRPr lang="en-US" altLang="ja-JP">
              <a:solidFill>
                <a:srgbClr val="000000"/>
              </a:solidFill>
            </a:endParaRPr>
          </a:p>
        </p:txBody>
      </p:sp>
      <p:sp>
        <p:nvSpPr>
          <p:cNvPr id="8" name="フッター プレースホルダー 7">
            <a:extLst>
              <a:ext uri="{FF2B5EF4-FFF2-40B4-BE49-F238E27FC236}">
                <a16:creationId xmlns:a16="http://schemas.microsoft.com/office/drawing/2014/main" id="{C0862622-F0E7-4737-9A7C-BF026A66A70A}"/>
              </a:ext>
            </a:extLst>
          </p:cNvPr>
          <p:cNvSpPr>
            <a:spLocks noGrp="1"/>
          </p:cNvSpPr>
          <p:nvPr>
            <p:ph type="ftr" sz="quarter" idx="11"/>
          </p:nvPr>
        </p:nvSpPr>
        <p:spPr/>
        <p:txBody>
          <a:bodyPr/>
          <a:lstStyle/>
          <a:p>
            <a:r>
              <a:rPr lang="en-US" altLang="ja-JP"/>
              <a:t>DX</a:t>
            </a:r>
            <a:r>
              <a:rPr lang="ja-JP" altLang="en-US"/>
              <a:t>推進課 </a:t>
            </a:r>
            <a:r>
              <a:rPr lang="en-US" altLang="ja-JP"/>
              <a:t>/</a:t>
            </a:r>
            <a:r>
              <a:rPr lang="ja-JP" altLang="en-US"/>
              <a:t> </a:t>
            </a:r>
            <a:r>
              <a:rPr lang="en-US" altLang="ja-JP"/>
              <a:t>DX</a:t>
            </a:r>
            <a:r>
              <a:rPr lang="ja-JP" altLang="en-US"/>
              <a:t> </a:t>
            </a:r>
            <a:r>
              <a:rPr lang="en-US" altLang="ja-JP"/>
              <a:t>Promotion Div.</a:t>
            </a:r>
            <a:endParaRPr lang="ja-JP" altLang="en-US"/>
          </a:p>
        </p:txBody>
      </p:sp>
    </p:spTree>
    <p:extLst>
      <p:ext uri="{BB962C8B-B14F-4D97-AF65-F5344CB8AC3E}">
        <p14:creationId xmlns:p14="http://schemas.microsoft.com/office/powerpoint/2010/main" val="1228574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88900" y="81189"/>
            <a:ext cx="10972800" cy="499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2051" name="Rectangle 3"/>
          <p:cNvSpPr>
            <a:spLocks noGrp="1" noChangeArrowheads="1"/>
          </p:cNvSpPr>
          <p:nvPr>
            <p:ph type="body" idx="1"/>
          </p:nvPr>
        </p:nvSpPr>
        <p:spPr bwMode="auto">
          <a:xfrm>
            <a:off x="609600" y="815719"/>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36550" name="Rectangle 6"/>
          <p:cNvSpPr>
            <a:spLocks noGrp="1" noChangeArrowheads="1"/>
          </p:cNvSpPr>
          <p:nvPr>
            <p:ph type="sldNum" sz="quarter" idx="4"/>
          </p:nvPr>
        </p:nvSpPr>
        <p:spPr bwMode="auto">
          <a:xfrm>
            <a:off x="10414210" y="6500813"/>
            <a:ext cx="1574800" cy="2843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latin typeface="Meiryo UI" panose="020B0604030504040204" pitchFamily="50" charset="-128"/>
                <a:ea typeface="Meiryo UI" panose="020B0604030504040204" pitchFamily="50" charset="-128"/>
              </a:defRPr>
            </a:lvl1pPr>
          </a:lstStyle>
          <a:p>
            <a:pPr fontAlgn="base">
              <a:spcBef>
                <a:spcPct val="0"/>
              </a:spcBef>
              <a:spcAft>
                <a:spcPct val="0"/>
              </a:spcAft>
              <a:defRPr/>
            </a:pPr>
            <a:fld id="{E54A31F8-AB12-4BBE-B1AD-EF45C4B960C3}" type="slidenum">
              <a:rPr lang="en-US" altLang="ja-JP" smtClean="0">
                <a:solidFill>
                  <a:srgbClr val="000000"/>
                </a:solidFill>
              </a:rPr>
              <a:pPr fontAlgn="base">
                <a:spcBef>
                  <a:spcPct val="0"/>
                </a:spcBef>
                <a:spcAft>
                  <a:spcPct val="0"/>
                </a:spcAft>
                <a:defRPr/>
              </a:pPr>
              <a:t>‹#›</a:t>
            </a:fld>
            <a:endParaRPr lang="en-US" altLang="ja-JP">
              <a:solidFill>
                <a:srgbClr val="000000"/>
              </a:solidFill>
            </a:endParaRPr>
          </a:p>
        </p:txBody>
      </p:sp>
      <p:sp>
        <p:nvSpPr>
          <p:cNvPr id="3" name="フッター プレースホルダー 2">
            <a:extLst>
              <a:ext uri="{FF2B5EF4-FFF2-40B4-BE49-F238E27FC236}">
                <a16:creationId xmlns:a16="http://schemas.microsoft.com/office/drawing/2014/main" id="{6CFB5969-F82C-4EB5-95F0-9E7C3D15ED18}"/>
              </a:ext>
            </a:extLst>
          </p:cNvPr>
          <p:cNvSpPr>
            <a:spLocks noGrp="1"/>
          </p:cNvSpPr>
          <p:nvPr>
            <p:ph type="ftr" sz="quarter" idx="3"/>
          </p:nvPr>
        </p:nvSpPr>
        <p:spPr>
          <a:xfrm>
            <a:off x="-21167" y="6500813"/>
            <a:ext cx="5733757" cy="365125"/>
          </a:xfrm>
          <a:prstGeom prst="rect">
            <a:avLst/>
          </a:prstGeom>
        </p:spPr>
        <p:txBody>
          <a:bodyPr vert="horz" lIns="91440" tIns="45720" rIns="91440" bIns="45720" rtlCol="0" anchor="ctr"/>
          <a:lstStyle>
            <a:lvl1pPr algn="l">
              <a:defRPr sz="1050">
                <a:solidFill>
                  <a:schemeClr val="tx1">
                    <a:tint val="75000"/>
                  </a:schemeClr>
                </a:solidFill>
                <a:latin typeface="Meiryo UI" panose="020B0604030504040204" pitchFamily="50" charset="-128"/>
                <a:ea typeface="Meiryo UI" panose="020B0604030504040204" pitchFamily="50" charset="-128"/>
              </a:defRPr>
            </a:lvl1pPr>
          </a:lstStyle>
          <a:p>
            <a:r>
              <a:rPr lang="en-US" altLang="ja-JP" dirty="0"/>
              <a:t>DX</a:t>
            </a:r>
            <a:r>
              <a:rPr lang="ja-JP" altLang="en-US" dirty="0"/>
              <a:t>推進課 </a:t>
            </a:r>
            <a:r>
              <a:rPr lang="en-US" altLang="ja-JP" dirty="0"/>
              <a:t>/</a:t>
            </a:r>
            <a:r>
              <a:rPr lang="ja-JP" altLang="en-US" dirty="0"/>
              <a:t> </a:t>
            </a:r>
            <a:r>
              <a:rPr lang="en-US" altLang="ja-JP" dirty="0"/>
              <a:t>DX</a:t>
            </a:r>
            <a:r>
              <a:rPr lang="ja-JP" altLang="en-US" dirty="0"/>
              <a:t> </a:t>
            </a:r>
            <a:r>
              <a:rPr lang="en-US" altLang="ja-JP" dirty="0"/>
              <a:t>Promotion Div.</a:t>
            </a:r>
            <a:endParaRPr lang="ja-JP" altLang="en-US" dirty="0"/>
          </a:p>
        </p:txBody>
      </p:sp>
    </p:spTree>
    <p:extLst>
      <p:ext uri="{BB962C8B-B14F-4D97-AF65-F5344CB8AC3E}">
        <p14:creationId xmlns:p14="http://schemas.microsoft.com/office/powerpoint/2010/main" val="27155019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dt="0"/>
  <p:txStyles>
    <p:titleStyle>
      <a:lvl1pPr algn="l" rtl="0" eaLnBrk="0" fontAlgn="base" hangingPunct="0">
        <a:spcBef>
          <a:spcPct val="0"/>
        </a:spcBef>
        <a:spcAft>
          <a:spcPct val="0"/>
        </a:spcAft>
        <a:defRPr kumimoji="1" sz="2800" b="1">
          <a:solidFill>
            <a:schemeClr val="accent6">
              <a:lumMod val="75000"/>
            </a:schemeClr>
          </a:solidFill>
          <a:latin typeface="Meiryo UI" panose="020B0604030504040204" pitchFamily="50" charset="-128"/>
          <a:ea typeface="Meiryo UI" panose="020B0604030504040204" pitchFamily="50" charset="-128"/>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198" algn="ctr" rtl="0" fontAlgn="base">
        <a:spcBef>
          <a:spcPct val="0"/>
        </a:spcBef>
        <a:spcAft>
          <a:spcPct val="0"/>
        </a:spcAft>
        <a:defRPr kumimoji="1" sz="4400">
          <a:solidFill>
            <a:schemeClr val="tx2"/>
          </a:solidFill>
          <a:latin typeface="Arial" charset="0"/>
          <a:ea typeface="ＭＳ Ｐゴシック" pitchFamily="50" charset="-128"/>
        </a:defRPr>
      </a:lvl6pPr>
      <a:lvl7pPr marL="914395" algn="ctr" rtl="0" fontAlgn="base">
        <a:spcBef>
          <a:spcPct val="0"/>
        </a:spcBef>
        <a:spcAft>
          <a:spcPct val="0"/>
        </a:spcAft>
        <a:defRPr kumimoji="1" sz="4400">
          <a:solidFill>
            <a:schemeClr val="tx2"/>
          </a:solidFill>
          <a:latin typeface="Arial" charset="0"/>
          <a:ea typeface="ＭＳ Ｐゴシック" pitchFamily="50" charset="-128"/>
        </a:defRPr>
      </a:lvl7pPr>
      <a:lvl8pPr marL="1371592" algn="ctr" rtl="0" fontAlgn="base">
        <a:spcBef>
          <a:spcPct val="0"/>
        </a:spcBef>
        <a:spcAft>
          <a:spcPct val="0"/>
        </a:spcAft>
        <a:defRPr kumimoji="1" sz="4400">
          <a:solidFill>
            <a:schemeClr val="tx2"/>
          </a:solidFill>
          <a:latin typeface="Arial" charset="0"/>
          <a:ea typeface="ＭＳ Ｐゴシック" pitchFamily="50" charset="-128"/>
        </a:defRPr>
      </a:lvl8pPr>
      <a:lvl9pPr marL="1828789"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898" indent="-342898" algn="l" rtl="0" eaLnBrk="0" fontAlgn="base" hangingPunct="0">
        <a:spcBef>
          <a:spcPct val="20000"/>
        </a:spcBef>
        <a:spcAft>
          <a:spcPct val="0"/>
        </a:spcAft>
        <a:buChar char="•"/>
        <a:defRPr kumimoji="1" sz="3200">
          <a:solidFill>
            <a:schemeClr val="tx1"/>
          </a:solidFill>
          <a:latin typeface="Meiryo UI" panose="020B0604030504040204" pitchFamily="50" charset="-128"/>
          <a:ea typeface="Meiryo UI" panose="020B0604030504040204" pitchFamily="50" charset="-128"/>
          <a:cs typeface="+mn-cs"/>
        </a:defRPr>
      </a:lvl1pPr>
      <a:lvl2pPr marL="742946" indent="-285748" algn="l" rtl="0" eaLnBrk="0" fontAlgn="base" hangingPunct="0">
        <a:spcBef>
          <a:spcPct val="20000"/>
        </a:spcBef>
        <a:spcAft>
          <a:spcPct val="0"/>
        </a:spcAft>
        <a:buChar char="–"/>
        <a:defRPr kumimoji="1" sz="2800">
          <a:solidFill>
            <a:schemeClr val="tx1"/>
          </a:solidFill>
          <a:latin typeface="Meiryo UI" panose="020B0604030504040204" pitchFamily="50" charset="-128"/>
          <a:ea typeface="Meiryo UI" panose="020B0604030504040204" pitchFamily="50" charset="-128"/>
        </a:defRPr>
      </a:lvl2pPr>
      <a:lvl3pPr marL="1142993" indent="-228598" algn="l" rtl="0" eaLnBrk="0" fontAlgn="base" hangingPunct="0">
        <a:spcBef>
          <a:spcPct val="20000"/>
        </a:spcBef>
        <a:spcAft>
          <a:spcPct val="0"/>
        </a:spcAft>
        <a:buChar char="•"/>
        <a:defRPr kumimoji="1" sz="2400">
          <a:solidFill>
            <a:schemeClr val="tx1"/>
          </a:solidFill>
          <a:latin typeface="Meiryo UI" panose="020B0604030504040204" pitchFamily="50" charset="-128"/>
          <a:ea typeface="Meiryo UI" panose="020B0604030504040204" pitchFamily="50" charset="-128"/>
        </a:defRPr>
      </a:lvl3pPr>
      <a:lvl4pPr marL="1600191" indent="-228598"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defRPr>
      </a:lvl4pPr>
      <a:lvl5pPr marL="2057388" indent="-228598" algn="l" rtl="0" eaLnBrk="0" fontAlgn="base" hangingPunct="0">
        <a:spcBef>
          <a:spcPct val="20000"/>
        </a:spcBef>
        <a:spcAft>
          <a:spcPct val="0"/>
        </a:spcAft>
        <a:buChar char="»"/>
        <a:defRPr kumimoji="1" sz="2000">
          <a:solidFill>
            <a:schemeClr val="tx1"/>
          </a:solidFill>
          <a:latin typeface="Meiryo UI" panose="020B0604030504040204" pitchFamily="50" charset="-128"/>
          <a:ea typeface="Meiryo UI" panose="020B0604030504040204" pitchFamily="50" charset="-128"/>
        </a:defRPr>
      </a:lvl5pPr>
      <a:lvl6pPr marL="2514585" indent="-228598" algn="l" rtl="0" fontAlgn="base">
        <a:spcBef>
          <a:spcPct val="20000"/>
        </a:spcBef>
        <a:spcAft>
          <a:spcPct val="0"/>
        </a:spcAft>
        <a:buChar char="»"/>
        <a:defRPr kumimoji="1" sz="2000">
          <a:solidFill>
            <a:schemeClr val="tx1"/>
          </a:solidFill>
          <a:latin typeface="+mn-lt"/>
          <a:ea typeface="+mn-ea"/>
        </a:defRPr>
      </a:lvl6pPr>
      <a:lvl7pPr marL="2971783" indent="-228598" algn="l" rtl="0" fontAlgn="base">
        <a:spcBef>
          <a:spcPct val="20000"/>
        </a:spcBef>
        <a:spcAft>
          <a:spcPct val="0"/>
        </a:spcAft>
        <a:buChar char="»"/>
        <a:defRPr kumimoji="1" sz="2000">
          <a:solidFill>
            <a:schemeClr val="tx1"/>
          </a:solidFill>
          <a:latin typeface="+mn-lt"/>
          <a:ea typeface="+mn-ea"/>
        </a:defRPr>
      </a:lvl7pPr>
      <a:lvl8pPr marL="3428980" indent="-228598" algn="l" rtl="0" fontAlgn="base">
        <a:spcBef>
          <a:spcPct val="20000"/>
        </a:spcBef>
        <a:spcAft>
          <a:spcPct val="0"/>
        </a:spcAft>
        <a:buChar char="»"/>
        <a:defRPr kumimoji="1" sz="2000">
          <a:solidFill>
            <a:schemeClr val="tx1"/>
          </a:solidFill>
          <a:latin typeface="+mn-lt"/>
          <a:ea typeface="+mn-ea"/>
        </a:defRPr>
      </a:lvl8pPr>
      <a:lvl9pPr marL="3886177" indent="-228598"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395" rtl="0" eaLnBrk="1" latinLnBrk="0" hangingPunct="1">
        <a:defRPr kumimoji="1" sz="1800" kern="1200">
          <a:solidFill>
            <a:schemeClr val="tx1"/>
          </a:solidFill>
          <a:latin typeface="+mn-lt"/>
          <a:ea typeface="+mn-ea"/>
          <a:cs typeface="+mn-cs"/>
        </a:defRPr>
      </a:lvl1pPr>
      <a:lvl2pPr marL="457198" algn="l" defTabSz="914395" rtl="0" eaLnBrk="1" latinLnBrk="0" hangingPunct="1">
        <a:defRPr kumimoji="1" sz="1800" kern="1200">
          <a:solidFill>
            <a:schemeClr val="tx1"/>
          </a:solidFill>
          <a:latin typeface="+mn-lt"/>
          <a:ea typeface="+mn-ea"/>
          <a:cs typeface="+mn-cs"/>
        </a:defRPr>
      </a:lvl2pPr>
      <a:lvl3pPr marL="914395" algn="l" defTabSz="914395" rtl="0" eaLnBrk="1" latinLnBrk="0" hangingPunct="1">
        <a:defRPr kumimoji="1" sz="1800" kern="1200">
          <a:solidFill>
            <a:schemeClr val="tx1"/>
          </a:solidFill>
          <a:latin typeface="+mn-lt"/>
          <a:ea typeface="+mn-ea"/>
          <a:cs typeface="+mn-cs"/>
        </a:defRPr>
      </a:lvl3pPr>
      <a:lvl4pPr marL="1371592" algn="l" defTabSz="914395" rtl="0" eaLnBrk="1" latinLnBrk="0" hangingPunct="1">
        <a:defRPr kumimoji="1" sz="1800" kern="1200">
          <a:solidFill>
            <a:schemeClr val="tx1"/>
          </a:solidFill>
          <a:latin typeface="+mn-lt"/>
          <a:ea typeface="+mn-ea"/>
          <a:cs typeface="+mn-cs"/>
        </a:defRPr>
      </a:lvl4pPr>
      <a:lvl5pPr marL="1828789" algn="l" defTabSz="914395" rtl="0" eaLnBrk="1" latinLnBrk="0" hangingPunct="1">
        <a:defRPr kumimoji="1" sz="1800" kern="1200">
          <a:solidFill>
            <a:schemeClr val="tx1"/>
          </a:solidFill>
          <a:latin typeface="+mn-lt"/>
          <a:ea typeface="+mn-ea"/>
          <a:cs typeface="+mn-cs"/>
        </a:defRPr>
      </a:lvl5pPr>
      <a:lvl6pPr marL="2285987" algn="l" defTabSz="914395" rtl="0" eaLnBrk="1" latinLnBrk="0" hangingPunct="1">
        <a:defRPr kumimoji="1" sz="1800" kern="1200">
          <a:solidFill>
            <a:schemeClr val="tx1"/>
          </a:solidFill>
          <a:latin typeface="+mn-lt"/>
          <a:ea typeface="+mn-ea"/>
          <a:cs typeface="+mn-cs"/>
        </a:defRPr>
      </a:lvl6pPr>
      <a:lvl7pPr marL="2743185" algn="l" defTabSz="914395" rtl="0" eaLnBrk="1" latinLnBrk="0" hangingPunct="1">
        <a:defRPr kumimoji="1" sz="1800" kern="1200">
          <a:solidFill>
            <a:schemeClr val="tx1"/>
          </a:solidFill>
          <a:latin typeface="+mn-lt"/>
          <a:ea typeface="+mn-ea"/>
          <a:cs typeface="+mn-cs"/>
        </a:defRPr>
      </a:lvl7pPr>
      <a:lvl8pPr marL="3200381" algn="l" defTabSz="914395" rtl="0" eaLnBrk="1" latinLnBrk="0" hangingPunct="1">
        <a:defRPr kumimoji="1" sz="1800" kern="1200">
          <a:solidFill>
            <a:schemeClr val="tx1"/>
          </a:solidFill>
          <a:latin typeface="+mn-lt"/>
          <a:ea typeface="+mn-ea"/>
          <a:cs typeface="+mn-cs"/>
        </a:defRPr>
      </a:lvl8pPr>
      <a:lvl9pPr marL="3657579" algn="l" defTabSz="914395" rtl="0" eaLnBrk="1" latinLnBrk="0" hangingPunct="1">
        <a:defRPr kumimoji="1"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Meiryo UI" panose="020B0604030504040204" pitchFamily="50" charset="-128"/>
                <a:ea typeface="Meiryo UI" panose="020B0604030504040204" pitchFamily="50" charset="-128"/>
              </a:defRPr>
            </a:lvl1pPr>
          </a:lstStyle>
          <a:p>
            <a:fld id="{E60614B1-3079-46E6-8437-C31B1009870E}" type="datetimeFigureOut">
              <a:rPr lang="ja-JP" altLang="en-US" smtClean="0"/>
              <a:pPr/>
              <a:t>2024/7/3</a:t>
            </a:fld>
            <a:endParaRPr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Meiryo UI" panose="020B0604030504040204" pitchFamily="50" charset="-128"/>
                <a:ea typeface="Meiryo UI" panose="020B0604030504040204" pitchFamily="50" charset="-128"/>
              </a:defRPr>
            </a:lvl1pPr>
          </a:lstStyle>
          <a:p>
            <a:endParaRPr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Meiryo UI" panose="020B0604030504040204" pitchFamily="50" charset="-128"/>
                <a:ea typeface="Meiryo UI" panose="020B0604030504040204" pitchFamily="50" charset="-128"/>
              </a:defRPr>
            </a:lvl1pPr>
          </a:lstStyle>
          <a:p>
            <a:fld id="{642DA5C7-7F6F-4B22-94FA-6C047A6FE351}" type="slidenum">
              <a:rPr lang="ja-JP" altLang="en-US" smtClean="0"/>
              <a:pPr/>
              <a:t>‹#›</a:t>
            </a:fld>
            <a:endParaRPr lang="ja-JP" altLang="en-US"/>
          </a:p>
        </p:txBody>
      </p:sp>
    </p:spTree>
    <p:extLst>
      <p:ext uri="{BB962C8B-B14F-4D97-AF65-F5344CB8AC3E}">
        <p14:creationId xmlns:p14="http://schemas.microsoft.com/office/powerpoint/2010/main" val="1772690027"/>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Lst>
  <p:txStyles>
    <p:titleStyle>
      <a:lvl1pPr algn="l" defTabSz="914400" rtl="0" eaLnBrk="1" latinLnBrk="0" hangingPunct="1">
        <a:lnSpc>
          <a:spcPct val="90000"/>
        </a:lnSpc>
        <a:spcBef>
          <a:spcPct val="0"/>
        </a:spcBef>
        <a:buNone/>
        <a:defRPr kumimoji="1" sz="4400" kern="1200">
          <a:solidFill>
            <a:schemeClr val="tx1"/>
          </a:solidFill>
          <a:latin typeface="Meiryo UI" panose="020B0604030504040204" pitchFamily="50" charset="-128"/>
          <a:ea typeface="Meiryo UI" panose="020B0604030504040204"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87760B2-97C4-45D1-9B7C-15274D2C508F}"/>
              </a:ext>
            </a:extLst>
          </p:cNvPr>
          <p:cNvSpPr>
            <a:spLocks noGrp="1"/>
          </p:cNvSpPr>
          <p:nvPr>
            <p:ph type="sldNum" sz="quarter" idx="10"/>
          </p:nvPr>
        </p:nvSpPr>
        <p:spPr/>
        <p:txBody>
          <a:bodyPr/>
          <a:lstStyle/>
          <a:p>
            <a:pPr>
              <a:defRPr/>
            </a:pPr>
            <a:fld id="{7073C13E-0972-46F2-9752-7855F9CC0BF3}" type="slidenum">
              <a:rPr lang="en-US" altLang="ja-JP" smtClean="0">
                <a:solidFill>
                  <a:srgbClr val="000000"/>
                </a:solidFill>
              </a:rPr>
              <a:pPr>
                <a:defRPr/>
              </a:pPr>
              <a:t>1</a:t>
            </a:fld>
            <a:endParaRPr lang="en-US" altLang="ja-JP">
              <a:solidFill>
                <a:srgbClr val="000000"/>
              </a:solidFill>
            </a:endParaRPr>
          </a:p>
        </p:txBody>
      </p:sp>
      <p:sp>
        <p:nvSpPr>
          <p:cNvPr id="3" name="フッター プレースホルダー 2">
            <a:extLst>
              <a:ext uri="{FF2B5EF4-FFF2-40B4-BE49-F238E27FC236}">
                <a16:creationId xmlns:a16="http://schemas.microsoft.com/office/drawing/2014/main" id="{28C122B7-09B9-4393-ACA8-38EA46776E75}"/>
              </a:ext>
            </a:extLst>
          </p:cNvPr>
          <p:cNvSpPr>
            <a:spLocks noGrp="1"/>
          </p:cNvSpPr>
          <p:nvPr>
            <p:ph type="ftr" sz="quarter" idx="11"/>
          </p:nvPr>
        </p:nvSpPr>
        <p:spPr/>
        <p:txBody>
          <a:bodyPr/>
          <a:lstStyle/>
          <a:p>
            <a:r>
              <a:rPr lang="en-US" altLang="ja-JP" dirty="0"/>
              <a:t>DX</a:t>
            </a:r>
            <a:r>
              <a:rPr lang="ja-JP" altLang="en-US" dirty="0"/>
              <a:t>推進課 </a:t>
            </a:r>
            <a:r>
              <a:rPr lang="en-US" altLang="ja-JP" dirty="0"/>
              <a:t>/</a:t>
            </a:r>
            <a:r>
              <a:rPr lang="ja-JP" altLang="en-US" dirty="0"/>
              <a:t> </a:t>
            </a:r>
            <a:r>
              <a:rPr lang="en-US" altLang="ja-JP" dirty="0"/>
              <a:t>DX</a:t>
            </a:r>
            <a:r>
              <a:rPr lang="ja-JP" altLang="en-US" dirty="0"/>
              <a:t> </a:t>
            </a:r>
            <a:r>
              <a:rPr lang="en-US" altLang="ja-JP" dirty="0"/>
              <a:t>Promotion Div.</a:t>
            </a:r>
            <a:endParaRPr lang="ja-JP" altLang="en-US" dirty="0"/>
          </a:p>
        </p:txBody>
      </p:sp>
      <p:sp>
        <p:nvSpPr>
          <p:cNvPr id="4" name="テキスト ボックス 3">
            <a:extLst>
              <a:ext uri="{FF2B5EF4-FFF2-40B4-BE49-F238E27FC236}">
                <a16:creationId xmlns:a16="http://schemas.microsoft.com/office/drawing/2014/main" id="{5608E491-4DF9-4384-B187-A17319958D37}"/>
              </a:ext>
            </a:extLst>
          </p:cNvPr>
          <p:cNvSpPr txBox="1"/>
          <p:nvPr/>
        </p:nvSpPr>
        <p:spPr>
          <a:xfrm>
            <a:off x="3892061" y="251177"/>
            <a:ext cx="4407877" cy="523220"/>
          </a:xfrm>
          <a:prstGeom prst="rect">
            <a:avLst/>
          </a:prstGeom>
          <a:noFill/>
        </p:spPr>
        <p:txBody>
          <a:bodyPr vert="horz" wrap="square" rtlCol="0" anchor="ctr">
            <a:spAutoFit/>
          </a:bodyPr>
          <a:lstStyle/>
          <a:p>
            <a:pPr algn="ctr"/>
            <a:r>
              <a:rPr kumimoji="1" lang="ja-JP" altLang="en-US" sz="2800">
                <a:latin typeface="Meiryo UI" panose="020B0604030504040204" pitchFamily="50" charset="-128"/>
                <a:ea typeface="Meiryo UI" panose="020B0604030504040204" pitchFamily="50" charset="-128"/>
              </a:rPr>
              <a:t>企　画　提　案　書</a:t>
            </a:r>
          </a:p>
        </p:txBody>
      </p:sp>
      <p:sp>
        <p:nvSpPr>
          <p:cNvPr id="5" name="テキスト ボックス 4">
            <a:extLst>
              <a:ext uri="{FF2B5EF4-FFF2-40B4-BE49-F238E27FC236}">
                <a16:creationId xmlns:a16="http://schemas.microsoft.com/office/drawing/2014/main" id="{82BF23CE-10BB-49E0-8A07-7576B1D75D13}"/>
              </a:ext>
            </a:extLst>
          </p:cNvPr>
          <p:cNvSpPr txBox="1"/>
          <p:nvPr/>
        </p:nvSpPr>
        <p:spPr>
          <a:xfrm>
            <a:off x="445371" y="951246"/>
            <a:ext cx="11301256" cy="923330"/>
          </a:xfrm>
          <a:prstGeom prst="rect">
            <a:avLst/>
          </a:prstGeom>
          <a:noFill/>
        </p:spPr>
        <p:txBody>
          <a:bodyPr vert="horz" wrap="square" rtlCol="0">
            <a:spAutoFit/>
          </a:bodyPr>
          <a:lstStyle/>
          <a:p>
            <a:pPr algn="r"/>
            <a:r>
              <a:rPr kumimoji="1" lang="ja-JP" altLang="en-US" dirty="0">
                <a:latin typeface="Meiryo UI" panose="020B0604030504040204" pitchFamily="50" charset="-128"/>
                <a:ea typeface="Meiryo UI" panose="020B0604030504040204" pitchFamily="50" charset="-128"/>
              </a:rPr>
              <a:t>令和６年　月　日</a:t>
            </a:r>
            <a:endParaRPr kumimoji="1"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長野県知事　阿部　守一　あて</a:t>
            </a:r>
            <a:endParaRPr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（ＤＸ推進課扱い）</a:t>
            </a:r>
            <a:endParaRPr kumimoji="1" lang="en-US" altLang="ja-JP"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B8642100-9703-458D-A0FE-DCF47F006D2C}"/>
              </a:ext>
            </a:extLst>
          </p:cNvPr>
          <p:cNvSpPr txBox="1"/>
          <p:nvPr/>
        </p:nvSpPr>
        <p:spPr>
          <a:xfrm>
            <a:off x="6766274" y="1874576"/>
            <a:ext cx="4980353" cy="1200329"/>
          </a:xfrm>
          <a:prstGeom prst="rect">
            <a:avLst/>
          </a:prstGeom>
          <a:noFill/>
        </p:spPr>
        <p:txBody>
          <a:bodyPr wrap="square">
            <a:spAutoFit/>
          </a:bodyPr>
          <a:lstStyle/>
          <a:p>
            <a:r>
              <a:rPr lang="ja-JP" altLang="en-US">
                <a:latin typeface="Meiryo UI" panose="020B0604030504040204" pitchFamily="50" charset="-128"/>
                <a:ea typeface="Meiryo UI" panose="020B0604030504040204" pitchFamily="50" charset="-128"/>
              </a:rPr>
              <a:t>住所</a:t>
            </a:r>
            <a:endParaRPr lang="en-US" altLang="ja-JP">
              <a:latin typeface="Meiryo UI" panose="020B0604030504040204" pitchFamily="50" charset="-128"/>
              <a:ea typeface="Meiryo UI" panose="020B0604030504040204" pitchFamily="50" charset="-128"/>
            </a:endParaRPr>
          </a:p>
          <a:p>
            <a:r>
              <a:rPr kumimoji="1" lang="ja-JP" altLang="en-US">
                <a:latin typeface="Meiryo UI" panose="020B0604030504040204" pitchFamily="50" charset="-128"/>
                <a:ea typeface="Meiryo UI" panose="020B0604030504040204" pitchFamily="50" charset="-128"/>
              </a:rPr>
              <a:t>称号又は名称</a:t>
            </a:r>
            <a:endParaRPr kumimoji="1" lang="en-US" altLang="ja-JP">
              <a:latin typeface="Meiryo UI" panose="020B0604030504040204" pitchFamily="50" charset="-128"/>
              <a:ea typeface="Meiryo UI" panose="020B0604030504040204" pitchFamily="50" charset="-128"/>
            </a:endParaRPr>
          </a:p>
          <a:p>
            <a:r>
              <a:rPr lang="ja-JP" altLang="en-US">
                <a:latin typeface="Meiryo UI" panose="020B0604030504040204" pitchFamily="50" charset="-128"/>
                <a:ea typeface="Meiryo UI" panose="020B0604030504040204" pitchFamily="50" charset="-128"/>
              </a:rPr>
              <a:t>代表者氏名</a:t>
            </a:r>
            <a:endParaRPr lang="en-US" altLang="ja-JP">
              <a:latin typeface="Meiryo UI" panose="020B0604030504040204" pitchFamily="50" charset="-128"/>
              <a:ea typeface="Meiryo UI" panose="020B0604030504040204" pitchFamily="50" charset="-128"/>
            </a:endParaRPr>
          </a:p>
          <a:p>
            <a:r>
              <a:rPr kumimoji="1" lang="ja-JP" altLang="en-US">
                <a:latin typeface="Meiryo UI" panose="020B0604030504040204" pitchFamily="50" charset="-128"/>
                <a:ea typeface="Meiryo UI" panose="020B0604030504040204" pitchFamily="50" charset="-128"/>
              </a:rPr>
              <a:t>（個人にあっては住所、氏名）</a:t>
            </a:r>
            <a:endParaRPr lang="ja-JP" altLang="en-US"/>
          </a:p>
        </p:txBody>
      </p:sp>
      <p:sp>
        <p:nvSpPr>
          <p:cNvPr id="8" name="テキスト ボックス 7">
            <a:extLst>
              <a:ext uri="{FF2B5EF4-FFF2-40B4-BE49-F238E27FC236}">
                <a16:creationId xmlns:a16="http://schemas.microsoft.com/office/drawing/2014/main" id="{1AFB6A7E-4A1D-4E9C-96A5-9C2990E5FDB5}"/>
              </a:ext>
            </a:extLst>
          </p:cNvPr>
          <p:cNvSpPr txBox="1"/>
          <p:nvPr/>
        </p:nvSpPr>
        <p:spPr>
          <a:xfrm>
            <a:off x="445371" y="3023416"/>
            <a:ext cx="11301256" cy="923330"/>
          </a:xfrm>
          <a:prstGeom prst="rect">
            <a:avLst/>
          </a:prstGeom>
          <a:noFill/>
        </p:spPr>
        <p:txBody>
          <a:bodyPr vert="horz" wrap="square" rtlCol="0">
            <a:spAutoFit/>
          </a:bodyPr>
          <a:lstStyle/>
          <a:p>
            <a:pPr algn="l"/>
            <a:r>
              <a:rPr kumimoji="1" lang="ja-JP" altLang="en-US">
                <a:latin typeface="Meiryo UI" panose="020B0604030504040204" pitchFamily="50" charset="-128"/>
                <a:ea typeface="Meiryo UI" panose="020B0604030504040204" pitchFamily="50" charset="-128"/>
              </a:rPr>
              <a:t>下記の業務について、企画提案書を提出します。</a:t>
            </a:r>
            <a:endParaRPr kumimoji="1" lang="en-US" altLang="ja-JP">
              <a:latin typeface="Meiryo UI" panose="020B0604030504040204" pitchFamily="50" charset="-128"/>
              <a:ea typeface="Meiryo UI" panose="020B0604030504040204" pitchFamily="50" charset="-128"/>
            </a:endParaRPr>
          </a:p>
          <a:p>
            <a:pPr algn="l"/>
            <a:endParaRPr kumimoji="1" lang="en-US" altLang="ja-JP">
              <a:latin typeface="Meiryo UI" panose="020B0604030504040204" pitchFamily="50" charset="-128"/>
              <a:ea typeface="Meiryo UI" panose="020B0604030504040204" pitchFamily="50" charset="-128"/>
            </a:endParaRPr>
          </a:p>
          <a:p>
            <a:pPr algn="ctr"/>
            <a:r>
              <a:rPr lang="ja-JP" altLang="en-US">
                <a:latin typeface="Meiryo UI" panose="020B0604030504040204" pitchFamily="50" charset="-128"/>
                <a:ea typeface="Meiryo UI" panose="020B0604030504040204" pitchFamily="50" charset="-128"/>
              </a:rPr>
              <a:t>記</a:t>
            </a:r>
            <a:endParaRPr kumimoji="1" lang="ja-JP" altLang="en-US">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9A5B95B8-3D4D-41A8-81EF-1628D3467F89}"/>
              </a:ext>
            </a:extLst>
          </p:cNvPr>
          <p:cNvSpPr txBox="1"/>
          <p:nvPr/>
        </p:nvSpPr>
        <p:spPr>
          <a:xfrm>
            <a:off x="364391" y="4138315"/>
            <a:ext cx="11463216" cy="1477328"/>
          </a:xfrm>
          <a:prstGeom prst="rect">
            <a:avLst/>
          </a:prstGeom>
          <a:noFill/>
        </p:spPr>
        <p:txBody>
          <a:bodyPr vert="horz" wrap="square" rtlCol="0">
            <a:spAutoFit/>
          </a:bodyPr>
          <a:lstStyle/>
          <a:p>
            <a:pPr algn="l"/>
            <a:r>
              <a:rPr kumimoji="1" lang="ja-JP" altLang="en-US" dirty="0">
                <a:latin typeface="Meiryo UI" panose="020B0604030504040204" pitchFamily="50" charset="-128"/>
                <a:ea typeface="Meiryo UI" panose="020B0604030504040204" pitchFamily="50" charset="-128"/>
              </a:rPr>
              <a:t>１　対象業務名</a:t>
            </a:r>
            <a:endParaRPr lang="en-US" altLang="ja-JP" dirty="0">
              <a:latin typeface="Meiryo UI" panose="020B0604030504040204" pitchFamily="50" charset="-128"/>
              <a:ea typeface="Meiryo UI" panose="020B0604030504040204" pitchFamily="50" charset="-128"/>
            </a:endParaRPr>
          </a:p>
          <a:p>
            <a:pPr algn="l"/>
            <a:r>
              <a:rPr kumimoji="1" lang="ja-JP" altLang="en-US" dirty="0">
                <a:latin typeface="Meiryo UI" panose="020B0604030504040204" pitchFamily="50" charset="-128"/>
                <a:ea typeface="Meiryo UI" panose="020B0604030504040204" pitchFamily="50" charset="-128"/>
              </a:rPr>
              <a:t>　   令和６年度長野県職員デジタル人材育成事業業務</a:t>
            </a:r>
            <a:endParaRPr kumimoji="1" lang="en-US" altLang="ja-JP" dirty="0">
              <a:latin typeface="Meiryo UI" panose="020B0604030504040204" pitchFamily="50" charset="-128"/>
              <a:ea typeface="Meiryo UI" panose="020B0604030504040204" pitchFamily="50" charset="-128"/>
            </a:endParaRPr>
          </a:p>
          <a:p>
            <a:pPr algn="l"/>
            <a:endParaRPr lang="en-US" altLang="ja-JP" dirty="0">
              <a:latin typeface="Meiryo UI" panose="020B0604030504040204" pitchFamily="50" charset="-128"/>
              <a:ea typeface="Meiryo UI" panose="020B0604030504040204" pitchFamily="50" charset="-128"/>
            </a:endParaRPr>
          </a:p>
          <a:p>
            <a:pPr algn="l"/>
            <a:r>
              <a:rPr kumimoji="1" lang="ja-JP" altLang="en-US" dirty="0">
                <a:latin typeface="Meiryo UI" panose="020B0604030504040204" pitchFamily="50" charset="-128"/>
                <a:ea typeface="Meiryo UI" panose="020B0604030504040204" pitchFamily="50" charset="-128"/>
              </a:rPr>
              <a:t>２　公告日</a:t>
            </a:r>
            <a:endParaRPr kumimoji="1" lang="en-US" altLang="ja-JP" dirty="0">
              <a:latin typeface="Meiryo UI" panose="020B0604030504040204" pitchFamily="50" charset="-128"/>
              <a:ea typeface="Meiryo UI" panose="020B0604030504040204" pitchFamily="50" charset="-128"/>
            </a:endParaRPr>
          </a:p>
          <a:p>
            <a:pPr algn="l"/>
            <a:r>
              <a:rPr lang="ja-JP" altLang="en-US" dirty="0">
                <a:latin typeface="Meiryo UI" panose="020B0604030504040204" pitchFamily="50" charset="-128"/>
                <a:ea typeface="Meiryo UI" panose="020B0604030504040204" pitchFamily="50" charset="-128"/>
              </a:rPr>
              <a:t>　   令和６年　月　日　</a:t>
            </a:r>
            <a:r>
              <a:rPr lang="en-US" altLang="ja-JP" dirty="0">
                <a:latin typeface="Meiryo UI" panose="020B0604030504040204" pitchFamily="50" charset="-128"/>
                <a:ea typeface="Meiryo UI" panose="020B0604030504040204" pitchFamily="50" charset="-128"/>
              </a:rPr>
              <a:t>	</a:t>
            </a:r>
            <a:r>
              <a:rPr lang="ja-JP" altLang="en-US" dirty="0">
                <a:latin typeface="Meiryo UI" panose="020B0604030504040204" pitchFamily="50" charset="-128"/>
                <a:ea typeface="Meiryo UI" panose="020B0604030504040204" pitchFamily="50" charset="-128"/>
              </a:rPr>
              <a:t>　</a:t>
            </a:r>
            <a:endParaRPr kumimoji="1" lang="en-US" altLang="ja-JP" dirty="0">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182B47E9-F0AB-46DB-876E-6623AB66B8C2}"/>
              </a:ext>
            </a:extLst>
          </p:cNvPr>
          <p:cNvSpPr txBox="1"/>
          <p:nvPr/>
        </p:nvSpPr>
        <p:spPr>
          <a:xfrm>
            <a:off x="7026242" y="5615643"/>
            <a:ext cx="4951045" cy="1169551"/>
          </a:xfrm>
          <a:prstGeom prst="rect">
            <a:avLst/>
          </a:prstGeom>
          <a:noFill/>
        </p:spPr>
        <p:txBody>
          <a:bodyPr vert="horz" wrap="square" rtlCol="0">
            <a:spAutoFit/>
          </a:bodyPr>
          <a:lstStyle/>
          <a:p>
            <a:r>
              <a:rPr kumimoji="1" lang="en-US" altLang="ja-JP" sz="1400">
                <a:latin typeface="Meiryo UI" panose="020B0604030504040204" pitchFamily="50" charset="-128"/>
                <a:ea typeface="Meiryo UI" panose="020B0604030504040204" pitchFamily="50" charset="-128"/>
              </a:rPr>
              <a:t>【</a:t>
            </a:r>
            <a:r>
              <a:rPr kumimoji="1" lang="ja-JP" altLang="en-US" sz="1400">
                <a:latin typeface="Meiryo UI" panose="020B0604030504040204" pitchFamily="50" charset="-128"/>
                <a:ea typeface="Meiryo UI" panose="020B0604030504040204" pitchFamily="50" charset="-128"/>
              </a:rPr>
              <a:t>連絡先</a:t>
            </a:r>
            <a:r>
              <a:rPr kumimoji="1" lang="en-US" altLang="ja-JP" sz="1400">
                <a:latin typeface="Meiryo UI" panose="020B0604030504040204" pitchFamily="50" charset="-128"/>
                <a:ea typeface="Meiryo UI" panose="020B0604030504040204" pitchFamily="50" charset="-128"/>
              </a:rPr>
              <a:t>】</a:t>
            </a:r>
          </a:p>
          <a:p>
            <a:r>
              <a:rPr kumimoji="1" lang="ja-JP" altLang="en-US" sz="1400">
                <a:latin typeface="Meiryo UI" panose="020B0604030504040204" pitchFamily="50" charset="-128"/>
                <a:ea typeface="Meiryo UI" panose="020B0604030504040204" pitchFamily="50" charset="-128"/>
              </a:rPr>
              <a:t>担当者所属</a:t>
            </a:r>
            <a:endParaRPr lang="en-US" altLang="ja-JP" sz="1400">
              <a:latin typeface="Meiryo UI" panose="020B0604030504040204" pitchFamily="50" charset="-128"/>
              <a:ea typeface="Meiryo UI" panose="020B0604030504040204" pitchFamily="50" charset="-128"/>
            </a:endParaRPr>
          </a:p>
          <a:p>
            <a:pPr algn="l"/>
            <a:r>
              <a:rPr lang="ja-JP" altLang="en-US" sz="1400">
                <a:latin typeface="Meiryo UI" panose="020B0604030504040204" pitchFamily="50" charset="-128"/>
                <a:ea typeface="Meiryo UI" panose="020B0604030504040204" pitchFamily="50" charset="-128"/>
              </a:rPr>
              <a:t>氏名</a:t>
            </a:r>
            <a:endParaRPr lang="en-US" altLang="ja-JP" sz="1400">
              <a:latin typeface="Meiryo UI" panose="020B0604030504040204" pitchFamily="50" charset="-128"/>
              <a:ea typeface="Meiryo UI" panose="020B0604030504040204" pitchFamily="50" charset="-128"/>
            </a:endParaRPr>
          </a:p>
          <a:p>
            <a:pPr algn="l"/>
            <a:r>
              <a:rPr lang="ja-JP" altLang="en-US" sz="1400">
                <a:latin typeface="Meiryo UI" panose="020B0604030504040204" pitchFamily="50" charset="-128"/>
                <a:ea typeface="Meiryo UI" panose="020B0604030504040204" pitchFamily="50" charset="-128"/>
              </a:rPr>
              <a:t>電話</a:t>
            </a:r>
            <a:endParaRPr lang="en-US" altLang="ja-JP" sz="1400">
              <a:latin typeface="Meiryo UI" panose="020B0604030504040204" pitchFamily="50" charset="-128"/>
              <a:ea typeface="Meiryo UI" panose="020B0604030504040204" pitchFamily="50" charset="-128"/>
            </a:endParaRPr>
          </a:p>
          <a:p>
            <a:pPr algn="l"/>
            <a:r>
              <a:rPr lang="ja-JP" altLang="en-US" sz="1400">
                <a:latin typeface="Meiryo UI" panose="020B0604030504040204" pitchFamily="50" charset="-128"/>
                <a:ea typeface="Meiryo UI" panose="020B0604030504040204" pitchFamily="50" charset="-128"/>
              </a:rPr>
              <a:t>メール</a:t>
            </a:r>
            <a:endParaRPr lang="en-US" altLang="ja-JP" sz="1400">
              <a:latin typeface="Meiryo UI" panose="020B0604030504040204" pitchFamily="50" charset="-128"/>
              <a:ea typeface="Meiryo UI" panose="020B0604030504040204" pitchFamily="50" charset="-128"/>
            </a:endParaRPr>
          </a:p>
        </p:txBody>
      </p:sp>
      <p:sp>
        <p:nvSpPr>
          <p:cNvPr id="12" name="テキスト ボックス 11">
            <a:extLst>
              <a:ext uri="{FF2B5EF4-FFF2-40B4-BE49-F238E27FC236}">
                <a16:creationId xmlns:a16="http://schemas.microsoft.com/office/drawing/2014/main" id="{E663FFE5-D3D6-4868-B0AA-EFAD6CD64DD4}"/>
              </a:ext>
            </a:extLst>
          </p:cNvPr>
          <p:cNvSpPr txBox="1"/>
          <p:nvPr/>
        </p:nvSpPr>
        <p:spPr>
          <a:xfrm>
            <a:off x="-1" y="149073"/>
            <a:ext cx="3334043" cy="369332"/>
          </a:xfrm>
          <a:prstGeom prst="rect">
            <a:avLst/>
          </a:prstGeom>
          <a:noFill/>
        </p:spPr>
        <p:txBody>
          <a:bodyPr vert="horz" wrap="square" rtlCol="0">
            <a:spAutoFit/>
          </a:bodyPr>
          <a:lstStyle/>
          <a:p>
            <a:pPr algn="ctr"/>
            <a:r>
              <a:rPr kumimoji="1" lang="ja-JP" altLang="en-US" dirty="0">
                <a:latin typeface="Meiryo UI" panose="020B0604030504040204" pitchFamily="50" charset="-128"/>
                <a:ea typeface="Meiryo UI" panose="020B0604030504040204" pitchFamily="50" charset="-128"/>
              </a:rPr>
              <a:t>様式第６号及び第６号の附表</a:t>
            </a:r>
          </a:p>
        </p:txBody>
      </p:sp>
    </p:spTree>
    <p:extLst>
      <p:ext uri="{BB962C8B-B14F-4D97-AF65-F5344CB8AC3E}">
        <p14:creationId xmlns:p14="http://schemas.microsoft.com/office/powerpoint/2010/main" val="3484972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5FA3F5-530F-4C34-B9DB-A5BA42090D7F}"/>
              </a:ext>
            </a:extLst>
          </p:cNvPr>
          <p:cNvSpPr>
            <a:spLocks noGrp="1"/>
          </p:cNvSpPr>
          <p:nvPr>
            <p:ph type="title"/>
          </p:nvPr>
        </p:nvSpPr>
        <p:spPr/>
        <p:txBody>
          <a:bodyPr/>
          <a:lstStyle/>
          <a:p>
            <a:r>
              <a:rPr kumimoji="1" lang="en-US" altLang="ja-JP"/>
              <a:t>1.</a:t>
            </a:r>
            <a:r>
              <a:rPr kumimoji="1" lang="ja-JP" altLang="en-US"/>
              <a:t>企画提案内容</a:t>
            </a:r>
          </a:p>
        </p:txBody>
      </p:sp>
      <p:sp>
        <p:nvSpPr>
          <p:cNvPr id="4" name="スライド番号プレースホルダー 3">
            <a:extLst>
              <a:ext uri="{FF2B5EF4-FFF2-40B4-BE49-F238E27FC236}">
                <a16:creationId xmlns:a16="http://schemas.microsoft.com/office/drawing/2014/main" id="{85071020-0958-4C56-B69E-F2C72E5B3A50}"/>
              </a:ext>
            </a:extLst>
          </p:cNvPr>
          <p:cNvSpPr>
            <a:spLocks noGrp="1"/>
          </p:cNvSpPr>
          <p:nvPr>
            <p:ph type="sldNum" sz="quarter" idx="10"/>
          </p:nvPr>
        </p:nvSpPr>
        <p:spPr/>
        <p:txBody>
          <a:bodyPr/>
          <a:lstStyle/>
          <a:p>
            <a:pPr>
              <a:defRPr/>
            </a:pPr>
            <a:fld id="{E6EBC3F0-8FD3-4F6F-8000-6AB39AF73F21}" type="slidenum">
              <a:rPr lang="en-US" altLang="ja-JP" smtClean="0">
                <a:solidFill>
                  <a:srgbClr val="000000"/>
                </a:solidFill>
              </a:rPr>
              <a:pPr>
                <a:defRPr/>
              </a:pPr>
              <a:t>10</a:t>
            </a:fld>
            <a:endParaRPr lang="en-US" altLang="ja-JP">
              <a:solidFill>
                <a:srgbClr val="000000"/>
              </a:solidFill>
            </a:endParaRPr>
          </a:p>
        </p:txBody>
      </p:sp>
      <p:sp>
        <p:nvSpPr>
          <p:cNvPr id="5" name="フッター プレースホルダー 4">
            <a:extLst>
              <a:ext uri="{FF2B5EF4-FFF2-40B4-BE49-F238E27FC236}">
                <a16:creationId xmlns:a16="http://schemas.microsoft.com/office/drawing/2014/main" id="{9D9991E9-6267-4F4B-87AD-CB0175E0FFF0}"/>
              </a:ext>
            </a:extLst>
          </p:cNvPr>
          <p:cNvSpPr>
            <a:spLocks noGrp="1"/>
          </p:cNvSpPr>
          <p:nvPr>
            <p:ph type="ftr" sz="quarter" idx="11"/>
          </p:nvPr>
        </p:nvSpPr>
        <p:spPr/>
        <p:txBody>
          <a:bodyPr/>
          <a:lstStyle/>
          <a:p>
            <a:r>
              <a:rPr lang="en-US" altLang="ja-JP" dirty="0"/>
              <a:t>DX</a:t>
            </a:r>
            <a:r>
              <a:rPr lang="ja-JP" altLang="en-US" dirty="0"/>
              <a:t>推進課 </a:t>
            </a:r>
            <a:r>
              <a:rPr lang="en-US" altLang="ja-JP" dirty="0"/>
              <a:t>/</a:t>
            </a:r>
            <a:r>
              <a:rPr lang="ja-JP" altLang="en-US" dirty="0"/>
              <a:t> </a:t>
            </a:r>
            <a:r>
              <a:rPr lang="en-US" altLang="ja-JP" dirty="0"/>
              <a:t>DX</a:t>
            </a:r>
            <a:r>
              <a:rPr lang="ja-JP" altLang="en-US" dirty="0"/>
              <a:t> </a:t>
            </a:r>
            <a:r>
              <a:rPr lang="en-US" altLang="ja-JP" dirty="0"/>
              <a:t>Promotion Div.</a:t>
            </a:r>
            <a:endParaRPr lang="ja-JP" altLang="en-US" dirty="0"/>
          </a:p>
        </p:txBody>
      </p:sp>
      <p:sp>
        <p:nvSpPr>
          <p:cNvPr id="6" name="テキスト ボックス 5">
            <a:extLst>
              <a:ext uri="{FF2B5EF4-FFF2-40B4-BE49-F238E27FC236}">
                <a16:creationId xmlns:a16="http://schemas.microsoft.com/office/drawing/2014/main" id="{89B606E5-84A6-435F-B996-6A11138312D2}"/>
              </a:ext>
            </a:extLst>
          </p:cNvPr>
          <p:cNvSpPr txBox="1"/>
          <p:nvPr/>
        </p:nvSpPr>
        <p:spPr>
          <a:xfrm>
            <a:off x="88900" y="783772"/>
            <a:ext cx="11553371" cy="954107"/>
          </a:xfrm>
          <a:prstGeom prst="rect">
            <a:avLst/>
          </a:prstGeom>
          <a:noFill/>
        </p:spPr>
        <p:txBody>
          <a:bodyPr vert="horz" wrap="square" rtlCol="0">
            <a:spAutoFit/>
          </a:bodyPr>
          <a:lstStyle/>
          <a:p>
            <a:pPr algn="l"/>
            <a:r>
              <a:rPr lang="ja-JP" altLang="en-US" sz="2400" b="1" dirty="0">
                <a:latin typeface="Meiryo UI" panose="020B0604030504040204" pitchFamily="50" charset="-128"/>
                <a:ea typeface="Meiryo UI" panose="020B0604030504040204" pitchFamily="50" charset="-128"/>
              </a:rPr>
              <a:t>（</a:t>
            </a:r>
            <a:r>
              <a:rPr lang="en-US" altLang="ja-JP" sz="2400" b="1" dirty="0">
                <a:latin typeface="Meiryo UI" panose="020B0604030504040204" pitchFamily="50" charset="-128"/>
                <a:ea typeface="Meiryo UI" panose="020B0604030504040204" pitchFamily="50" charset="-128"/>
              </a:rPr>
              <a:t>5</a:t>
            </a:r>
            <a:r>
              <a:rPr lang="ja-JP" altLang="en-US" sz="2400" b="1" dirty="0">
                <a:latin typeface="Meiryo UI" panose="020B0604030504040204" pitchFamily="50" charset="-128"/>
                <a:ea typeface="Meiryo UI" panose="020B0604030504040204" pitchFamily="50" charset="-128"/>
              </a:rPr>
              <a:t>）独自提案（任意）</a:t>
            </a:r>
            <a:endParaRPr kumimoji="1" lang="en-US" altLang="ja-JP" sz="2400" b="1" dirty="0">
              <a:latin typeface="Meiryo UI" panose="020B0604030504040204" pitchFamily="50" charset="-128"/>
              <a:ea typeface="Meiryo UI" panose="020B0604030504040204" pitchFamily="50" charset="-128"/>
            </a:endParaRPr>
          </a:p>
          <a:p>
            <a:pPr marL="342900" indent="-342900" algn="l">
              <a:buClr>
                <a:srgbClr val="7474D2"/>
              </a:buClr>
              <a:buFont typeface="Wingdings" panose="05000000000000000000" pitchFamily="2" charset="2"/>
              <a:buChar char="u"/>
            </a:pPr>
            <a:r>
              <a:rPr lang="ja-JP" altLang="en-US" dirty="0">
                <a:latin typeface="Meiryo UI" panose="020B0604030504040204" pitchFamily="50" charset="-128"/>
                <a:ea typeface="Meiryo UI" panose="020B0604030504040204" pitchFamily="50" charset="-128"/>
              </a:rPr>
              <a:t>仕様書と異なる事項又は仕様書に定めのない事項について提案がある場合は、その内容や手法を具体的に記載すること。</a:t>
            </a:r>
            <a:br>
              <a:rPr lang="en-US" altLang="ja-JP" dirty="0">
                <a:latin typeface="Meiryo UI" panose="020B0604030504040204" pitchFamily="50" charset="-128"/>
                <a:ea typeface="Meiryo UI" panose="020B0604030504040204" pitchFamily="50" charset="-128"/>
              </a:rPr>
            </a:b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独自提案がない場合は、このスライドを削除して構わない。</a:t>
            </a:r>
            <a:endParaRPr kumimoji="1" lang="ja-JP" altLang="en-US" dirty="0">
              <a:latin typeface="Meiryo UI" panose="020B0604030504040204" pitchFamily="50" charset="-128"/>
              <a:ea typeface="Meiryo UI" panose="020B0604030504040204" pitchFamily="50" charset="-128"/>
            </a:endParaRPr>
          </a:p>
        </p:txBody>
      </p:sp>
      <p:graphicFrame>
        <p:nvGraphicFramePr>
          <p:cNvPr id="7" name="表 7">
            <a:extLst>
              <a:ext uri="{FF2B5EF4-FFF2-40B4-BE49-F238E27FC236}">
                <a16:creationId xmlns:a16="http://schemas.microsoft.com/office/drawing/2014/main" id="{65D9B5BE-788B-4431-8A33-71F77D70306C}"/>
              </a:ext>
            </a:extLst>
          </p:cNvPr>
          <p:cNvGraphicFramePr>
            <a:graphicFrameLocks noGrp="1"/>
          </p:cNvGraphicFramePr>
          <p:nvPr>
            <p:extLst>
              <p:ext uri="{D42A27DB-BD31-4B8C-83A1-F6EECF244321}">
                <p14:modId xmlns:p14="http://schemas.microsoft.com/office/powerpoint/2010/main" val="1226026983"/>
              </p:ext>
            </p:extLst>
          </p:nvPr>
        </p:nvGraphicFramePr>
        <p:xfrm>
          <a:off x="586154" y="1725618"/>
          <a:ext cx="10966310" cy="4609868"/>
        </p:xfrm>
        <a:graphic>
          <a:graphicData uri="http://schemas.openxmlformats.org/drawingml/2006/table">
            <a:tbl>
              <a:tblPr firstRow="1" bandRow="1">
                <a:tableStyleId>{912C8C85-51F0-491E-9774-3900AFEF0FD7}</a:tableStyleId>
              </a:tblPr>
              <a:tblGrid>
                <a:gridCol w="10966310">
                  <a:extLst>
                    <a:ext uri="{9D8B030D-6E8A-4147-A177-3AD203B41FA5}">
                      <a16:colId xmlns:a16="http://schemas.microsoft.com/office/drawing/2014/main" val="745745672"/>
                    </a:ext>
                  </a:extLst>
                </a:gridCol>
              </a:tblGrid>
              <a:tr h="4609868">
                <a:tc>
                  <a:txBody>
                    <a:bodyPr/>
                    <a:lstStyle/>
                    <a:p>
                      <a:endParaRPr kumimoji="1" lang="ja-JP" altLang="en-US" b="0" dirty="0">
                        <a:solidFill>
                          <a:schemeClr val="tx1"/>
                        </a:solidFill>
                        <a:latin typeface="Meiryo UI" panose="020B0604030504040204" pitchFamily="50" charset="-128"/>
                        <a:ea typeface="Meiryo UI" panose="020B0604030504040204" pitchFamily="50" charset="-128"/>
                      </a:endParaRPr>
                    </a:p>
                  </a:txBody>
                  <a:tcPr>
                    <a:noFill/>
                  </a:tcPr>
                </a:tc>
                <a:extLst>
                  <a:ext uri="{0D108BD9-81ED-4DB2-BD59-A6C34878D82A}">
                    <a16:rowId xmlns:a16="http://schemas.microsoft.com/office/drawing/2014/main" val="2710870442"/>
                  </a:ext>
                </a:extLst>
              </a:tr>
            </a:tbl>
          </a:graphicData>
        </a:graphic>
      </p:graphicFrame>
    </p:spTree>
    <p:extLst>
      <p:ext uri="{BB962C8B-B14F-4D97-AF65-F5344CB8AC3E}">
        <p14:creationId xmlns:p14="http://schemas.microsoft.com/office/powerpoint/2010/main" val="33238857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5FA3F5-530F-4C34-B9DB-A5BA42090D7F}"/>
              </a:ext>
            </a:extLst>
          </p:cNvPr>
          <p:cNvSpPr>
            <a:spLocks noGrp="1"/>
          </p:cNvSpPr>
          <p:nvPr>
            <p:ph type="title"/>
          </p:nvPr>
        </p:nvSpPr>
        <p:spPr/>
        <p:txBody>
          <a:bodyPr/>
          <a:lstStyle/>
          <a:p>
            <a:r>
              <a:rPr lang="en-US" altLang="ja-JP"/>
              <a:t>2.</a:t>
            </a:r>
            <a:r>
              <a:rPr lang="ja-JP" altLang="en-US"/>
              <a:t>業務遂行能力</a:t>
            </a:r>
            <a:endParaRPr kumimoji="1" lang="ja-JP" altLang="en-US"/>
          </a:p>
        </p:txBody>
      </p:sp>
      <p:sp>
        <p:nvSpPr>
          <p:cNvPr id="4" name="スライド番号プレースホルダー 3">
            <a:extLst>
              <a:ext uri="{FF2B5EF4-FFF2-40B4-BE49-F238E27FC236}">
                <a16:creationId xmlns:a16="http://schemas.microsoft.com/office/drawing/2014/main" id="{85071020-0958-4C56-B69E-F2C72E5B3A50}"/>
              </a:ext>
            </a:extLst>
          </p:cNvPr>
          <p:cNvSpPr>
            <a:spLocks noGrp="1"/>
          </p:cNvSpPr>
          <p:nvPr>
            <p:ph type="sldNum" sz="quarter" idx="10"/>
          </p:nvPr>
        </p:nvSpPr>
        <p:spPr/>
        <p:txBody>
          <a:bodyPr/>
          <a:lstStyle/>
          <a:p>
            <a:pPr>
              <a:defRPr/>
            </a:pPr>
            <a:fld id="{E6EBC3F0-8FD3-4F6F-8000-6AB39AF73F21}" type="slidenum">
              <a:rPr lang="en-US" altLang="ja-JP" smtClean="0">
                <a:solidFill>
                  <a:srgbClr val="000000"/>
                </a:solidFill>
              </a:rPr>
              <a:pPr>
                <a:defRPr/>
              </a:pPr>
              <a:t>11</a:t>
            </a:fld>
            <a:endParaRPr lang="en-US" altLang="ja-JP">
              <a:solidFill>
                <a:srgbClr val="000000"/>
              </a:solidFill>
            </a:endParaRPr>
          </a:p>
        </p:txBody>
      </p:sp>
      <p:sp>
        <p:nvSpPr>
          <p:cNvPr id="5" name="フッター プレースホルダー 4">
            <a:extLst>
              <a:ext uri="{FF2B5EF4-FFF2-40B4-BE49-F238E27FC236}">
                <a16:creationId xmlns:a16="http://schemas.microsoft.com/office/drawing/2014/main" id="{9D9991E9-6267-4F4B-87AD-CB0175E0FFF0}"/>
              </a:ext>
            </a:extLst>
          </p:cNvPr>
          <p:cNvSpPr>
            <a:spLocks noGrp="1"/>
          </p:cNvSpPr>
          <p:nvPr>
            <p:ph type="ftr" sz="quarter" idx="11"/>
          </p:nvPr>
        </p:nvSpPr>
        <p:spPr/>
        <p:txBody>
          <a:bodyPr/>
          <a:lstStyle/>
          <a:p>
            <a:r>
              <a:rPr lang="en-US" altLang="ja-JP" dirty="0"/>
              <a:t>DX</a:t>
            </a:r>
            <a:r>
              <a:rPr lang="ja-JP" altLang="en-US" dirty="0"/>
              <a:t>推進課 </a:t>
            </a:r>
            <a:r>
              <a:rPr lang="en-US" altLang="ja-JP" dirty="0"/>
              <a:t>/</a:t>
            </a:r>
            <a:r>
              <a:rPr lang="ja-JP" altLang="en-US" dirty="0"/>
              <a:t> </a:t>
            </a:r>
            <a:r>
              <a:rPr lang="en-US" altLang="ja-JP" dirty="0"/>
              <a:t>DX</a:t>
            </a:r>
            <a:r>
              <a:rPr lang="ja-JP" altLang="en-US" dirty="0"/>
              <a:t> </a:t>
            </a:r>
            <a:r>
              <a:rPr lang="en-US" altLang="ja-JP" dirty="0"/>
              <a:t>Promotion Div.</a:t>
            </a:r>
            <a:endParaRPr lang="ja-JP" altLang="en-US" dirty="0"/>
          </a:p>
        </p:txBody>
      </p:sp>
      <p:sp>
        <p:nvSpPr>
          <p:cNvPr id="6" name="テキスト ボックス 5">
            <a:extLst>
              <a:ext uri="{FF2B5EF4-FFF2-40B4-BE49-F238E27FC236}">
                <a16:creationId xmlns:a16="http://schemas.microsoft.com/office/drawing/2014/main" id="{89B606E5-84A6-435F-B996-6A11138312D2}"/>
              </a:ext>
            </a:extLst>
          </p:cNvPr>
          <p:cNvSpPr txBox="1"/>
          <p:nvPr/>
        </p:nvSpPr>
        <p:spPr>
          <a:xfrm>
            <a:off x="88900" y="783772"/>
            <a:ext cx="10843079" cy="738664"/>
          </a:xfrm>
          <a:prstGeom prst="rect">
            <a:avLst/>
          </a:prstGeom>
          <a:noFill/>
        </p:spPr>
        <p:txBody>
          <a:bodyPr vert="horz" wrap="square" rtlCol="0">
            <a:spAutoFit/>
          </a:bodyPr>
          <a:lstStyle/>
          <a:p>
            <a:pPr algn="l"/>
            <a:r>
              <a:rPr kumimoji="1" lang="ja-JP" altLang="en-US" sz="2400" b="1">
                <a:latin typeface="Meiryo UI" panose="020B0604030504040204" pitchFamily="50" charset="-128"/>
                <a:ea typeface="Meiryo UI" panose="020B0604030504040204" pitchFamily="50" charset="-128"/>
              </a:rPr>
              <a:t>（</a:t>
            </a:r>
            <a:r>
              <a:rPr kumimoji="1" lang="en-US" altLang="ja-JP" sz="2400" b="1">
                <a:latin typeface="Meiryo UI" panose="020B0604030504040204" pitchFamily="50" charset="-128"/>
                <a:ea typeface="Meiryo UI" panose="020B0604030504040204" pitchFamily="50" charset="-128"/>
              </a:rPr>
              <a:t>1</a:t>
            </a:r>
            <a:r>
              <a:rPr kumimoji="1" lang="ja-JP" altLang="en-US" sz="2400" b="1">
                <a:latin typeface="Meiryo UI" panose="020B0604030504040204" pitchFamily="50" charset="-128"/>
                <a:ea typeface="Meiryo UI" panose="020B0604030504040204" pitchFamily="50" charset="-128"/>
              </a:rPr>
              <a:t>）全体スケジュール</a:t>
            </a:r>
            <a:endParaRPr kumimoji="1" lang="en-US" altLang="ja-JP" sz="2400" b="1">
              <a:latin typeface="Meiryo UI" panose="020B0604030504040204" pitchFamily="50" charset="-128"/>
              <a:ea typeface="Meiryo UI" panose="020B0604030504040204" pitchFamily="50" charset="-128"/>
            </a:endParaRPr>
          </a:p>
          <a:p>
            <a:pPr marL="342900" indent="-342900" algn="l">
              <a:buClr>
                <a:srgbClr val="7474D2"/>
              </a:buClr>
              <a:buFont typeface="Wingdings" panose="05000000000000000000" pitchFamily="2" charset="2"/>
              <a:buChar char="u"/>
            </a:pPr>
            <a:r>
              <a:rPr lang="ja-JP" altLang="en-US">
                <a:latin typeface="Meiryo UI" panose="020B0604030504040204" pitchFamily="50" charset="-128"/>
                <a:ea typeface="Meiryo UI" panose="020B0604030504040204" pitchFamily="50" charset="-128"/>
              </a:rPr>
              <a:t>提案の各内容の実施時期</a:t>
            </a:r>
            <a:r>
              <a:rPr kumimoji="1" lang="ja-JP" altLang="en-US">
                <a:latin typeface="Meiryo UI" panose="020B0604030504040204" pitchFamily="50" charset="-128"/>
                <a:ea typeface="Meiryo UI" panose="020B0604030504040204" pitchFamily="50" charset="-128"/>
              </a:rPr>
              <a:t>について、具体的に記載すること。</a:t>
            </a:r>
          </a:p>
        </p:txBody>
      </p:sp>
      <p:graphicFrame>
        <p:nvGraphicFramePr>
          <p:cNvPr id="7" name="表 7">
            <a:extLst>
              <a:ext uri="{FF2B5EF4-FFF2-40B4-BE49-F238E27FC236}">
                <a16:creationId xmlns:a16="http://schemas.microsoft.com/office/drawing/2014/main" id="{65D9B5BE-788B-4431-8A33-71F77D70306C}"/>
              </a:ext>
            </a:extLst>
          </p:cNvPr>
          <p:cNvGraphicFramePr>
            <a:graphicFrameLocks noGrp="1"/>
          </p:cNvGraphicFramePr>
          <p:nvPr>
            <p:extLst>
              <p:ext uri="{D42A27DB-BD31-4B8C-83A1-F6EECF244321}">
                <p14:modId xmlns:p14="http://schemas.microsoft.com/office/powerpoint/2010/main" val="360204837"/>
              </p:ext>
            </p:extLst>
          </p:nvPr>
        </p:nvGraphicFramePr>
        <p:xfrm>
          <a:off x="586153" y="1688697"/>
          <a:ext cx="11027512" cy="4775196"/>
        </p:xfrm>
        <a:graphic>
          <a:graphicData uri="http://schemas.openxmlformats.org/drawingml/2006/table">
            <a:tbl>
              <a:tblPr firstRow="1" bandRow="1">
                <a:tableStyleId>{912C8C85-51F0-491E-9774-3900AFEF0FD7}</a:tableStyleId>
              </a:tblPr>
              <a:tblGrid>
                <a:gridCol w="1935128">
                  <a:extLst>
                    <a:ext uri="{9D8B030D-6E8A-4147-A177-3AD203B41FA5}">
                      <a16:colId xmlns:a16="http://schemas.microsoft.com/office/drawing/2014/main" val="745745672"/>
                    </a:ext>
                  </a:extLst>
                </a:gridCol>
                <a:gridCol w="1136548">
                  <a:extLst>
                    <a:ext uri="{9D8B030D-6E8A-4147-A177-3AD203B41FA5}">
                      <a16:colId xmlns:a16="http://schemas.microsoft.com/office/drawing/2014/main" val="489445804"/>
                    </a:ext>
                  </a:extLst>
                </a:gridCol>
                <a:gridCol w="1136548">
                  <a:extLst>
                    <a:ext uri="{9D8B030D-6E8A-4147-A177-3AD203B41FA5}">
                      <a16:colId xmlns:a16="http://schemas.microsoft.com/office/drawing/2014/main" val="360920775"/>
                    </a:ext>
                  </a:extLst>
                </a:gridCol>
                <a:gridCol w="1136548">
                  <a:extLst>
                    <a:ext uri="{9D8B030D-6E8A-4147-A177-3AD203B41FA5}">
                      <a16:colId xmlns:a16="http://schemas.microsoft.com/office/drawing/2014/main" val="55180491"/>
                    </a:ext>
                  </a:extLst>
                </a:gridCol>
                <a:gridCol w="1136548">
                  <a:extLst>
                    <a:ext uri="{9D8B030D-6E8A-4147-A177-3AD203B41FA5}">
                      <a16:colId xmlns:a16="http://schemas.microsoft.com/office/drawing/2014/main" val="2660882416"/>
                    </a:ext>
                  </a:extLst>
                </a:gridCol>
                <a:gridCol w="1136548">
                  <a:extLst>
                    <a:ext uri="{9D8B030D-6E8A-4147-A177-3AD203B41FA5}">
                      <a16:colId xmlns:a16="http://schemas.microsoft.com/office/drawing/2014/main" val="3991872283"/>
                    </a:ext>
                  </a:extLst>
                </a:gridCol>
                <a:gridCol w="1136548">
                  <a:extLst>
                    <a:ext uri="{9D8B030D-6E8A-4147-A177-3AD203B41FA5}">
                      <a16:colId xmlns:a16="http://schemas.microsoft.com/office/drawing/2014/main" val="2955706008"/>
                    </a:ext>
                  </a:extLst>
                </a:gridCol>
                <a:gridCol w="1136548">
                  <a:extLst>
                    <a:ext uri="{9D8B030D-6E8A-4147-A177-3AD203B41FA5}">
                      <a16:colId xmlns:a16="http://schemas.microsoft.com/office/drawing/2014/main" val="699055559"/>
                    </a:ext>
                  </a:extLst>
                </a:gridCol>
                <a:gridCol w="1136548">
                  <a:extLst>
                    <a:ext uri="{9D8B030D-6E8A-4147-A177-3AD203B41FA5}">
                      <a16:colId xmlns:a16="http://schemas.microsoft.com/office/drawing/2014/main" val="4111008641"/>
                    </a:ext>
                  </a:extLst>
                </a:gridCol>
              </a:tblGrid>
              <a:tr h="334608">
                <a:tc>
                  <a:txBody>
                    <a:bodyPr/>
                    <a:lstStyle/>
                    <a:p>
                      <a:pPr algn="ctr"/>
                      <a:r>
                        <a:rPr kumimoji="1" lang="ja-JP" altLang="en-US" sz="1400" dirty="0">
                          <a:latin typeface="Meiryo UI" panose="020B0604030504040204" pitchFamily="50" charset="-128"/>
                          <a:ea typeface="Meiryo UI" panose="020B0604030504040204" pitchFamily="50" charset="-128"/>
                        </a:rPr>
                        <a:t>項目</a:t>
                      </a:r>
                    </a:p>
                  </a:txBody>
                  <a:tcPr anchor="ctr">
                    <a:lnR w="12700" cap="flat" cmpd="sng" algn="ctr">
                      <a:solidFill>
                        <a:schemeClr val="tx1"/>
                      </a:solidFill>
                      <a:prstDash val="solid"/>
                      <a:round/>
                      <a:headEnd type="none" w="med" len="med"/>
                      <a:tailEnd type="none" w="med" len="med"/>
                    </a:lnR>
                  </a:tcPr>
                </a:tc>
                <a:tc>
                  <a:txBody>
                    <a:bodyPr/>
                    <a:lstStyle/>
                    <a:p>
                      <a:pPr algn="ctr"/>
                      <a:r>
                        <a:rPr kumimoji="1" lang="en-US" altLang="ja-JP" sz="1400">
                          <a:latin typeface="Meiryo UI" panose="020B0604030504040204" pitchFamily="50" charset="-128"/>
                          <a:ea typeface="Meiryo UI" panose="020B0604030504040204" pitchFamily="50" charset="-128"/>
                        </a:rPr>
                        <a:t>R6.8</a:t>
                      </a:r>
                      <a:r>
                        <a:rPr kumimoji="1" lang="ja-JP" altLang="en-US" sz="1400">
                          <a:latin typeface="Meiryo UI" panose="020B0604030504040204" pitchFamily="50" charset="-128"/>
                          <a:ea typeface="Meiryo UI"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a:latin typeface="Meiryo UI" panose="020B0604030504040204" pitchFamily="50" charset="-128"/>
                          <a:ea typeface="Meiryo UI" panose="020B0604030504040204" pitchFamily="50" charset="-128"/>
                        </a:rPr>
                        <a:t>9</a:t>
                      </a:r>
                      <a:r>
                        <a:rPr kumimoji="1" lang="ja-JP" altLang="en-US" sz="1400">
                          <a:latin typeface="Meiryo UI" panose="020B0604030504040204" pitchFamily="50" charset="-128"/>
                          <a:ea typeface="Meiryo UI"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a:latin typeface="Meiryo UI" panose="020B0604030504040204" pitchFamily="50" charset="-128"/>
                          <a:ea typeface="Meiryo UI" panose="020B0604030504040204" pitchFamily="50" charset="-128"/>
                        </a:rPr>
                        <a:t>10</a:t>
                      </a:r>
                      <a:r>
                        <a:rPr kumimoji="1" lang="ja-JP" altLang="en-US" sz="1400">
                          <a:latin typeface="Meiryo UI" panose="020B0604030504040204" pitchFamily="50" charset="-128"/>
                          <a:ea typeface="Meiryo UI"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a:latin typeface="Meiryo UI" panose="020B0604030504040204" pitchFamily="50" charset="-128"/>
                          <a:ea typeface="Meiryo UI" panose="020B0604030504040204" pitchFamily="50" charset="-128"/>
                        </a:rPr>
                        <a:t>11</a:t>
                      </a:r>
                      <a:r>
                        <a:rPr kumimoji="1" lang="ja-JP" altLang="en-US" sz="1400">
                          <a:latin typeface="Meiryo UI" panose="020B0604030504040204" pitchFamily="50" charset="-128"/>
                          <a:ea typeface="Meiryo UI"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a:latin typeface="Meiryo UI" panose="020B0604030504040204" pitchFamily="50" charset="-128"/>
                          <a:ea typeface="Meiryo UI" panose="020B0604030504040204" pitchFamily="50" charset="-128"/>
                        </a:rPr>
                        <a:t>12</a:t>
                      </a:r>
                      <a:r>
                        <a:rPr kumimoji="1" lang="ja-JP" altLang="en-US" sz="1400">
                          <a:latin typeface="Meiryo UI" panose="020B0604030504040204" pitchFamily="50" charset="-128"/>
                          <a:ea typeface="Meiryo UI"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a:latin typeface="Meiryo UI" panose="020B0604030504040204" pitchFamily="50" charset="-128"/>
                          <a:ea typeface="Meiryo UI" panose="020B0604030504040204" pitchFamily="50" charset="-128"/>
                        </a:rPr>
                        <a:t>1</a:t>
                      </a:r>
                      <a:r>
                        <a:rPr kumimoji="1" lang="ja-JP" altLang="en-US" sz="1400">
                          <a:latin typeface="Meiryo UI" panose="020B0604030504040204" pitchFamily="50" charset="-128"/>
                          <a:ea typeface="Meiryo UI"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a:latin typeface="Meiryo UI" panose="020B0604030504040204" pitchFamily="50" charset="-128"/>
                          <a:ea typeface="Meiryo UI" panose="020B0604030504040204" pitchFamily="50" charset="-128"/>
                        </a:rPr>
                        <a:t>2</a:t>
                      </a:r>
                      <a:r>
                        <a:rPr kumimoji="1" lang="ja-JP" altLang="en-US" sz="1400">
                          <a:latin typeface="Meiryo UI" panose="020B0604030504040204" pitchFamily="50" charset="-128"/>
                          <a:ea typeface="Meiryo UI"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r>
                        <a:rPr kumimoji="1" lang="en-US" altLang="ja-JP" sz="1400">
                          <a:latin typeface="Meiryo UI" panose="020B0604030504040204" pitchFamily="50" charset="-128"/>
                          <a:ea typeface="Meiryo UI" panose="020B0604030504040204" pitchFamily="50" charset="-128"/>
                        </a:rPr>
                        <a:t>3</a:t>
                      </a:r>
                      <a:r>
                        <a:rPr kumimoji="1" lang="ja-JP" altLang="en-US" sz="1400">
                          <a:latin typeface="Meiryo UI" panose="020B0604030504040204" pitchFamily="50" charset="-128"/>
                          <a:ea typeface="Meiryo UI" panose="020B0604030504040204" pitchFamily="50" charset="-128"/>
                        </a:rPr>
                        <a:t>月</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18482447"/>
                  </a:ext>
                </a:extLst>
              </a:tr>
              <a:tr h="1110147">
                <a:tc>
                  <a:txBody>
                    <a:bodyPr/>
                    <a:lstStyle/>
                    <a:p>
                      <a:pPr algn="ctr"/>
                      <a:r>
                        <a:rPr kumimoji="1" lang="ja-JP" altLang="en-US" sz="1400">
                          <a:latin typeface="Meiryo UI" panose="020B0604030504040204" pitchFamily="50" charset="-128"/>
                          <a:ea typeface="Meiryo UI" panose="020B0604030504040204" pitchFamily="50" charset="-128"/>
                        </a:rPr>
                        <a:t>マネジメント人材研修</a:t>
                      </a:r>
                    </a:p>
                  </a:txBody>
                  <a:tcPr anchor="ctr">
                    <a:lnR w="12700" cap="flat" cmpd="sng" algn="ctr">
                      <a:solidFill>
                        <a:schemeClr val="tx1"/>
                      </a:solidFill>
                      <a:prstDash val="solid"/>
                      <a:round/>
                      <a:headEnd type="none" w="med" len="med"/>
                      <a:tailEnd type="none" w="med" len="med"/>
                    </a:lnR>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44538034"/>
                  </a:ext>
                </a:extLst>
              </a:tr>
              <a:tr h="1110147">
                <a:tc>
                  <a:txBody>
                    <a:bodyPr/>
                    <a:lstStyle/>
                    <a:p>
                      <a:pPr algn="ctr"/>
                      <a:r>
                        <a:rPr kumimoji="1" lang="ja-JP" altLang="en-US" sz="1400" dirty="0">
                          <a:latin typeface="Meiryo UI" panose="020B0604030504040204" pitchFamily="50" charset="-128"/>
                          <a:ea typeface="Meiryo UI" panose="020B0604030504040204" pitchFamily="50" charset="-128"/>
                        </a:rPr>
                        <a:t>ＤＸ推進リーダー研修</a:t>
                      </a:r>
                      <a:endParaRPr kumimoji="1" lang="en-US" altLang="ja-JP" sz="1400" dirty="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043590156"/>
                  </a:ext>
                </a:extLst>
              </a:tr>
              <a:tr h="1110147">
                <a:tc>
                  <a:txBody>
                    <a:bodyPr/>
                    <a:lstStyle/>
                    <a:p>
                      <a:pPr algn="ctr"/>
                      <a:r>
                        <a:rPr kumimoji="1" lang="ja-JP" altLang="en-US" sz="1400">
                          <a:latin typeface="Meiryo UI" panose="020B0604030504040204" pitchFamily="50" charset="-128"/>
                          <a:ea typeface="Meiryo UI" panose="020B0604030504040204" pitchFamily="50" charset="-128"/>
                        </a:rPr>
                        <a:t>受講者アンケート</a:t>
                      </a:r>
                    </a:p>
                  </a:txBody>
                  <a:tcPr anchor="ctr">
                    <a:lnR w="12700" cap="flat" cmpd="sng" algn="ctr">
                      <a:solidFill>
                        <a:schemeClr val="tx1"/>
                      </a:solidFill>
                      <a:prstDash val="solid"/>
                      <a:round/>
                      <a:headEnd type="none" w="med" len="med"/>
                      <a:tailEnd type="none" w="med" len="med"/>
                    </a:lnR>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gn="ctr"/>
                      <a:endParaRPr kumimoji="1" lang="ja-JP" altLang="en-US" sz="140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84295018"/>
                  </a:ext>
                </a:extLst>
              </a:tr>
              <a:tr h="1110147">
                <a:tc>
                  <a:txBody>
                    <a:bodyPr/>
                    <a:lstStyle/>
                    <a:p>
                      <a:pPr algn="ctr"/>
                      <a:r>
                        <a:rPr kumimoji="1" lang="ja-JP" altLang="en-US" sz="1400">
                          <a:latin typeface="Meiryo UI" panose="020B0604030504040204" pitchFamily="50" charset="-128"/>
                          <a:ea typeface="Meiryo UI" panose="020B0604030504040204" pitchFamily="50" charset="-128"/>
                        </a:rPr>
                        <a:t>その他</a:t>
                      </a:r>
                    </a:p>
                  </a:txBody>
                  <a:tcPr anchor="ctr">
                    <a:lnR w="12700" cap="flat" cmpd="sng" algn="ctr">
                      <a:solidFill>
                        <a:schemeClr val="tx1"/>
                      </a:solidFill>
                      <a:prstDash val="solid"/>
                      <a:round/>
                      <a:headEnd type="none" w="med" len="med"/>
                      <a:tailEnd type="none" w="med" len="med"/>
                    </a:lnR>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10870442"/>
                  </a:ext>
                </a:extLst>
              </a:tr>
            </a:tbl>
          </a:graphicData>
        </a:graphic>
      </p:graphicFrame>
    </p:spTree>
    <p:extLst>
      <p:ext uri="{BB962C8B-B14F-4D97-AF65-F5344CB8AC3E}">
        <p14:creationId xmlns:p14="http://schemas.microsoft.com/office/powerpoint/2010/main" val="1366754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5FA3F5-530F-4C34-B9DB-A5BA42090D7F}"/>
              </a:ext>
            </a:extLst>
          </p:cNvPr>
          <p:cNvSpPr>
            <a:spLocks noGrp="1"/>
          </p:cNvSpPr>
          <p:nvPr>
            <p:ph type="title"/>
          </p:nvPr>
        </p:nvSpPr>
        <p:spPr/>
        <p:txBody>
          <a:bodyPr/>
          <a:lstStyle/>
          <a:p>
            <a:r>
              <a:rPr lang="en-US" altLang="ja-JP"/>
              <a:t>2.</a:t>
            </a:r>
            <a:r>
              <a:rPr lang="ja-JP" altLang="en-US"/>
              <a:t>業務遂行能力</a:t>
            </a:r>
            <a:endParaRPr kumimoji="1" lang="ja-JP" altLang="en-US"/>
          </a:p>
        </p:txBody>
      </p:sp>
      <p:sp>
        <p:nvSpPr>
          <p:cNvPr id="4" name="スライド番号プレースホルダー 3">
            <a:extLst>
              <a:ext uri="{FF2B5EF4-FFF2-40B4-BE49-F238E27FC236}">
                <a16:creationId xmlns:a16="http://schemas.microsoft.com/office/drawing/2014/main" id="{85071020-0958-4C56-B69E-F2C72E5B3A50}"/>
              </a:ext>
            </a:extLst>
          </p:cNvPr>
          <p:cNvSpPr>
            <a:spLocks noGrp="1"/>
          </p:cNvSpPr>
          <p:nvPr>
            <p:ph type="sldNum" sz="quarter" idx="10"/>
          </p:nvPr>
        </p:nvSpPr>
        <p:spPr/>
        <p:txBody>
          <a:bodyPr/>
          <a:lstStyle/>
          <a:p>
            <a:pPr>
              <a:defRPr/>
            </a:pPr>
            <a:fld id="{E6EBC3F0-8FD3-4F6F-8000-6AB39AF73F21}" type="slidenum">
              <a:rPr lang="en-US" altLang="ja-JP" smtClean="0">
                <a:solidFill>
                  <a:srgbClr val="000000"/>
                </a:solidFill>
              </a:rPr>
              <a:pPr>
                <a:defRPr/>
              </a:pPr>
              <a:t>12</a:t>
            </a:fld>
            <a:endParaRPr lang="en-US" altLang="ja-JP">
              <a:solidFill>
                <a:srgbClr val="000000"/>
              </a:solidFill>
            </a:endParaRPr>
          </a:p>
        </p:txBody>
      </p:sp>
      <p:sp>
        <p:nvSpPr>
          <p:cNvPr id="5" name="フッター プレースホルダー 4">
            <a:extLst>
              <a:ext uri="{FF2B5EF4-FFF2-40B4-BE49-F238E27FC236}">
                <a16:creationId xmlns:a16="http://schemas.microsoft.com/office/drawing/2014/main" id="{9D9991E9-6267-4F4B-87AD-CB0175E0FFF0}"/>
              </a:ext>
            </a:extLst>
          </p:cNvPr>
          <p:cNvSpPr>
            <a:spLocks noGrp="1"/>
          </p:cNvSpPr>
          <p:nvPr>
            <p:ph type="ftr" sz="quarter" idx="11"/>
          </p:nvPr>
        </p:nvSpPr>
        <p:spPr/>
        <p:txBody>
          <a:bodyPr/>
          <a:lstStyle/>
          <a:p>
            <a:r>
              <a:rPr lang="en-US" altLang="ja-JP" dirty="0"/>
              <a:t>DX</a:t>
            </a:r>
            <a:r>
              <a:rPr lang="ja-JP" altLang="en-US" dirty="0"/>
              <a:t>推進課 </a:t>
            </a:r>
            <a:r>
              <a:rPr lang="en-US" altLang="ja-JP" dirty="0"/>
              <a:t>/</a:t>
            </a:r>
            <a:r>
              <a:rPr lang="ja-JP" altLang="en-US" dirty="0"/>
              <a:t> </a:t>
            </a:r>
            <a:r>
              <a:rPr lang="en-US" altLang="ja-JP" dirty="0"/>
              <a:t>DX</a:t>
            </a:r>
            <a:r>
              <a:rPr lang="ja-JP" altLang="en-US" dirty="0"/>
              <a:t> </a:t>
            </a:r>
            <a:r>
              <a:rPr lang="en-US" altLang="ja-JP" dirty="0"/>
              <a:t>Promotion Div.</a:t>
            </a:r>
            <a:endParaRPr lang="ja-JP" altLang="en-US" dirty="0"/>
          </a:p>
        </p:txBody>
      </p:sp>
      <p:sp>
        <p:nvSpPr>
          <p:cNvPr id="6" name="テキスト ボックス 5">
            <a:extLst>
              <a:ext uri="{FF2B5EF4-FFF2-40B4-BE49-F238E27FC236}">
                <a16:creationId xmlns:a16="http://schemas.microsoft.com/office/drawing/2014/main" id="{89B606E5-84A6-435F-B996-6A11138312D2}"/>
              </a:ext>
            </a:extLst>
          </p:cNvPr>
          <p:cNvSpPr txBox="1"/>
          <p:nvPr/>
        </p:nvSpPr>
        <p:spPr>
          <a:xfrm>
            <a:off x="88900" y="783772"/>
            <a:ext cx="10843079" cy="954107"/>
          </a:xfrm>
          <a:prstGeom prst="rect">
            <a:avLst/>
          </a:prstGeom>
          <a:noFill/>
        </p:spPr>
        <p:txBody>
          <a:bodyPr vert="horz" wrap="square" rtlCol="0">
            <a:spAutoFit/>
          </a:bodyPr>
          <a:lstStyle/>
          <a:p>
            <a:pPr algn="l"/>
            <a:r>
              <a:rPr lang="ja-JP" altLang="en-US" sz="2400" b="1" dirty="0">
                <a:latin typeface="Meiryo UI" panose="020B0604030504040204" pitchFamily="50" charset="-128"/>
                <a:ea typeface="Meiryo UI" panose="020B0604030504040204" pitchFamily="50" charset="-128"/>
              </a:rPr>
              <a:t>（</a:t>
            </a:r>
            <a:r>
              <a:rPr lang="en-US" altLang="ja-JP" sz="2400" b="1" dirty="0">
                <a:latin typeface="Meiryo UI" panose="020B0604030504040204" pitchFamily="50" charset="-128"/>
                <a:ea typeface="Meiryo UI" panose="020B0604030504040204" pitchFamily="50" charset="-128"/>
              </a:rPr>
              <a:t>2</a:t>
            </a:r>
            <a:r>
              <a:rPr lang="ja-JP" altLang="en-US" sz="2400" b="1" dirty="0">
                <a:latin typeface="Meiryo UI" panose="020B0604030504040204" pitchFamily="50" charset="-128"/>
                <a:ea typeface="Meiryo UI" panose="020B0604030504040204" pitchFamily="50" charset="-128"/>
              </a:rPr>
              <a:t>）人員配置</a:t>
            </a:r>
            <a:endParaRPr kumimoji="1" lang="en-US" altLang="ja-JP" sz="2400" b="1" dirty="0">
              <a:latin typeface="Meiryo UI" panose="020B0604030504040204" pitchFamily="50" charset="-128"/>
              <a:ea typeface="Meiryo UI" panose="020B0604030504040204" pitchFamily="50" charset="-128"/>
            </a:endParaRPr>
          </a:p>
          <a:p>
            <a:pPr marL="342900" indent="-342900" algn="l">
              <a:buClr>
                <a:srgbClr val="7474D2"/>
              </a:buClr>
              <a:buFont typeface="Wingdings" panose="05000000000000000000" pitchFamily="2" charset="2"/>
              <a:buChar char="u"/>
            </a:pPr>
            <a:r>
              <a:rPr lang="ja-JP" altLang="en-US" dirty="0">
                <a:latin typeface="Meiryo UI" panose="020B0604030504040204" pitchFamily="50" charset="-128"/>
                <a:ea typeface="Meiryo UI" panose="020B0604030504040204" pitchFamily="50" charset="-128"/>
              </a:rPr>
              <a:t>配置する研修運営責任者について、詳細を記載すること。</a:t>
            </a:r>
            <a:br>
              <a:rPr lang="en-US" altLang="ja-JP" dirty="0">
                <a:latin typeface="Meiryo UI" panose="020B0604030504040204" pitchFamily="50" charset="-128"/>
                <a:ea typeface="Meiryo UI" panose="020B0604030504040204" pitchFamily="50" charset="-128"/>
              </a:rPr>
            </a:b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適宜項目・行を追加して構わない。</a:t>
            </a:r>
            <a:endParaRPr lang="en-US" altLang="ja-JP" sz="1200" dirty="0">
              <a:latin typeface="Meiryo UI" panose="020B0604030504040204" pitchFamily="50" charset="-128"/>
              <a:ea typeface="Meiryo UI" panose="020B0604030504040204" pitchFamily="50" charset="-128"/>
            </a:endParaRPr>
          </a:p>
        </p:txBody>
      </p:sp>
      <p:graphicFrame>
        <p:nvGraphicFramePr>
          <p:cNvPr id="7" name="表 7">
            <a:extLst>
              <a:ext uri="{FF2B5EF4-FFF2-40B4-BE49-F238E27FC236}">
                <a16:creationId xmlns:a16="http://schemas.microsoft.com/office/drawing/2014/main" id="{65D9B5BE-788B-4431-8A33-71F77D70306C}"/>
              </a:ext>
            </a:extLst>
          </p:cNvPr>
          <p:cNvGraphicFramePr>
            <a:graphicFrameLocks noGrp="1"/>
          </p:cNvGraphicFramePr>
          <p:nvPr>
            <p:extLst>
              <p:ext uri="{D42A27DB-BD31-4B8C-83A1-F6EECF244321}">
                <p14:modId xmlns:p14="http://schemas.microsoft.com/office/powerpoint/2010/main" val="3425028769"/>
              </p:ext>
            </p:extLst>
          </p:nvPr>
        </p:nvGraphicFramePr>
        <p:xfrm>
          <a:off x="609599" y="1881146"/>
          <a:ext cx="11030403" cy="4476400"/>
        </p:xfrm>
        <a:graphic>
          <a:graphicData uri="http://schemas.openxmlformats.org/drawingml/2006/table">
            <a:tbl>
              <a:tblPr firstRow="1" bandRow="1">
                <a:tableStyleId>{912C8C85-51F0-491E-9774-3900AFEF0FD7}</a:tableStyleId>
              </a:tblPr>
              <a:tblGrid>
                <a:gridCol w="2029604">
                  <a:extLst>
                    <a:ext uri="{9D8B030D-6E8A-4147-A177-3AD203B41FA5}">
                      <a16:colId xmlns:a16="http://schemas.microsoft.com/office/drawing/2014/main" val="745745672"/>
                    </a:ext>
                  </a:extLst>
                </a:gridCol>
                <a:gridCol w="9000799">
                  <a:extLst>
                    <a:ext uri="{9D8B030D-6E8A-4147-A177-3AD203B41FA5}">
                      <a16:colId xmlns:a16="http://schemas.microsoft.com/office/drawing/2014/main" val="2283806282"/>
                    </a:ext>
                  </a:extLst>
                </a:gridCol>
              </a:tblGrid>
              <a:tr h="450970">
                <a:tc gridSpan="2">
                  <a:txBody>
                    <a:bodyPr/>
                    <a:lstStyle/>
                    <a:p>
                      <a:pPr algn="l"/>
                      <a:r>
                        <a:rPr kumimoji="1" lang="ja-JP" altLang="en-US" sz="1400">
                          <a:latin typeface="Meiryo UI" panose="020B0604030504040204" pitchFamily="50" charset="-128"/>
                          <a:ea typeface="Meiryo UI" panose="020B0604030504040204" pitchFamily="50" charset="-128"/>
                        </a:rPr>
                        <a:t>研修運営責任者の経歴等</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18482447"/>
                  </a:ext>
                </a:extLst>
              </a:tr>
              <a:tr h="1341810">
                <a:tc>
                  <a:txBody>
                    <a:bodyPr/>
                    <a:lstStyle/>
                    <a:p>
                      <a:pPr algn="ctr"/>
                      <a:r>
                        <a:rPr kumimoji="1" lang="ja-JP" altLang="en-US" sz="1400">
                          <a:latin typeface="Meiryo UI" panose="020B0604030504040204" pitchFamily="50" charset="-128"/>
                          <a:ea typeface="Meiryo UI" panose="020B0604030504040204" pitchFamily="50" charset="-128"/>
                        </a:rPr>
                        <a:t>経歴</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0870442"/>
                  </a:ext>
                </a:extLst>
              </a:tr>
              <a:tr h="1341810">
                <a:tc>
                  <a:txBody>
                    <a:bodyPr/>
                    <a:lstStyle/>
                    <a:p>
                      <a:pPr algn="ctr"/>
                      <a:r>
                        <a:rPr kumimoji="1" lang="ja-JP" altLang="en-US" sz="1400">
                          <a:latin typeface="Meiryo UI" panose="020B0604030504040204" pitchFamily="50" charset="-128"/>
                          <a:ea typeface="Meiryo UI" panose="020B0604030504040204" pitchFamily="50" charset="-128"/>
                        </a:rPr>
                        <a:t>能力・経験</a:t>
                      </a:r>
                      <a:endParaRPr kumimoji="1" lang="en-US" altLang="ja-JP" sz="1400">
                        <a:latin typeface="Meiryo UI" panose="020B0604030504040204" pitchFamily="50" charset="-128"/>
                        <a:ea typeface="Meiryo UI" panose="020B0604030504040204" pitchFamily="50" charset="-128"/>
                      </a:endParaRPr>
                    </a:p>
                    <a:p>
                      <a:pPr algn="ctr"/>
                      <a:r>
                        <a:rPr kumimoji="1" lang="ja-JP" altLang="en-US" sz="1400">
                          <a:latin typeface="Meiryo UI" panose="020B0604030504040204" pitchFamily="50" charset="-128"/>
                          <a:ea typeface="Meiryo UI" panose="020B0604030504040204" pitchFamily="50" charset="-128"/>
                        </a:rPr>
                        <a:t>これまでの実績</a:t>
                      </a:r>
                    </a:p>
                  </a:txBody>
                  <a:tcPr anchor="ctr">
                    <a:lnR w="12700" cap="flat" cmpd="sng" algn="ctr">
                      <a:solidFill>
                        <a:schemeClr val="tx1"/>
                      </a:solidFill>
                      <a:prstDash val="solid"/>
                      <a:round/>
                      <a:headEnd type="none" w="med" len="med"/>
                      <a:tailEnd type="none" w="med" len="med"/>
                    </a:lnR>
                  </a:tcPr>
                </a:tc>
                <a:tc>
                  <a:txBody>
                    <a:bodyPr/>
                    <a:lstStyle/>
                    <a:p>
                      <a:endParaRPr kumimoji="1" lang="ja-JP" altLang="en-US"/>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03937353"/>
                  </a:ext>
                </a:extLst>
              </a:tr>
              <a:tr h="1341810">
                <a:tc>
                  <a:txBody>
                    <a:bodyPr/>
                    <a:lstStyle/>
                    <a:p>
                      <a:pPr algn="ctr"/>
                      <a:r>
                        <a:rPr kumimoji="1" lang="ja-JP" altLang="en-US" sz="1400">
                          <a:latin typeface="Meiryo UI" panose="020B0604030504040204" pitchFamily="50" charset="-128"/>
                          <a:ea typeface="Meiryo UI" panose="020B0604030504040204" pitchFamily="50" charset="-128"/>
                        </a:rPr>
                        <a:t>資格・その他</a:t>
                      </a:r>
                    </a:p>
                  </a:txBody>
                  <a:tcPr anchor="ctr">
                    <a:lnR w="12700" cap="flat" cmpd="sng" algn="ctr">
                      <a:solidFill>
                        <a:schemeClr val="tx1"/>
                      </a:solidFill>
                      <a:prstDash val="solid"/>
                      <a:round/>
                      <a:headEnd type="none" w="med" len="med"/>
                      <a:tailEnd type="none" w="med" len="med"/>
                    </a:lnR>
                  </a:tcPr>
                </a:tc>
                <a:tc>
                  <a:txBody>
                    <a:bodyPr/>
                    <a:lstStyle/>
                    <a:p>
                      <a:endParaRPr kumimoji="1" lang="ja-JP" altLang="en-US"/>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506892584"/>
                  </a:ext>
                </a:extLst>
              </a:tr>
            </a:tbl>
          </a:graphicData>
        </a:graphic>
      </p:graphicFrame>
    </p:spTree>
    <p:extLst>
      <p:ext uri="{BB962C8B-B14F-4D97-AF65-F5344CB8AC3E}">
        <p14:creationId xmlns:p14="http://schemas.microsoft.com/office/powerpoint/2010/main" val="6750068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5FA3F5-530F-4C34-B9DB-A5BA42090D7F}"/>
              </a:ext>
            </a:extLst>
          </p:cNvPr>
          <p:cNvSpPr>
            <a:spLocks noGrp="1"/>
          </p:cNvSpPr>
          <p:nvPr>
            <p:ph type="title"/>
          </p:nvPr>
        </p:nvSpPr>
        <p:spPr/>
        <p:txBody>
          <a:bodyPr/>
          <a:lstStyle/>
          <a:p>
            <a:r>
              <a:rPr kumimoji="1" lang="en-US" altLang="ja-JP"/>
              <a:t>2.</a:t>
            </a:r>
            <a:r>
              <a:rPr kumimoji="1" lang="ja-JP" altLang="en-US"/>
              <a:t>業務遂行能力</a:t>
            </a:r>
          </a:p>
        </p:txBody>
      </p:sp>
      <p:sp>
        <p:nvSpPr>
          <p:cNvPr id="4" name="スライド番号プレースホルダー 3">
            <a:extLst>
              <a:ext uri="{FF2B5EF4-FFF2-40B4-BE49-F238E27FC236}">
                <a16:creationId xmlns:a16="http://schemas.microsoft.com/office/drawing/2014/main" id="{85071020-0958-4C56-B69E-F2C72E5B3A50}"/>
              </a:ext>
            </a:extLst>
          </p:cNvPr>
          <p:cNvSpPr>
            <a:spLocks noGrp="1"/>
          </p:cNvSpPr>
          <p:nvPr>
            <p:ph type="sldNum" sz="quarter" idx="10"/>
          </p:nvPr>
        </p:nvSpPr>
        <p:spPr/>
        <p:txBody>
          <a:bodyPr/>
          <a:lstStyle/>
          <a:p>
            <a:pPr>
              <a:defRPr/>
            </a:pPr>
            <a:fld id="{E6EBC3F0-8FD3-4F6F-8000-6AB39AF73F21}" type="slidenum">
              <a:rPr lang="en-US" altLang="ja-JP" smtClean="0">
                <a:solidFill>
                  <a:srgbClr val="000000"/>
                </a:solidFill>
              </a:rPr>
              <a:pPr>
                <a:defRPr/>
              </a:pPr>
              <a:t>13</a:t>
            </a:fld>
            <a:endParaRPr lang="en-US" altLang="ja-JP">
              <a:solidFill>
                <a:srgbClr val="000000"/>
              </a:solidFill>
            </a:endParaRPr>
          </a:p>
        </p:txBody>
      </p:sp>
      <p:sp>
        <p:nvSpPr>
          <p:cNvPr id="5" name="フッター プレースホルダー 4">
            <a:extLst>
              <a:ext uri="{FF2B5EF4-FFF2-40B4-BE49-F238E27FC236}">
                <a16:creationId xmlns:a16="http://schemas.microsoft.com/office/drawing/2014/main" id="{9D9991E9-6267-4F4B-87AD-CB0175E0FFF0}"/>
              </a:ext>
            </a:extLst>
          </p:cNvPr>
          <p:cNvSpPr>
            <a:spLocks noGrp="1"/>
          </p:cNvSpPr>
          <p:nvPr>
            <p:ph type="ftr" sz="quarter" idx="11"/>
          </p:nvPr>
        </p:nvSpPr>
        <p:spPr/>
        <p:txBody>
          <a:bodyPr/>
          <a:lstStyle/>
          <a:p>
            <a:r>
              <a:rPr lang="en-US" altLang="ja-JP" dirty="0"/>
              <a:t>DX</a:t>
            </a:r>
            <a:r>
              <a:rPr lang="ja-JP" altLang="en-US" dirty="0"/>
              <a:t>推進課 </a:t>
            </a:r>
            <a:r>
              <a:rPr lang="en-US" altLang="ja-JP" dirty="0"/>
              <a:t>/</a:t>
            </a:r>
            <a:r>
              <a:rPr lang="ja-JP" altLang="en-US" dirty="0"/>
              <a:t> </a:t>
            </a:r>
            <a:r>
              <a:rPr lang="en-US" altLang="ja-JP" dirty="0"/>
              <a:t>DX</a:t>
            </a:r>
            <a:r>
              <a:rPr lang="ja-JP" altLang="en-US" dirty="0"/>
              <a:t> </a:t>
            </a:r>
            <a:r>
              <a:rPr lang="en-US" altLang="ja-JP" dirty="0"/>
              <a:t>Promotion Div.</a:t>
            </a:r>
            <a:endParaRPr lang="ja-JP" altLang="en-US" dirty="0"/>
          </a:p>
        </p:txBody>
      </p:sp>
      <p:sp>
        <p:nvSpPr>
          <p:cNvPr id="6" name="テキスト ボックス 5">
            <a:extLst>
              <a:ext uri="{FF2B5EF4-FFF2-40B4-BE49-F238E27FC236}">
                <a16:creationId xmlns:a16="http://schemas.microsoft.com/office/drawing/2014/main" id="{89B606E5-84A6-435F-B996-6A11138312D2}"/>
              </a:ext>
            </a:extLst>
          </p:cNvPr>
          <p:cNvSpPr txBox="1"/>
          <p:nvPr/>
        </p:nvSpPr>
        <p:spPr>
          <a:xfrm>
            <a:off x="88900" y="783772"/>
            <a:ext cx="10843079" cy="923330"/>
          </a:xfrm>
          <a:prstGeom prst="rect">
            <a:avLst/>
          </a:prstGeom>
          <a:noFill/>
        </p:spPr>
        <p:txBody>
          <a:bodyPr vert="horz" wrap="square" rtlCol="0">
            <a:spAutoFit/>
          </a:bodyPr>
          <a:lstStyle/>
          <a:p>
            <a:pPr algn="l"/>
            <a:r>
              <a:rPr lang="ja-JP" altLang="en-US" sz="2400" b="1" dirty="0">
                <a:latin typeface="Meiryo UI" panose="020B0604030504040204" pitchFamily="50" charset="-128"/>
                <a:ea typeface="Meiryo UI" panose="020B0604030504040204" pitchFamily="50" charset="-128"/>
              </a:rPr>
              <a:t>（</a:t>
            </a:r>
            <a:r>
              <a:rPr lang="en-US" altLang="ja-JP" sz="2400" b="1" dirty="0">
                <a:latin typeface="Meiryo UI" panose="020B0604030504040204" pitchFamily="50" charset="-128"/>
                <a:ea typeface="Meiryo UI" panose="020B0604030504040204" pitchFamily="50" charset="-128"/>
              </a:rPr>
              <a:t>3</a:t>
            </a:r>
            <a:r>
              <a:rPr lang="ja-JP" altLang="en-US" sz="2400" b="1" dirty="0">
                <a:latin typeface="Meiryo UI" panose="020B0604030504040204" pitchFamily="50" charset="-128"/>
                <a:ea typeface="Meiryo UI" panose="020B0604030504040204" pitchFamily="50" charset="-128"/>
              </a:rPr>
              <a:t>）講師</a:t>
            </a:r>
            <a:endParaRPr kumimoji="1" lang="en-US" altLang="ja-JP" sz="2400" b="1" dirty="0">
              <a:latin typeface="Meiryo UI" panose="020B0604030504040204" pitchFamily="50" charset="-128"/>
              <a:ea typeface="Meiryo UI" panose="020B0604030504040204" pitchFamily="50" charset="-128"/>
            </a:endParaRPr>
          </a:p>
          <a:p>
            <a:pPr marL="342900" indent="-342900" algn="l">
              <a:buClr>
                <a:srgbClr val="7474D2"/>
              </a:buClr>
              <a:buFont typeface="Wingdings" panose="05000000000000000000" pitchFamily="2" charset="2"/>
              <a:buChar char="u"/>
            </a:pPr>
            <a:r>
              <a:rPr lang="ja-JP" altLang="en-US" dirty="0">
                <a:latin typeface="Meiryo UI" panose="020B0604030504040204" pitchFamily="50" charset="-128"/>
                <a:ea typeface="Meiryo UI" panose="020B0604030504040204" pitchFamily="50" charset="-128"/>
              </a:rPr>
              <a:t>マネジメント人材</a:t>
            </a:r>
            <a:r>
              <a:rPr kumimoji="1" lang="ja-JP" altLang="en-US" dirty="0">
                <a:latin typeface="Meiryo UI" panose="020B0604030504040204" pitchFamily="50" charset="-128"/>
                <a:ea typeface="Meiryo UI" panose="020B0604030504040204" pitchFamily="50" charset="-128"/>
              </a:rPr>
              <a:t>研修において想定している研修講師の経歴等について、詳細を記載すること。</a:t>
            </a:r>
            <a:br>
              <a:rPr kumimoji="1" lang="en-US" altLang="ja-JP" dirty="0">
                <a:latin typeface="Meiryo UI" panose="020B0604030504040204" pitchFamily="50" charset="-128"/>
                <a:ea typeface="Meiryo UI" panose="020B0604030504040204" pitchFamily="50" charset="-128"/>
              </a:rPr>
            </a:b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適宜項目・行を追加して構わない。</a:t>
            </a:r>
            <a:endParaRPr kumimoji="1" lang="ja-JP" altLang="en-US" dirty="0">
              <a:latin typeface="Meiryo UI" panose="020B0604030504040204" pitchFamily="50" charset="-128"/>
              <a:ea typeface="Meiryo UI" panose="020B0604030504040204" pitchFamily="50" charset="-128"/>
            </a:endParaRPr>
          </a:p>
        </p:txBody>
      </p:sp>
      <p:graphicFrame>
        <p:nvGraphicFramePr>
          <p:cNvPr id="7" name="表 7">
            <a:extLst>
              <a:ext uri="{FF2B5EF4-FFF2-40B4-BE49-F238E27FC236}">
                <a16:creationId xmlns:a16="http://schemas.microsoft.com/office/drawing/2014/main" id="{65D9B5BE-788B-4431-8A33-71F77D70306C}"/>
              </a:ext>
            </a:extLst>
          </p:cNvPr>
          <p:cNvGraphicFramePr>
            <a:graphicFrameLocks noGrp="1"/>
          </p:cNvGraphicFramePr>
          <p:nvPr>
            <p:extLst>
              <p:ext uri="{D42A27DB-BD31-4B8C-83A1-F6EECF244321}">
                <p14:modId xmlns:p14="http://schemas.microsoft.com/office/powerpoint/2010/main" val="1942417101"/>
              </p:ext>
            </p:extLst>
          </p:nvPr>
        </p:nvGraphicFramePr>
        <p:xfrm>
          <a:off x="601785" y="1881146"/>
          <a:ext cx="11038218" cy="4476400"/>
        </p:xfrm>
        <a:graphic>
          <a:graphicData uri="http://schemas.openxmlformats.org/drawingml/2006/table">
            <a:tbl>
              <a:tblPr firstRow="1" bandRow="1">
                <a:tableStyleId>{912C8C85-51F0-491E-9774-3900AFEF0FD7}</a:tableStyleId>
              </a:tblPr>
              <a:tblGrid>
                <a:gridCol w="2031042">
                  <a:extLst>
                    <a:ext uri="{9D8B030D-6E8A-4147-A177-3AD203B41FA5}">
                      <a16:colId xmlns:a16="http://schemas.microsoft.com/office/drawing/2014/main" val="745745672"/>
                    </a:ext>
                  </a:extLst>
                </a:gridCol>
                <a:gridCol w="9007176">
                  <a:extLst>
                    <a:ext uri="{9D8B030D-6E8A-4147-A177-3AD203B41FA5}">
                      <a16:colId xmlns:a16="http://schemas.microsoft.com/office/drawing/2014/main" val="2283806282"/>
                    </a:ext>
                  </a:extLst>
                </a:gridCol>
              </a:tblGrid>
              <a:tr h="450970">
                <a:tc gridSpan="2">
                  <a:txBody>
                    <a:bodyPr/>
                    <a:lstStyle/>
                    <a:p>
                      <a:pPr algn="l"/>
                      <a:r>
                        <a:rPr kumimoji="1" lang="ja-JP" altLang="en-US" sz="1400">
                          <a:latin typeface="Meiryo UI" panose="020B0604030504040204" pitchFamily="50" charset="-128"/>
                          <a:ea typeface="Meiryo UI" panose="020B0604030504040204" pitchFamily="50" charset="-128"/>
                        </a:rPr>
                        <a:t>想定する研修講師の経歴等</a:t>
                      </a: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pPr algn="ctr"/>
                      <a:endParaRPr kumimoji="1" lang="ja-JP" altLang="en-US" sz="140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818482447"/>
                  </a:ext>
                </a:extLst>
              </a:tr>
              <a:tr h="1341810">
                <a:tc>
                  <a:txBody>
                    <a:bodyPr/>
                    <a:lstStyle/>
                    <a:p>
                      <a:pPr algn="ctr"/>
                      <a:r>
                        <a:rPr kumimoji="1" lang="ja-JP" altLang="en-US" sz="1400">
                          <a:latin typeface="Meiryo UI" panose="020B0604030504040204" pitchFamily="50" charset="-128"/>
                          <a:ea typeface="Meiryo UI" panose="020B0604030504040204" pitchFamily="50" charset="-128"/>
                        </a:rPr>
                        <a:t>経歴</a:t>
                      </a: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kumimoji="1" lang="ja-JP" altLang="en-US"/>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0870442"/>
                  </a:ext>
                </a:extLst>
              </a:tr>
              <a:tr h="1341810">
                <a:tc>
                  <a:txBody>
                    <a:bodyPr/>
                    <a:lstStyle/>
                    <a:p>
                      <a:pPr algn="ctr"/>
                      <a:r>
                        <a:rPr kumimoji="1" lang="ja-JP" altLang="en-US" sz="1400">
                          <a:latin typeface="Meiryo UI" panose="020B0604030504040204" pitchFamily="50" charset="-128"/>
                          <a:ea typeface="Meiryo UI" panose="020B0604030504040204" pitchFamily="50" charset="-128"/>
                        </a:rPr>
                        <a:t>能力・経験</a:t>
                      </a:r>
                      <a:endParaRPr kumimoji="1" lang="en-US" altLang="ja-JP" sz="1400">
                        <a:latin typeface="Meiryo UI" panose="020B0604030504040204" pitchFamily="50" charset="-128"/>
                        <a:ea typeface="Meiryo UI" panose="020B0604030504040204" pitchFamily="50" charset="-128"/>
                      </a:endParaRPr>
                    </a:p>
                    <a:p>
                      <a:pPr algn="ctr"/>
                      <a:r>
                        <a:rPr kumimoji="1" lang="ja-JP" altLang="en-US" sz="1400">
                          <a:latin typeface="Meiryo UI" panose="020B0604030504040204" pitchFamily="50" charset="-128"/>
                          <a:ea typeface="Meiryo UI" panose="020B0604030504040204" pitchFamily="50" charset="-128"/>
                        </a:rPr>
                        <a:t>これまでの実績</a:t>
                      </a:r>
                    </a:p>
                  </a:txBody>
                  <a:tcPr anchor="ctr">
                    <a:lnR w="12700" cap="flat" cmpd="sng" algn="ctr">
                      <a:solidFill>
                        <a:schemeClr val="tx1"/>
                      </a:solidFill>
                      <a:prstDash val="solid"/>
                      <a:round/>
                      <a:headEnd type="none" w="med" len="med"/>
                      <a:tailEnd type="none" w="med" len="med"/>
                    </a:lnR>
                  </a:tcPr>
                </a:tc>
                <a:tc>
                  <a:txBody>
                    <a:bodyPr/>
                    <a:lstStyle/>
                    <a:p>
                      <a:endParaRPr kumimoji="1" lang="ja-JP" altLang="en-US"/>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203937353"/>
                  </a:ext>
                </a:extLst>
              </a:tr>
              <a:tr h="1341810">
                <a:tc>
                  <a:txBody>
                    <a:bodyPr/>
                    <a:lstStyle/>
                    <a:p>
                      <a:pPr algn="ctr"/>
                      <a:r>
                        <a:rPr kumimoji="1" lang="ja-JP" altLang="en-US" sz="1400">
                          <a:latin typeface="Meiryo UI" panose="020B0604030504040204" pitchFamily="50" charset="-128"/>
                          <a:ea typeface="Meiryo UI" panose="020B0604030504040204" pitchFamily="50" charset="-128"/>
                        </a:rPr>
                        <a:t>資格・その他</a:t>
                      </a:r>
                    </a:p>
                  </a:txBody>
                  <a:tcPr anchor="ctr">
                    <a:lnR w="12700" cap="flat" cmpd="sng" algn="ctr">
                      <a:solidFill>
                        <a:schemeClr val="tx1"/>
                      </a:solidFill>
                      <a:prstDash val="solid"/>
                      <a:round/>
                      <a:headEnd type="none" w="med" len="med"/>
                      <a:tailEnd type="none" w="med" len="med"/>
                    </a:lnR>
                  </a:tcPr>
                </a:tc>
                <a:tc>
                  <a:txBody>
                    <a:bodyPr/>
                    <a:lstStyle/>
                    <a:p>
                      <a:endParaRPr kumimoji="1" lang="ja-JP" altLang="en-US"/>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506892584"/>
                  </a:ext>
                </a:extLst>
              </a:tr>
            </a:tbl>
          </a:graphicData>
        </a:graphic>
      </p:graphicFrame>
    </p:spTree>
    <p:extLst>
      <p:ext uri="{BB962C8B-B14F-4D97-AF65-F5344CB8AC3E}">
        <p14:creationId xmlns:p14="http://schemas.microsoft.com/office/powerpoint/2010/main" val="2552360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5FA3F5-530F-4C34-B9DB-A5BA42090D7F}"/>
              </a:ext>
            </a:extLst>
          </p:cNvPr>
          <p:cNvSpPr>
            <a:spLocks noGrp="1"/>
          </p:cNvSpPr>
          <p:nvPr>
            <p:ph type="title"/>
          </p:nvPr>
        </p:nvSpPr>
        <p:spPr/>
        <p:txBody>
          <a:bodyPr/>
          <a:lstStyle/>
          <a:p>
            <a:r>
              <a:rPr lang="en-US" altLang="ja-JP"/>
              <a:t>2.</a:t>
            </a:r>
            <a:r>
              <a:rPr lang="ja-JP" altLang="en-US"/>
              <a:t>業務遂行能力</a:t>
            </a:r>
            <a:endParaRPr kumimoji="1" lang="ja-JP" altLang="en-US"/>
          </a:p>
        </p:txBody>
      </p:sp>
      <p:sp>
        <p:nvSpPr>
          <p:cNvPr id="4" name="スライド番号プレースホルダー 3">
            <a:extLst>
              <a:ext uri="{FF2B5EF4-FFF2-40B4-BE49-F238E27FC236}">
                <a16:creationId xmlns:a16="http://schemas.microsoft.com/office/drawing/2014/main" id="{85071020-0958-4C56-B69E-F2C72E5B3A50}"/>
              </a:ext>
            </a:extLst>
          </p:cNvPr>
          <p:cNvSpPr>
            <a:spLocks noGrp="1"/>
          </p:cNvSpPr>
          <p:nvPr>
            <p:ph type="sldNum" sz="quarter" idx="10"/>
          </p:nvPr>
        </p:nvSpPr>
        <p:spPr/>
        <p:txBody>
          <a:bodyPr/>
          <a:lstStyle/>
          <a:p>
            <a:pPr>
              <a:defRPr/>
            </a:pPr>
            <a:fld id="{E6EBC3F0-8FD3-4F6F-8000-6AB39AF73F21}" type="slidenum">
              <a:rPr lang="en-US" altLang="ja-JP" smtClean="0">
                <a:solidFill>
                  <a:srgbClr val="000000"/>
                </a:solidFill>
              </a:rPr>
              <a:pPr>
                <a:defRPr/>
              </a:pPr>
              <a:t>14</a:t>
            </a:fld>
            <a:endParaRPr lang="en-US" altLang="ja-JP">
              <a:solidFill>
                <a:srgbClr val="000000"/>
              </a:solidFill>
            </a:endParaRPr>
          </a:p>
        </p:txBody>
      </p:sp>
      <p:sp>
        <p:nvSpPr>
          <p:cNvPr id="5" name="フッター プレースホルダー 4">
            <a:extLst>
              <a:ext uri="{FF2B5EF4-FFF2-40B4-BE49-F238E27FC236}">
                <a16:creationId xmlns:a16="http://schemas.microsoft.com/office/drawing/2014/main" id="{9D9991E9-6267-4F4B-87AD-CB0175E0FFF0}"/>
              </a:ext>
            </a:extLst>
          </p:cNvPr>
          <p:cNvSpPr>
            <a:spLocks noGrp="1"/>
          </p:cNvSpPr>
          <p:nvPr>
            <p:ph type="ftr" sz="quarter" idx="11"/>
          </p:nvPr>
        </p:nvSpPr>
        <p:spPr/>
        <p:txBody>
          <a:bodyPr/>
          <a:lstStyle/>
          <a:p>
            <a:r>
              <a:rPr lang="en-US" altLang="ja-JP" dirty="0"/>
              <a:t>DX</a:t>
            </a:r>
            <a:r>
              <a:rPr lang="ja-JP" altLang="en-US" dirty="0"/>
              <a:t>推進課 </a:t>
            </a:r>
            <a:r>
              <a:rPr lang="en-US" altLang="ja-JP" dirty="0"/>
              <a:t>/</a:t>
            </a:r>
            <a:r>
              <a:rPr lang="ja-JP" altLang="en-US" dirty="0"/>
              <a:t> </a:t>
            </a:r>
            <a:r>
              <a:rPr lang="en-US" altLang="ja-JP" dirty="0"/>
              <a:t>DX</a:t>
            </a:r>
            <a:r>
              <a:rPr lang="ja-JP" altLang="en-US" dirty="0"/>
              <a:t> </a:t>
            </a:r>
            <a:r>
              <a:rPr lang="en-US" altLang="ja-JP" dirty="0"/>
              <a:t>Promotion Div.</a:t>
            </a:r>
            <a:endParaRPr lang="ja-JP" altLang="en-US" dirty="0"/>
          </a:p>
        </p:txBody>
      </p:sp>
      <p:sp>
        <p:nvSpPr>
          <p:cNvPr id="6" name="テキスト ボックス 5">
            <a:extLst>
              <a:ext uri="{FF2B5EF4-FFF2-40B4-BE49-F238E27FC236}">
                <a16:creationId xmlns:a16="http://schemas.microsoft.com/office/drawing/2014/main" id="{89B606E5-84A6-435F-B996-6A11138312D2}"/>
              </a:ext>
            </a:extLst>
          </p:cNvPr>
          <p:cNvSpPr txBox="1"/>
          <p:nvPr/>
        </p:nvSpPr>
        <p:spPr>
          <a:xfrm>
            <a:off x="88900" y="783772"/>
            <a:ext cx="11553371" cy="738664"/>
          </a:xfrm>
          <a:prstGeom prst="rect">
            <a:avLst/>
          </a:prstGeom>
          <a:noFill/>
        </p:spPr>
        <p:txBody>
          <a:bodyPr vert="horz" wrap="square" rtlCol="0">
            <a:spAutoFit/>
          </a:bodyPr>
          <a:lstStyle/>
          <a:p>
            <a:pPr algn="l"/>
            <a:r>
              <a:rPr lang="ja-JP" altLang="en-US" sz="2400" b="1" dirty="0">
                <a:latin typeface="Meiryo UI" panose="020B0604030504040204" pitchFamily="50" charset="-128"/>
                <a:ea typeface="Meiryo UI" panose="020B0604030504040204" pitchFamily="50" charset="-128"/>
              </a:rPr>
              <a:t>（</a:t>
            </a:r>
            <a:r>
              <a:rPr lang="en-US" altLang="ja-JP" sz="2400" b="1" dirty="0">
                <a:latin typeface="Meiryo UI" panose="020B0604030504040204" pitchFamily="50" charset="-128"/>
                <a:ea typeface="Meiryo UI" panose="020B0604030504040204" pitchFamily="50" charset="-128"/>
              </a:rPr>
              <a:t>4-1</a:t>
            </a:r>
            <a:r>
              <a:rPr lang="ja-JP" altLang="en-US" sz="2400" b="1" dirty="0">
                <a:latin typeface="Meiryo UI" panose="020B0604030504040204" pitchFamily="50" charset="-128"/>
                <a:ea typeface="Meiryo UI" panose="020B0604030504040204" pitchFamily="50" charset="-128"/>
              </a:rPr>
              <a:t>）実施体制</a:t>
            </a:r>
            <a:endParaRPr kumimoji="1" lang="en-US" altLang="ja-JP" sz="2400" b="1" dirty="0">
              <a:latin typeface="Meiryo UI" panose="020B0604030504040204" pitchFamily="50" charset="-128"/>
              <a:ea typeface="Meiryo UI" panose="020B0604030504040204" pitchFamily="50" charset="-128"/>
            </a:endParaRPr>
          </a:p>
          <a:p>
            <a:pPr marL="342900" indent="-342900" algn="l">
              <a:buClr>
                <a:srgbClr val="7474D2"/>
              </a:buClr>
              <a:buFont typeface="Wingdings" panose="05000000000000000000" pitchFamily="2" charset="2"/>
              <a:buChar char="u"/>
            </a:pPr>
            <a:r>
              <a:rPr kumimoji="1" lang="ja-JP" altLang="en-US" dirty="0">
                <a:latin typeface="Meiryo UI" panose="020B0604030504040204" pitchFamily="50" charset="-128"/>
                <a:ea typeface="Meiryo UI" panose="020B0604030504040204" pitchFamily="50" charset="-128"/>
              </a:rPr>
              <a:t>業務の実施体制と業務に携わる者の役割について、体制図の形式で記載すること。</a:t>
            </a:r>
          </a:p>
        </p:txBody>
      </p:sp>
      <p:graphicFrame>
        <p:nvGraphicFramePr>
          <p:cNvPr id="7" name="表 7">
            <a:extLst>
              <a:ext uri="{FF2B5EF4-FFF2-40B4-BE49-F238E27FC236}">
                <a16:creationId xmlns:a16="http://schemas.microsoft.com/office/drawing/2014/main" id="{65D9B5BE-788B-4431-8A33-71F77D70306C}"/>
              </a:ext>
            </a:extLst>
          </p:cNvPr>
          <p:cNvGraphicFramePr>
            <a:graphicFrameLocks noGrp="1"/>
          </p:cNvGraphicFramePr>
          <p:nvPr>
            <p:extLst>
              <p:ext uri="{D42A27DB-BD31-4B8C-83A1-F6EECF244321}">
                <p14:modId xmlns:p14="http://schemas.microsoft.com/office/powerpoint/2010/main" val="1939138328"/>
              </p:ext>
            </p:extLst>
          </p:nvPr>
        </p:nvGraphicFramePr>
        <p:xfrm>
          <a:off x="609600" y="1725618"/>
          <a:ext cx="10942864" cy="4609868"/>
        </p:xfrm>
        <a:graphic>
          <a:graphicData uri="http://schemas.openxmlformats.org/drawingml/2006/table">
            <a:tbl>
              <a:tblPr firstRow="1" bandRow="1">
                <a:tableStyleId>{912C8C85-51F0-491E-9774-3900AFEF0FD7}</a:tableStyleId>
              </a:tblPr>
              <a:tblGrid>
                <a:gridCol w="10942864">
                  <a:extLst>
                    <a:ext uri="{9D8B030D-6E8A-4147-A177-3AD203B41FA5}">
                      <a16:colId xmlns:a16="http://schemas.microsoft.com/office/drawing/2014/main" val="745745672"/>
                    </a:ext>
                  </a:extLst>
                </a:gridCol>
              </a:tblGrid>
              <a:tr h="4609868">
                <a:tc>
                  <a:txBody>
                    <a:bodyPr/>
                    <a:lstStyle/>
                    <a:p>
                      <a:endParaRPr kumimoji="1" lang="ja-JP" altLang="en-US" b="0">
                        <a:solidFill>
                          <a:schemeClr val="tx1"/>
                        </a:solidFill>
                        <a:latin typeface="Meiryo UI" panose="020B0604030504040204" pitchFamily="50" charset="-128"/>
                        <a:ea typeface="Meiryo UI" panose="020B0604030504040204" pitchFamily="50" charset="-128"/>
                      </a:endParaRPr>
                    </a:p>
                  </a:txBody>
                  <a:tcPr>
                    <a:noFill/>
                  </a:tcPr>
                </a:tc>
                <a:extLst>
                  <a:ext uri="{0D108BD9-81ED-4DB2-BD59-A6C34878D82A}">
                    <a16:rowId xmlns:a16="http://schemas.microsoft.com/office/drawing/2014/main" val="2710870442"/>
                  </a:ext>
                </a:extLst>
              </a:tr>
            </a:tbl>
          </a:graphicData>
        </a:graphic>
      </p:graphicFrame>
    </p:spTree>
    <p:extLst>
      <p:ext uri="{BB962C8B-B14F-4D97-AF65-F5344CB8AC3E}">
        <p14:creationId xmlns:p14="http://schemas.microsoft.com/office/powerpoint/2010/main" val="3151241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5FA3F5-530F-4C34-B9DB-A5BA42090D7F}"/>
              </a:ext>
            </a:extLst>
          </p:cNvPr>
          <p:cNvSpPr>
            <a:spLocks noGrp="1"/>
          </p:cNvSpPr>
          <p:nvPr>
            <p:ph type="title"/>
          </p:nvPr>
        </p:nvSpPr>
        <p:spPr/>
        <p:txBody>
          <a:bodyPr/>
          <a:lstStyle/>
          <a:p>
            <a:r>
              <a:rPr lang="en-US" altLang="ja-JP"/>
              <a:t>2.</a:t>
            </a:r>
            <a:r>
              <a:rPr lang="ja-JP" altLang="en-US"/>
              <a:t>業務遂行能力</a:t>
            </a:r>
            <a:endParaRPr kumimoji="1" lang="ja-JP" altLang="en-US"/>
          </a:p>
        </p:txBody>
      </p:sp>
      <p:sp>
        <p:nvSpPr>
          <p:cNvPr id="4" name="スライド番号プレースホルダー 3">
            <a:extLst>
              <a:ext uri="{FF2B5EF4-FFF2-40B4-BE49-F238E27FC236}">
                <a16:creationId xmlns:a16="http://schemas.microsoft.com/office/drawing/2014/main" id="{85071020-0958-4C56-B69E-F2C72E5B3A50}"/>
              </a:ext>
            </a:extLst>
          </p:cNvPr>
          <p:cNvSpPr>
            <a:spLocks noGrp="1"/>
          </p:cNvSpPr>
          <p:nvPr>
            <p:ph type="sldNum" sz="quarter" idx="10"/>
          </p:nvPr>
        </p:nvSpPr>
        <p:spPr/>
        <p:txBody>
          <a:bodyPr/>
          <a:lstStyle/>
          <a:p>
            <a:pPr>
              <a:defRPr/>
            </a:pPr>
            <a:fld id="{E6EBC3F0-8FD3-4F6F-8000-6AB39AF73F21}" type="slidenum">
              <a:rPr lang="en-US" altLang="ja-JP" smtClean="0">
                <a:solidFill>
                  <a:srgbClr val="000000"/>
                </a:solidFill>
              </a:rPr>
              <a:pPr>
                <a:defRPr/>
              </a:pPr>
              <a:t>15</a:t>
            </a:fld>
            <a:endParaRPr lang="en-US" altLang="ja-JP">
              <a:solidFill>
                <a:srgbClr val="000000"/>
              </a:solidFill>
            </a:endParaRPr>
          </a:p>
        </p:txBody>
      </p:sp>
      <p:sp>
        <p:nvSpPr>
          <p:cNvPr id="5" name="フッター プレースホルダー 4">
            <a:extLst>
              <a:ext uri="{FF2B5EF4-FFF2-40B4-BE49-F238E27FC236}">
                <a16:creationId xmlns:a16="http://schemas.microsoft.com/office/drawing/2014/main" id="{9D9991E9-6267-4F4B-87AD-CB0175E0FFF0}"/>
              </a:ext>
            </a:extLst>
          </p:cNvPr>
          <p:cNvSpPr>
            <a:spLocks noGrp="1"/>
          </p:cNvSpPr>
          <p:nvPr>
            <p:ph type="ftr" sz="quarter" idx="11"/>
          </p:nvPr>
        </p:nvSpPr>
        <p:spPr/>
        <p:txBody>
          <a:bodyPr/>
          <a:lstStyle/>
          <a:p>
            <a:r>
              <a:rPr lang="en-US" altLang="ja-JP" dirty="0"/>
              <a:t>DX</a:t>
            </a:r>
            <a:r>
              <a:rPr lang="ja-JP" altLang="en-US" dirty="0"/>
              <a:t>推進課 </a:t>
            </a:r>
            <a:r>
              <a:rPr lang="en-US" altLang="ja-JP" dirty="0"/>
              <a:t>/</a:t>
            </a:r>
            <a:r>
              <a:rPr lang="ja-JP" altLang="en-US" dirty="0"/>
              <a:t> </a:t>
            </a:r>
            <a:r>
              <a:rPr lang="en-US" altLang="ja-JP" dirty="0"/>
              <a:t>DX</a:t>
            </a:r>
            <a:r>
              <a:rPr lang="ja-JP" altLang="en-US" dirty="0"/>
              <a:t> </a:t>
            </a:r>
            <a:r>
              <a:rPr lang="en-US" altLang="ja-JP" dirty="0"/>
              <a:t>Promotion Div.</a:t>
            </a:r>
            <a:endParaRPr lang="ja-JP" altLang="en-US" dirty="0"/>
          </a:p>
        </p:txBody>
      </p:sp>
      <p:sp>
        <p:nvSpPr>
          <p:cNvPr id="6" name="テキスト ボックス 5">
            <a:extLst>
              <a:ext uri="{FF2B5EF4-FFF2-40B4-BE49-F238E27FC236}">
                <a16:creationId xmlns:a16="http://schemas.microsoft.com/office/drawing/2014/main" id="{89B606E5-84A6-435F-B996-6A11138312D2}"/>
              </a:ext>
            </a:extLst>
          </p:cNvPr>
          <p:cNvSpPr txBox="1"/>
          <p:nvPr/>
        </p:nvSpPr>
        <p:spPr>
          <a:xfrm>
            <a:off x="88900" y="783772"/>
            <a:ext cx="11553371" cy="1384995"/>
          </a:xfrm>
          <a:prstGeom prst="rect">
            <a:avLst/>
          </a:prstGeom>
          <a:noFill/>
        </p:spPr>
        <p:txBody>
          <a:bodyPr vert="horz" wrap="square" rtlCol="0">
            <a:spAutoFit/>
          </a:bodyPr>
          <a:lstStyle/>
          <a:p>
            <a:pPr algn="l"/>
            <a:r>
              <a:rPr lang="ja-JP" altLang="en-US" sz="2400" b="1" dirty="0">
                <a:latin typeface="Meiryo UI" panose="020B0604030504040204" pitchFamily="50" charset="-128"/>
                <a:ea typeface="Meiryo UI" panose="020B0604030504040204" pitchFamily="50" charset="-128"/>
              </a:rPr>
              <a:t>（</a:t>
            </a:r>
            <a:r>
              <a:rPr lang="en-US" altLang="ja-JP" sz="2400" b="1" dirty="0">
                <a:latin typeface="Meiryo UI" panose="020B0604030504040204" pitchFamily="50" charset="-128"/>
                <a:ea typeface="Meiryo UI" panose="020B0604030504040204" pitchFamily="50" charset="-128"/>
              </a:rPr>
              <a:t>4-2</a:t>
            </a:r>
            <a:r>
              <a:rPr lang="ja-JP" altLang="en-US" sz="2400" b="1" dirty="0">
                <a:latin typeface="Meiryo UI" panose="020B0604030504040204" pitchFamily="50" charset="-128"/>
                <a:ea typeface="Meiryo UI" panose="020B0604030504040204" pitchFamily="50" charset="-128"/>
              </a:rPr>
              <a:t>）</a:t>
            </a:r>
            <a:r>
              <a:rPr kumimoji="1" lang="ja-JP" altLang="en-US" sz="2400" b="1" dirty="0">
                <a:latin typeface="Meiryo UI" panose="020B0604030504040204" pitchFamily="50" charset="-128"/>
                <a:ea typeface="Meiryo UI" panose="020B0604030504040204" pitchFamily="50" charset="-128"/>
              </a:rPr>
              <a:t>再委託先</a:t>
            </a:r>
          </a:p>
          <a:p>
            <a:pPr marL="342900" indent="-342900" algn="l">
              <a:buClr>
                <a:srgbClr val="7474D2"/>
              </a:buClr>
              <a:buFont typeface="Wingdings" panose="05000000000000000000" pitchFamily="2" charset="2"/>
              <a:buChar char="u"/>
            </a:pPr>
            <a:r>
              <a:rPr lang="ja-JP" altLang="en-US" dirty="0">
                <a:latin typeface="Meiryo UI" panose="020B0604030504040204" pitchFamily="50" charset="-128"/>
                <a:ea typeface="Meiryo UI" panose="020B0604030504040204" pitchFamily="50" charset="-128"/>
              </a:rPr>
              <a:t>業務の全部又は一部を第三者に再委託する場合は、再委託先の概要や業務内容を記載すること。</a:t>
            </a:r>
            <a:br>
              <a:rPr lang="en-US" altLang="ja-JP" dirty="0">
                <a:latin typeface="Meiryo UI" panose="020B0604030504040204" pitchFamily="50" charset="-128"/>
                <a:ea typeface="Meiryo UI" panose="020B0604030504040204" pitchFamily="50" charset="-128"/>
              </a:rPr>
            </a:b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再委託先全てを記載すること。</a:t>
            </a:r>
            <a:br>
              <a:rPr lang="en-US" altLang="ja-JP" sz="1400" dirty="0">
                <a:latin typeface="Meiryo UI" panose="020B0604030504040204" pitchFamily="50" charset="-128"/>
                <a:ea typeface="Meiryo UI" panose="020B0604030504040204" pitchFamily="50" charset="-128"/>
              </a:rPr>
            </a:b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再委託しない場合は、表空欄に再委託なしと記載すること。</a:t>
            </a:r>
            <a:br>
              <a:rPr lang="en-US" altLang="ja-JP" sz="1400" dirty="0">
                <a:latin typeface="Meiryo UI" panose="020B0604030504040204" pitchFamily="50" charset="-128"/>
                <a:ea typeface="Meiryo UI" panose="020B0604030504040204" pitchFamily="50" charset="-128"/>
              </a:rPr>
            </a:b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再委託先が複数ある場合は、スライドを追加すること。</a:t>
            </a:r>
            <a:endParaRPr lang="en-US" altLang="ja-JP" dirty="0">
              <a:latin typeface="Meiryo UI" panose="020B0604030504040204" pitchFamily="50" charset="-128"/>
              <a:ea typeface="Meiryo UI" panose="020B0604030504040204" pitchFamily="50" charset="-128"/>
            </a:endParaRPr>
          </a:p>
        </p:txBody>
      </p:sp>
      <p:graphicFrame>
        <p:nvGraphicFramePr>
          <p:cNvPr id="8" name="表 7">
            <a:extLst>
              <a:ext uri="{FF2B5EF4-FFF2-40B4-BE49-F238E27FC236}">
                <a16:creationId xmlns:a16="http://schemas.microsoft.com/office/drawing/2014/main" id="{25ED8540-F64F-4EAF-96C2-822C5385197C}"/>
              </a:ext>
            </a:extLst>
          </p:cNvPr>
          <p:cNvGraphicFramePr>
            <a:graphicFrameLocks noGrp="1"/>
          </p:cNvGraphicFramePr>
          <p:nvPr>
            <p:extLst>
              <p:ext uri="{D42A27DB-BD31-4B8C-83A1-F6EECF244321}">
                <p14:modId xmlns:p14="http://schemas.microsoft.com/office/powerpoint/2010/main" val="446110052"/>
              </p:ext>
            </p:extLst>
          </p:nvPr>
        </p:nvGraphicFramePr>
        <p:xfrm>
          <a:off x="546019" y="2291658"/>
          <a:ext cx="11096251" cy="4086264"/>
        </p:xfrm>
        <a:graphic>
          <a:graphicData uri="http://schemas.openxmlformats.org/drawingml/2006/table">
            <a:tbl>
              <a:tblPr/>
              <a:tblGrid>
                <a:gridCol w="2077597">
                  <a:extLst>
                    <a:ext uri="{9D8B030D-6E8A-4147-A177-3AD203B41FA5}">
                      <a16:colId xmlns:a16="http://schemas.microsoft.com/office/drawing/2014/main" val="1808299985"/>
                    </a:ext>
                  </a:extLst>
                </a:gridCol>
                <a:gridCol w="1620410">
                  <a:extLst>
                    <a:ext uri="{9D8B030D-6E8A-4147-A177-3AD203B41FA5}">
                      <a16:colId xmlns:a16="http://schemas.microsoft.com/office/drawing/2014/main" val="1080184661"/>
                    </a:ext>
                  </a:extLst>
                </a:gridCol>
                <a:gridCol w="2317579">
                  <a:extLst>
                    <a:ext uri="{9D8B030D-6E8A-4147-A177-3AD203B41FA5}">
                      <a16:colId xmlns:a16="http://schemas.microsoft.com/office/drawing/2014/main" val="2754631379"/>
                    </a:ext>
                  </a:extLst>
                </a:gridCol>
                <a:gridCol w="3361928">
                  <a:extLst>
                    <a:ext uri="{9D8B030D-6E8A-4147-A177-3AD203B41FA5}">
                      <a16:colId xmlns:a16="http://schemas.microsoft.com/office/drawing/2014/main" val="3601029151"/>
                    </a:ext>
                  </a:extLst>
                </a:gridCol>
                <a:gridCol w="1718737">
                  <a:extLst>
                    <a:ext uri="{9D8B030D-6E8A-4147-A177-3AD203B41FA5}">
                      <a16:colId xmlns:a16="http://schemas.microsoft.com/office/drawing/2014/main" val="2887686551"/>
                    </a:ext>
                  </a:extLst>
                </a:gridCol>
              </a:tblGrid>
              <a:tr h="225914">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（ふりがな）</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gridSpan="4">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12585901"/>
                  </a:ext>
                </a:extLst>
              </a:tr>
              <a:tr h="225914">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商号又は名称</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8314878"/>
                  </a:ext>
                </a:extLst>
              </a:tr>
              <a:tr h="225914">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（ふりがな）</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gridSpan="4">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48018320"/>
                  </a:ext>
                </a:extLst>
              </a:tr>
              <a:tr h="225914">
                <a:tc>
                  <a:txBody>
                    <a:bodyPr/>
                    <a:lstStyle/>
                    <a:p>
                      <a:pPr algn="ctr" fontAlgn="ctr"/>
                      <a:r>
                        <a:rPr lang="zh-TW" altLang="en-US" sz="1100" b="0" i="0" u="none" strike="noStrike">
                          <a:solidFill>
                            <a:srgbClr val="000000"/>
                          </a:solidFill>
                          <a:effectLst/>
                          <a:latin typeface="Meiryo UI" panose="020B0604030504040204" pitchFamily="50" charset="-128"/>
                          <a:ea typeface="Meiryo UI" panose="020B0604030504040204" pitchFamily="50" charset="-128"/>
                        </a:rPr>
                        <a:t>代表者職氏名</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07995792"/>
                  </a:ext>
                </a:extLst>
              </a:tr>
              <a:tr h="225914">
                <a:tc rowSpan="3">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所在地</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郵便番号</a:t>
                      </a:r>
                    </a:p>
                  </a:txBody>
                  <a:tcPr marL="4473" marR="4473" marT="4473"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gridSpan="3">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4473" marR="4473" marT="4473"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pPr algn="ctr" fontAlgn="ctr"/>
                      <a:endParaRPr lang="ja-JP" altLang="en-US" sz="11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4473" marR="4473" marT="4473"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166277965"/>
                  </a:ext>
                </a:extLst>
              </a:tr>
              <a:tr h="225914">
                <a:tc vMerge="1">
                  <a:txBody>
                    <a:bodyPr/>
                    <a:lstStyle/>
                    <a:p>
                      <a:endParaRPr kumimoji="1" lang="ja-JP" altLang="en-US"/>
                    </a:p>
                  </a:txBody>
                  <a:tcPr/>
                </a:tc>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住所</a:t>
                      </a:r>
                    </a:p>
                  </a:txBody>
                  <a:tcPr marL="4473" marR="4473" marT="4473"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3">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4473" marR="4473" marT="4473"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pPr algn="ctr" fontAlgn="ctr"/>
                      <a:endParaRPr lang="ja-JP" altLang="en-US" sz="11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4473" marR="4473" marT="4473"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4283133529"/>
                  </a:ext>
                </a:extLst>
              </a:tr>
              <a:tr h="225914">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WEB</a:t>
                      </a:r>
                      <a:r>
                        <a:rPr lang="ja-JP" altLang="en-US" sz="1100" b="0" i="0" u="none" strike="noStrike">
                          <a:solidFill>
                            <a:srgbClr val="000000"/>
                          </a:solidFill>
                          <a:effectLst/>
                          <a:latin typeface="Meiryo UI" panose="020B0604030504040204" pitchFamily="50" charset="-128"/>
                          <a:ea typeface="Meiryo UI" panose="020B0604030504040204" pitchFamily="50" charset="-128"/>
                        </a:rPr>
                        <a:t>サイト</a:t>
                      </a:r>
                    </a:p>
                  </a:txBody>
                  <a:tcPr marL="4473" marR="4473" marT="4473"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4473" marR="4473" marT="4473"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endParaRPr lang="ja-JP" altLang="en-US" sz="11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4473" marR="4473" marT="4473"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853070765"/>
                  </a:ext>
                </a:extLst>
              </a:tr>
              <a:tr h="225914">
                <a:tc rowSpan="2">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連絡先</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eiryo UI" panose="020B0604030504040204" pitchFamily="50" charset="-128"/>
                          <a:ea typeface="Meiryo UI" panose="020B0604030504040204" pitchFamily="50" charset="-128"/>
                        </a:rPr>
                        <a:t>T E L</a:t>
                      </a:r>
                    </a:p>
                  </a:txBody>
                  <a:tcPr marL="4473" marR="4473" marT="4473"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gridSpan="3">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4473" marR="4473" marT="4473"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pPr algn="ctr" fontAlgn="ctr"/>
                      <a:endParaRPr lang="ja-JP" altLang="en-US" sz="11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4473" marR="4473" marT="4473"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053362322"/>
                  </a:ext>
                </a:extLst>
              </a:tr>
              <a:tr h="225914">
                <a:tc vMerge="1">
                  <a:txBody>
                    <a:bodyPr/>
                    <a:lstStyle/>
                    <a:p>
                      <a:endParaRPr kumimoji="1" lang="ja-JP" altLang="en-US"/>
                    </a:p>
                  </a:txBody>
                  <a:tcPr/>
                </a:tc>
                <a:tc>
                  <a:txBody>
                    <a:bodyPr/>
                    <a:lstStyle/>
                    <a:p>
                      <a:pPr algn="ctr" fontAlgn="ctr"/>
                      <a:r>
                        <a:rPr lang="en-US" sz="1100" b="0" i="0" u="none" strike="noStrike">
                          <a:solidFill>
                            <a:srgbClr val="000000"/>
                          </a:solidFill>
                          <a:effectLst/>
                          <a:latin typeface="Meiryo UI" panose="020B0604030504040204" pitchFamily="50" charset="-128"/>
                          <a:ea typeface="Meiryo UI" panose="020B0604030504040204" pitchFamily="50" charset="-128"/>
                        </a:rPr>
                        <a:t>E-MAIL</a:t>
                      </a:r>
                    </a:p>
                  </a:txBody>
                  <a:tcPr marL="4473" marR="4473" marT="4473"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4473" marR="4473" marT="4473"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endParaRPr lang="ja-JP" altLang="en-US" sz="11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4473" marR="4473" marT="4473"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9368584"/>
                  </a:ext>
                </a:extLst>
              </a:tr>
              <a:tr h="257445">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設立年月日</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51299541"/>
                  </a:ext>
                </a:extLst>
              </a:tr>
              <a:tr h="265224">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資本金</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50978486"/>
                  </a:ext>
                </a:extLst>
              </a:tr>
              <a:tr h="225914">
                <a:tc rowSpan="3">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従業員数</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従業員</a:t>
                      </a:r>
                    </a:p>
                  </a:txBody>
                  <a:tcPr marL="4473" marR="4473" marT="447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4473" marR="4473" marT="447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名</a:t>
                      </a:r>
                    </a:p>
                  </a:txBody>
                  <a:tcPr marL="4473" marR="4473" marT="447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2238460"/>
                  </a:ext>
                </a:extLst>
              </a:tr>
              <a:tr h="225914">
                <a:tc vMerge="1">
                  <a:txBody>
                    <a:bodyPr/>
                    <a:lstStyle/>
                    <a:p>
                      <a:endParaRPr kumimoji="1" lang="ja-JP" altLang="en-US"/>
                    </a:p>
                  </a:txBody>
                  <a:tcPr/>
                </a:tc>
                <a:tc gridSpan="2">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ﾊﾟｰﾄ･ｱﾙﾊﾞｲﾄ</a:t>
                      </a:r>
                    </a:p>
                  </a:txBody>
                  <a:tcPr marL="4473" marR="4473" marT="447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4473" marR="4473" marT="447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名</a:t>
                      </a:r>
                    </a:p>
                  </a:txBody>
                  <a:tcPr marL="4473" marR="4473" marT="447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290825"/>
                  </a:ext>
                </a:extLst>
              </a:tr>
              <a:tr h="225914">
                <a:tc vMerge="1">
                  <a:txBody>
                    <a:bodyPr/>
                    <a:lstStyle/>
                    <a:p>
                      <a:endParaRPr kumimoji="1" lang="ja-JP" altLang="en-US"/>
                    </a:p>
                  </a:txBody>
                  <a:tcPr/>
                </a:tc>
                <a:tc gridSpan="2">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合計</a:t>
                      </a:r>
                    </a:p>
                  </a:txBody>
                  <a:tcPr marL="4473" marR="4473" marT="447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4473" marR="4473" marT="447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名</a:t>
                      </a:r>
                    </a:p>
                  </a:txBody>
                  <a:tcPr marL="4473" marR="4473" marT="447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2910038"/>
                  </a:ext>
                </a:extLst>
              </a:tr>
              <a:tr h="278496">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事業内容</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58164583"/>
                  </a:ext>
                </a:extLst>
              </a:tr>
              <a:tr h="348217">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提案者との関係</a:t>
                      </a:r>
                      <a:br>
                        <a:rPr lang="ja-JP" altLang="en-US" sz="1100" b="0" i="0" u="none" strike="noStrike">
                          <a:solidFill>
                            <a:srgbClr val="000000"/>
                          </a:solidFill>
                          <a:effectLst/>
                          <a:latin typeface="Meiryo UI" panose="020B0604030504040204" pitchFamily="50" charset="-128"/>
                          <a:ea typeface="Meiryo UI" panose="020B0604030504040204" pitchFamily="50" charset="-128"/>
                        </a:rPr>
                      </a:br>
                      <a:r>
                        <a:rPr lang="ja-JP" altLang="en-US" sz="1100" b="0" i="0" u="none" strike="noStrike">
                          <a:solidFill>
                            <a:srgbClr val="000000"/>
                          </a:solidFill>
                          <a:effectLst/>
                          <a:latin typeface="Meiryo UI" panose="020B0604030504040204" pitchFamily="50" charset="-128"/>
                          <a:ea typeface="Meiryo UI" panose="020B0604030504040204" pitchFamily="50" charset="-128"/>
                        </a:rPr>
                        <a:t>（資本関係、提携関係等）</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635514159"/>
                  </a:ext>
                </a:extLst>
              </a:tr>
              <a:tr h="225914">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本事業における役割</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l" fontAlgn="ctr"/>
                      <a:r>
                        <a:rPr lang="ja-JP" altLang="en-US" sz="1100" b="0" i="0" u="none" strike="noStrike" dirty="0">
                          <a:solidFill>
                            <a:srgbClr val="000000"/>
                          </a:solidFill>
                          <a:effectLst/>
                          <a:latin typeface="Meiryo UI" panose="020B0604030504040204" pitchFamily="50" charset="-128"/>
                          <a:ea typeface="Meiryo UI" panose="020B0604030504040204" pitchFamily="50" charset="-128"/>
                        </a:rPr>
                        <a:t>　</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59860142"/>
                  </a:ext>
                </a:extLst>
              </a:tr>
            </a:tbl>
          </a:graphicData>
        </a:graphic>
      </p:graphicFrame>
    </p:spTree>
    <p:extLst>
      <p:ext uri="{BB962C8B-B14F-4D97-AF65-F5344CB8AC3E}">
        <p14:creationId xmlns:p14="http://schemas.microsoft.com/office/powerpoint/2010/main" val="1287154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5FA3F5-530F-4C34-B9DB-A5BA42090D7F}"/>
              </a:ext>
            </a:extLst>
          </p:cNvPr>
          <p:cNvSpPr>
            <a:spLocks noGrp="1"/>
          </p:cNvSpPr>
          <p:nvPr>
            <p:ph type="title"/>
          </p:nvPr>
        </p:nvSpPr>
        <p:spPr/>
        <p:txBody>
          <a:bodyPr/>
          <a:lstStyle/>
          <a:p>
            <a:r>
              <a:rPr kumimoji="1" lang="en-US" altLang="ja-JP"/>
              <a:t>2.</a:t>
            </a:r>
            <a:r>
              <a:rPr kumimoji="1" lang="ja-JP" altLang="en-US"/>
              <a:t>業務遂行能力</a:t>
            </a:r>
          </a:p>
        </p:txBody>
      </p:sp>
      <p:sp>
        <p:nvSpPr>
          <p:cNvPr id="4" name="スライド番号プレースホルダー 3">
            <a:extLst>
              <a:ext uri="{FF2B5EF4-FFF2-40B4-BE49-F238E27FC236}">
                <a16:creationId xmlns:a16="http://schemas.microsoft.com/office/drawing/2014/main" id="{85071020-0958-4C56-B69E-F2C72E5B3A50}"/>
              </a:ext>
            </a:extLst>
          </p:cNvPr>
          <p:cNvSpPr>
            <a:spLocks noGrp="1"/>
          </p:cNvSpPr>
          <p:nvPr>
            <p:ph type="sldNum" sz="quarter" idx="10"/>
          </p:nvPr>
        </p:nvSpPr>
        <p:spPr/>
        <p:txBody>
          <a:bodyPr/>
          <a:lstStyle/>
          <a:p>
            <a:pPr>
              <a:defRPr/>
            </a:pPr>
            <a:fld id="{E6EBC3F0-8FD3-4F6F-8000-6AB39AF73F21}" type="slidenum">
              <a:rPr lang="en-US" altLang="ja-JP" smtClean="0">
                <a:solidFill>
                  <a:srgbClr val="000000"/>
                </a:solidFill>
              </a:rPr>
              <a:pPr>
                <a:defRPr/>
              </a:pPr>
              <a:t>16</a:t>
            </a:fld>
            <a:endParaRPr lang="en-US" altLang="ja-JP">
              <a:solidFill>
                <a:srgbClr val="000000"/>
              </a:solidFill>
            </a:endParaRPr>
          </a:p>
        </p:txBody>
      </p:sp>
      <p:sp>
        <p:nvSpPr>
          <p:cNvPr id="5" name="フッター プレースホルダー 4">
            <a:extLst>
              <a:ext uri="{FF2B5EF4-FFF2-40B4-BE49-F238E27FC236}">
                <a16:creationId xmlns:a16="http://schemas.microsoft.com/office/drawing/2014/main" id="{9D9991E9-6267-4F4B-87AD-CB0175E0FFF0}"/>
              </a:ext>
            </a:extLst>
          </p:cNvPr>
          <p:cNvSpPr>
            <a:spLocks noGrp="1"/>
          </p:cNvSpPr>
          <p:nvPr>
            <p:ph type="ftr" sz="quarter" idx="11"/>
          </p:nvPr>
        </p:nvSpPr>
        <p:spPr/>
        <p:txBody>
          <a:bodyPr/>
          <a:lstStyle/>
          <a:p>
            <a:r>
              <a:rPr lang="en-US" altLang="ja-JP" dirty="0"/>
              <a:t>DX</a:t>
            </a:r>
            <a:r>
              <a:rPr lang="ja-JP" altLang="en-US" dirty="0"/>
              <a:t>推進課 </a:t>
            </a:r>
            <a:r>
              <a:rPr lang="en-US" altLang="ja-JP" dirty="0"/>
              <a:t>/</a:t>
            </a:r>
            <a:r>
              <a:rPr lang="ja-JP" altLang="en-US" dirty="0"/>
              <a:t> </a:t>
            </a:r>
            <a:r>
              <a:rPr lang="en-US" altLang="ja-JP" dirty="0"/>
              <a:t>DX</a:t>
            </a:r>
            <a:r>
              <a:rPr lang="ja-JP" altLang="en-US" dirty="0"/>
              <a:t> </a:t>
            </a:r>
            <a:r>
              <a:rPr lang="en-US" altLang="ja-JP" dirty="0"/>
              <a:t>Promotion Div.</a:t>
            </a:r>
            <a:endParaRPr lang="ja-JP" altLang="en-US" dirty="0"/>
          </a:p>
        </p:txBody>
      </p:sp>
      <p:graphicFrame>
        <p:nvGraphicFramePr>
          <p:cNvPr id="7" name="表 7">
            <a:extLst>
              <a:ext uri="{FF2B5EF4-FFF2-40B4-BE49-F238E27FC236}">
                <a16:creationId xmlns:a16="http://schemas.microsoft.com/office/drawing/2014/main" id="{65D9B5BE-788B-4431-8A33-71F77D70306C}"/>
              </a:ext>
            </a:extLst>
          </p:cNvPr>
          <p:cNvGraphicFramePr>
            <a:graphicFrameLocks noGrp="1"/>
          </p:cNvGraphicFramePr>
          <p:nvPr>
            <p:extLst>
              <p:ext uri="{D42A27DB-BD31-4B8C-83A1-F6EECF244321}">
                <p14:modId xmlns:p14="http://schemas.microsoft.com/office/powerpoint/2010/main" val="757908911"/>
              </p:ext>
            </p:extLst>
          </p:nvPr>
        </p:nvGraphicFramePr>
        <p:xfrm>
          <a:off x="586154" y="2002618"/>
          <a:ext cx="10966310" cy="4332868"/>
        </p:xfrm>
        <a:graphic>
          <a:graphicData uri="http://schemas.openxmlformats.org/drawingml/2006/table">
            <a:tbl>
              <a:tblPr firstRow="1" bandRow="1">
                <a:tableStyleId>{912C8C85-51F0-491E-9774-3900AFEF0FD7}</a:tableStyleId>
              </a:tblPr>
              <a:tblGrid>
                <a:gridCol w="10966310">
                  <a:extLst>
                    <a:ext uri="{9D8B030D-6E8A-4147-A177-3AD203B41FA5}">
                      <a16:colId xmlns:a16="http://schemas.microsoft.com/office/drawing/2014/main" val="745745672"/>
                    </a:ext>
                  </a:extLst>
                </a:gridCol>
              </a:tblGrid>
              <a:tr h="4332868">
                <a:tc>
                  <a:txBody>
                    <a:bodyPr/>
                    <a:lstStyle/>
                    <a:p>
                      <a:endParaRPr kumimoji="1" lang="ja-JP" altLang="en-US" b="0">
                        <a:solidFill>
                          <a:schemeClr val="tx1"/>
                        </a:solidFill>
                        <a:latin typeface="Meiryo UI" panose="020B0604030504040204" pitchFamily="50" charset="-128"/>
                        <a:ea typeface="Meiryo UI" panose="020B0604030504040204" pitchFamily="50" charset="-128"/>
                      </a:endParaRPr>
                    </a:p>
                  </a:txBody>
                  <a:tcPr>
                    <a:noFill/>
                  </a:tcPr>
                </a:tc>
                <a:extLst>
                  <a:ext uri="{0D108BD9-81ED-4DB2-BD59-A6C34878D82A}">
                    <a16:rowId xmlns:a16="http://schemas.microsoft.com/office/drawing/2014/main" val="2710870442"/>
                  </a:ext>
                </a:extLst>
              </a:tr>
            </a:tbl>
          </a:graphicData>
        </a:graphic>
      </p:graphicFrame>
      <p:sp>
        <p:nvSpPr>
          <p:cNvPr id="8" name="テキスト ボックス 7">
            <a:extLst>
              <a:ext uri="{FF2B5EF4-FFF2-40B4-BE49-F238E27FC236}">
                <a16:creationId xmlns:a16="http://schemas.microsoft.com/office/drawing/2014/main" id="{E9F128AC-D7C1-4A09-B2CA-46D827BA3743}"/>
              </a:ext>
            </a:extLst>
          </p:cNvPr>
          <p:cNvSpPr txBox="1"/>
          <p:nvPr/>
        </p:nvSpPr>
        <p:spPr>
          <a:xfrm>
            <a:off x="88900" y="783772"/>
            <a:ext cx="11553371" cy="1015663"/>
          </a:xfrm>
          <a:prstGeom prst="rect">
            <a:avLst/>
          </a:prstGeom>
          <a:noFill/>
        </p:spPr>
        <p:txBody>
          <a:bodyPr vert="horz" wrap="square" rtlCol="0">
            <a:spAutoFit/>
          </a:bodyPr>
          <a:lstStyle/>
          <a:p>
            <a:pPr algn="l"/>
            <a:r>
              <a:rPr kumimoji="1" lang="ja-JP" altLang="en-US" sz="2400" b="1" dirty="0">
                <a:latin typeface="Meiryo UI" panose="020B0604030504040204" pitchFamily="50" charset="-128"/>
                <a:ea typeface="Meiryo UI" panose="020B0604030504040204" pitchFamily="50" charset="-128"/>
              </a:rPr>
              <a:t>（</a:t>
            </a:r>
            <a:r>
              <a:rPr lang="en-US" altLang="ja-JP" sz="2400" b="1" dirty="0">
                <a:latin typeface="Meiryo UI" panose="020B0604030504040204" pitchFamily="50" charset="-128"/>
                <a:ea typeface="Meiryo UI" panose="020B0604030504040204" pitchFamily="50" charset="-128"/>
              </a:rPr>
              <a:t>5</a:t>
            </a:r>
            <a:r>
              <a:rPr kumimoji="1" lang="ja-JP" altLang="en-US" sz="2400" b="1" dirty="0">
                <a:latin typeface="Meiryo UI" panose="020B0604030504040204" pitchFamily="50" charset="-128"/>
                <a:ea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rPr>
              <a:t>実績の有無</a:t>
            </a:r>
            <a:endParaRPr kumimoji="1" lang="ja-JP" altLang="en-US" sz="2400" b="1" dirty="0">
              <a:latin typeface="Meiryo UI" panose="020B0604030504040204" pitchFamily="50" charset="-128"/>
              <a:ea typeface="Meiryo UI" panose="020B0604030504040204" pitchFamily="50" charset="-128"/>
            </a:endParaRPr>
          </a:p>
          <a:p>
            <a:pPr marL="342900" indent="-342900" algn="l">
              <a:buClr>
                <a:srgbClr val="7474D2"/>
              </a:buClr>
              <a:buFont typeface="Wingdings" panose="05000000000000000000" pitchFamily="2" charset="2"/>
              <a:buChar char="u"/>
            </a:pPr>
            <a:r>
              <a:rPr kumimoji="1" lang="ja-JP" altLang="en-US" dirty="0">
                <a:latin typeface="Meiryo UI" panose="020B0604030504040204" pitchFamily="50" charset="-128"/>
                <a:ea typeface="Meiryo UI" panose="020B0604030504040204" pitchFamily="50" charset="-128"/>
              </a:rPr>
              <a:t>過去に同様又は類似の業務を実施（受託）した経験の有無について記載すること。</a:t>
            </a:r>
            <a:endParaRPr kumimoji="1" lang="en-US" altLang="ja-JP" dirty="0">
              <a:latin typeface="Meiryo UI" panose="020B0604030504040204" pitchFamily="50" charset="-128"/>
              <a:ea typeface="Meiryo UI" panose="020B0604030504040204" pitchFamily="50" charset="-128"/>
            </a:endParaRPr>
          </a:p>
          <a:p>
            <a:pPr marL="342900" indent="-342900" algn="l">
              <a:buClr>
                <a:srgbClr val="7474D2"/>
              </a:buClr>
              <a:buFont typeface="Wingdings" panose="05000000000000000000" pitchFamily="2" charset="2"/>
              <a:buChar char="u"/>
            </a:pPr>
            <a:r>
              <a:rPr lang="ja-JP" altLang="en-US" dirty="0">
                <a:latin typeface="Meiryo UI" panose="020B0604030504040204" pitchFamily="50" charset="-128"/>
                <a:ea typeface="Meiryo UI" panose="020B0604030504040204" pitchFamily="50" charset="-128"/>
              </a:rPr>
              <a:t>実施（受託）経験がある場合は、概要（内容、規模、成果等）について記載すること。</a:t>
            </a:r>
            <a:endParaRPr kumimoji="1" lang="en-US" altLang="ja-JP"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039420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5FA3F5-530F-4C34-B9DB-A5BA42090D7F}"/>
              </a:ext>
            </a:extLst>
          </p:cNvPr>
          <p:cNvSpPr>
            <a:spLocks noGrp="1"/>
          </p:cNvSpPr>
          <p:nvPr>
            <p:ph type="title"/>
          </p:nvPr>
        </p:nvSpPr>
        <p:spPr/>
        <p:txBody>
          <a:bodyPr/>
          <a:lstStyle/>
          <a:p>
            <a:r>
              <a:rPr kumimoji="1" lang="en-US" altLang="ja-JP"/>
              <a:t>3.</a:t>
            </a:r>
            <a:r>
              <a:rPr kumimoji="1" lang="ja-JP" altLang="en-US"/>
              <a:t>見積価格</a:t>
            </a:r>
          </a:p>
        </p:txBody>
      </p:sp>
      <p:sp>
        <p:nvSpPr>
          <p:cNvPr id="4" name="スライド番号プレースホルダー 3">
            <a:extLst>
              <a:ext uri="{FF2B5EF4-FFF2-40B4-BE49-F238E27FC236}">
                <a16:creationId xmlns:a16="http://schemas.microsoft.com/office/drawing/2014/main" id="{85071020-0958-4C56-B69E-F2C72E5B3A50}"/>
              </a:ext>
            </a:extLst>
          </p:cNvPr>
          <p:cNvSpPr>
            <a:spLocks noGrp="1"/>
          </p:cNvSpPr>
          <p:nvPr>
            <p:ph type="sldNum" sz="quarter" idx="10"/>
          </p:nvPr>
        </p:nvSpPr>
        <p:spPr/>
        <p:txBody>
          <a:bodyPr/>
          <a:lstStyle/>
          <a:p>
            <a:pPr>
              <a:defRPr/>
            </a:pPr>
            <a:fld id="{E6EBC3F0-8FD3-4F6F-8000-6AB39AF73F21}" type="slidenum">
              <a:rPr lang="en-US" altLang="ja-JP" smtClean="0">
                <a:solidFill>
                  <a:srgbClr val="000000"/>
                </a:solidFill>
              </a:rPr>
              <a:pPr>
                <a:defRPr/>
              </a:pPr>
              <a:t>17</a:t>
            </a:fld>
            <a:endParaRPr lang="en-US" altLang="ja-JP">
              <a:solidFill>
                <a:srgbClr val="000000"/>
              </a:solidFill>
            </a:endParaRPr>
          </a:p>
        </p:txBody>
      </p:sp>
      <p:sp>
        <p:nvSpPr>
          <p:cNvPr id="5" name="フッター プレースホルダー 4">
            <a:extLst>
              <a:ext uri="{FF2B5EF4-FFF2-40B4-BE49-F238E27FC236}">
                <a16:creationId xmlns:a16="http://schemas.microsoft.com/office/drawing/2014/main" id="{9D9991E9-6267-4F4B-87AD-CB0175E0FFF0}"/>
              </a:ext>
            </a:extLst>
          </p:cNvPr>
          <p:cNvSpPr>
            <a:spLocks noGrp="1"/>
          </p:cNvSpPr>
          <p:nvPr>
            <p:ph type="ftr" sz="quarter" idx="11"/>
          </p:nvPr>
        </p:nvSpPr>
        <p:spPr/>
        <p:txBody>
          <a:bodyPr/>
          <a:lstStyle/>
          <a:p>
            <a:r>
              <a:rPr lang="en-US" altLang="ja-JP" dirty="0"/>
              <a:t>DX</a:t>
            </a:r>
            <a:r>
              <a:rPr lang="ja-JP" altLang="en-US" dirty="0"/>
              <a:t>推進課 </a:t>
            </a:r>
            <a:r>
              <a:rPr lang="en-US" altLang="ja-JP" dirty="0"/>
              <a:t>/</a:t>
            </a:r>
            <a:r>
              <a:rPr lang="ja-JP" altLang="en-US" dirty="0"/>
              <a:t> </a:t>
            </a:r>
            <a:r>
              <a:rPr lang="en-US" altLang="ja-JP" dirty="0"/>
              <a:t>DX</a:t>
            </a:r>
            <a:r>
              <a:rPr lang="ja-JP" altLang="en-US" dirty="0"/>
              <a:t> </a:t>
            </a:r>
            <a:r>
              <a:rPr lang="en-US" altLang="ja-JP" dirty="0"/>
              <a:t>Promotion Div.</a:t>
            </a:r>
            <a:endParaRPr lang="ja-JP" altLang="en-US" dirty="0"/>
          </a:p>
        </p:txBody>
      </p:sp>
      <p:sp>
        <p:nvSpPr>
          <p:cNvPr id="6" name="テキスト ボックス 5">
            <a:extLst>
              <a:ext uri="{FF2B5EF4-FFF2-40B4-BE49-F238E27FC236}">
                <a16:creationId xmlns:a16="http://schemas.microsoft.com/office/drawing/2014/main" id="{89B606E5-84A6-435F-B996-6A11138312D2}"/>
              </a:ext>
            </a:extLst>
          </p:cNvPr>
          <p:cNvSpPr txBox="1"/>
          <p:nvPr/>
        </p:nvSpPr>
        <p:spPr>
          <a:xfrm>
            <a:off x="88900" y="907105"/>
            <a:ext cx="11553371" cy="923330"/>
          </a:xfrm>
          <a:prstGeom prst="rect">
            <a:avLst/>
          </a:prstGeom>
          <a:noFill/>
        </p:spPr>
        <p:txBody>
          <a:bodyPr vert="horz" wrap="square" rtlCol="0">
            <a:spAutoFit/>
          </a:bodyPr>
          <a:lstStyle/>
          <a:p>
            <a:pPr marL="342900" indent="-342900" algn="l">
              <a:buClr>
                <a:srgbClr val="7474D2"/>
              </a:buClr>
              <a:buFont typeface="Wingdings" panose="05000000000000000000" pitchFamily="2" charset="2"/>
              <a:buChar char="u"/>
            </a:pPr>
            <a:r>
              <a:rPr lang="ja-JP" altLang="en-US" dirty="0">
                <a:latin typeface="Meiryo UI" panose="020B0604030504040204" pitchFamily="50" charset="-128"/>
                <a:ea typeface="Meiryo UI" panose="020B0604030504040204" pitchFamily="50" charset="-128"/>
              </a:rPr>
              <a:t>一括計上ではなく、積み上げ方式により客観的な判断が可能な記載方法とすること。</a:t>
            </a:r>
            <a:endParaRPr lang="en-US" altLang="ja-JP" dirty="0">
              <a:latin typeface="Meiryo UI" panose="020B0604030504040204" pitchFamily="50" charset="-128"/>
              <a:ea typeface="Meiryo UI" panose="020B0604030504040204" pitchFamily="50" charset="-128"/>
            </a:endParaRPr>
          </a:p>
          <a:p>
            <a:pPr marL="342900" indent="-342900" algn="l">
              <a:buClr>
                <a:srgbClr val="7474D2"/>
              </a:buClr>
              <a:buFont typeface="Wingdings" panose="05000000000000000000" pitchFamily="2" charset="2"/>
              <a:buChar char="u"/>
            </a:pPr>
            <a:r>
              <a:rPr kumimoji="1" lang="ja-JP" altLang="en-US" dirty="0">
                <a:latin typeface="Meiryo UI" panose="020B0604030504040204" pitchFamily="50" charset="-128"/>
                <a:ea typeface="Meiryo UI" panose="020B0604030504040204" pitchFamily="50" charset="-128"/>
              </a:rPr>
              <a:t>必要経費について見積もり、研修実施に係る経費分類ごとに内訳を明記すること。</a:t>
            </a:r>
            <a:endParaRPr kumimoji="1" lang="en-US" altLang="ja-JP" dirty="0">
              <a:latin typeface="Meiryo UI" panose="020B0604030504040204" pitchFamily="50" charset="-128"/>
              <a:ea typeface="Meiryo UI" panose="020B0604030504040204" pitchFamily="50" charset="-128"/>
            </a:endParaRPr>
          </a:p>
          <a:p>
            <a:pPr marL="342900" indent="-342900" algn="l">
              <a:buClr>
                <a:srgbClr val="7474D2"/>
              </a:buClr>
              <a:buFont typeface="Wingdings" panose="05000000000000000000" pitchFamily="2" charset="2"/>
              <a:buChar char="u"/>
            </a:pPr>
            <a:r>
              <a:rPr lang="en-US" altLang="ja-JP" dirty="0">
                <a:latin typeface="Meiryo UI" panose="020B0604030504040204" pitchFamily="50" charset="-128"/>
                <a:ea typeface="Meiryo UI" panose="020B0604030504040204" pitchFamily="50" charset="-128"/>
              </a:rPr>
              <a:t>e</a:t>
            </a:r>
            <a:r>
              <a:rPr lang="ja-JP" altLang="en-US" dirty="0">
                <a:latin typeface="Meiryo UI" panose="020B0604030504040204" pitchFamily="50" charset="-128"/>
                <a:ea typeface="Meiryo UI" panose="020B0604030504040204" pitchFamily="50" charset="-128"/>
              </a:rPr>
              <a:t>ラーニング等において利用人数に応じた価格設定</a:t>
            </a:r>
            <a:r>
              <a:rPr lang="ja-JP" altLang="en-US" sz="1200" dirty="0">
                <a:latin typeface="Meiryo UI" panose="020B0604030504040204" pitchFamily="50" charset="-128"/>
                <a:ea typeface="Meiryo UI" panose="020B0604030504040204" pitchFamily="50" charset="-128"/>
              </a:rPr>
              <a:t>（例：○人以上△人以内の利用で</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円）</a:t>
            </a:r>
            <a:r>
              <a:rPr lang="ja-JP" altLang="en-US" dirty="0">
                <a:latin typeface="Meiryo UI" panose="020B0604030504040204" pitchFamily="50" charset="-128"/>
                <a:ea typeface="Meiryo UI" panose="020B0604030504040204" pitchFamily="50" charset="-128"/>
              </a:rPr>
              <a:t>がある場合は、その旨を記載すること。</a:t>
            </a:r>
            <a:endParaRPr kumimoji="1" lang="en-US" altLang="ja-JP" dirty="0">
              <a:latin typeface="Meiryo UI" panose="020B0604030504040204" pitchFamily="50" charset="-128"/>
              <a:ea typeface="Meiryo UI" panose="020B0604030504040204" pitchFamily="50" charset="-128"/>
            </a:endParaRPr>
          </a:p>
        </p:txBody>
      </p:sp>
      <p:graphicFrame>
        <p:nvGraphicFramePr>
          <p:cNvPr id="9" name="表 9">
            <a:extLst>
              <a:ext uri="{FF2B5EF4-FFF2-40B4-BE49-F238E27FC236}">
                <a16:creationId xmlns:a16="http://schemas.microsoft.com/office/drawing/2014/main" id="{B5109267-8F25-4E90-A5B2-891A5EA050AC}"/>
              </a:ext>
            </a:extLst>
          </p:cNvPr>
          <p:cNvGraphicFramePr>
            <a:graphicFrameLocks noGrp="1"/>
          </p:cNvGraphicFramePr>
          <p:nvPr>
            <p:extLst>
              <p:ext uri="{D42A27DB-BD31-4B8C-83A1-F6EECF244321}">
                <p14:modId xmlns:p14="http://schemas.microsoft.com/office/powerpoint/2010/main" val="4045628445"/>
              </p:ext>
            </p:extLst>
          </p:nvPr>
        </p:nvGraphicFramePr>
        <p:xfrm>
          <a:off x="562062" y="2064760"/>
          <a:ext cx="11016000" cy="4109537"/>
        </p:xfrm>
        <a:graphic>
          <a:graphicData uri="http://schemas.openxmlformats.org/drawingml/2006/table">
            <a:tbl>
              <a:tblPr firstRow="1" bandRow="1">
                <a:tableStyleId>{5C22544A-7EE6-4342-B048-85BDC9FD1C3A}</a:tableStyleId>
              </a:tblPr>
              <a:tblGrid>
                <a:gridCol w="2231472">
                  <a:extLst>
                    <a:ext uri="{9D8B030D-6E8A-4147-A177-3AD203B41FA5}">
                      <a16:colId xmlns:a16="http://schemas.microsoft.com/office/drawing/2014/main" val="3136119425"/>
                    </a:ext>
                  </a:extLst>
                </a:gridCol>
                <a:gridCol w="6358855">
                  <a:extLst>
                    <a:ext uri="{9D8B030D-6E8A-4147-A177-3AD203B41FA5}">
                      <a16:colId xmlns:a16="http://schemas.microsoft.com/office/drawing/2014/main" val="3690418411"/>
                    </a:ext>
                  </a:extLst>
                </a:gridCol>
                <a:gridCol w="2425673">
                  <a:extLst>
                    <a:ext uri="{9D8B030D-6E8A-4147-A177-3AD203B41FA5}">
                      <a16:colId xmlns:a16="http://schemas.microsoft.com/office/drawing/2014/main" val="1087215206"/>
                    </a:ext>
                  </a:extLst>
                </a:gridCol>
              </a:tblGrid>
              <a:tr h="306505">
                <a:tc>
                  <a:txBody>
                    <a:bodyPr/>
                    <a:lstStyle/>
                    <a:p>
                      <a:pPr algn="ctr"/>
                      <a:r>
                        <a:rPr kumimoji="1" lang="ja-JP" altLang="en-US" sz="1400" dirty="0">
                          <a:solidFill>
                            <a:schemeClr val="bg1"/>
                          </a:solidFill>
                          <a:latin typeface="Meiryo UI" panose="020B0604030504040204" pitchFamily="50" charset="-128"/>
                          <a:ea typeface="Meiryo UI" panose="020B0604030504040204" pitchFamily="50" charset="-128"/>
                        </a:rPr>
                        <a:t>項目</a:t>
                      </a:r>
                    </a:p>
                  </a:txBody>
                  <a:tcPr anchor="ctr">
                    <a:lnL w="9525" cap="flat" cmpd="sng" algn="ctr">
                      <a:solidFill>
                        <a:schemeClr val="accent6"/>
                      </a:solidFill>
                      <a:prstDash val="solid"/>
                      <a:round/>
                      <a:headEnd type="none" w="med" len="med"/>
                      <a:tailEnd type="none" w="med" len="med"/>
                    </a:lnL>
                    <a:lnR w="9525" cap="flat" cmpd="sng" algn="ctr">
                      <a:solidFill>
                        <a:schemeClr val="accent6"/>
                      </a:solidFill>
                      <a:prstDash val="solid"/>
                      <a:round/>
                      <a:headEnd type="none" w="med" len="med"/>
                      <a:tailEnd type="none" w="med" len="med"/>
                    </a:ln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solidFill>
                      <a:schemeClr val="accent6"/>
                    </a:solidFill>
                  </a:tcPr>
                </a:tc>
                <a:tc>
                  <a:txBody>
                    <a:bodyPr/>
                    <a:lstStyle/>
                    <a:p>
                      <a:pPr algn="ctr"/>
                      <a:r>
                        <a:rPr kumimoji="1" lang="ja-JP" altLang="en-US" sz="1400">
                          <a:solidFill>
                            <a:schemeClr val="bg1"/>
                          </a:solidFill>
                          <a:latin typeface="Meiryo UI" panose="020B0604030504040204" pitchFamily="50" charset="-128"/>
                          <a:ea typeface="Meiryo UI" panose="020B0604030504040204" pitchFamily="50" charset="-128"/>
                        </a:rPr>
                        <a:t>費用の内訳</a:t>
                      </a:r>
                    </a:p>
                  </a:txBody>
                  <a:tcPr anchor="ctr">
                    <a:lnL w="9525" cap="flat" cmpd="sng" algn="ctr">
                      <a:solidFill>
                        <a:schemeClr val="accent6"/>
                      </a:solidFill>
                      <a:prstDash val="solid"/>
                      <a:round/>
                      <a:headEnd type="none" w="med" len="med"/>
                      <a:tailEnd type="none" w="med" len="med"/>
                    </a:lnL>
                    <a:lnR w="9525" cap="flat" cmpd="sng" algn="ctr">
                      <a:solidFill>
                        <a:schemeClr val="accent6"/>
                      </a:solidFill>
                      <a:prstDash val="solid"/>
                      <a:round/>
                      <a:headEnd type="none" w="med" len="med"/>
                      <a:tailEnd type="none" w="med" len="med"/>
                    </a:ln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solidFill>
                      <a:schemeClr val="accent6"/>
                    </a:solidFill>
                  </a:tcPr>
                </a:tc>
                <a:tc>
                  <a:txBody>
                    <a:bodyPr/>
                    <a:lstStyle/>
                    <a:p>
                      <a:pPr algn="ctr"/>
                      <a:r>
                        <a:rPr kumimoji="1" lang="ja-JP" altLang="en-US" sz="1400">
                          <a:solidFill>
                            <a:schemeClr val="bg1"/>
                          </a:solidFill>
                          <a:latin typeface="Meiryo UI" panose="020B0604030504040204" pitchFamily="50" charset="-128"/>
                          <a:ea typeface="Meiryo UI" panose="020B0604030504040204" pitchFamily="50" charset="-128"/>
                        </a:rPr>
                        <a:t>小計</a:t>
                      </a:r>
                    </a:p>
                  </a:txBody>
                  <a:tcPr anchor="ctr">
                    <a:lnL w="9525" cap="flat" cmpd="sng" algn="ctr">
                      <a:solidFill>
                        <a:schemeClr val="accent6"/>
                      </a:solidFill>
                      <a:prstDash val="solid"/>
                      <a:round/>
                      <a:headEnd type="none" w="med" len="med"/>
                      <a:tailEnd type="none" w="med" len="med"/>
                    </a:lnL>
                    <a:lnR w="9525" cap="flat" cmpd="sng" algn="ctr">
                      <a:solidFill>
                        <a:schemeClr val="accent6"/>
                      </a:solidFill>
                      <a:prstDash val="solid"/>
                      <a:round/>
                      <a:headEnd type="none" w="med" len="med"/>
                      <a:tailEnd type="none" w="med" len="med"/>
                    </a:ln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solidFill>
                      <a:schemeClr val="accent6"/>
                    </a:solidFill>
                  </a:tcPr>
                </a:tc>
                <a:extLst>
                  <a:ext uri="{0D108BD9-81ED-4DB2-BD59-A6C34878D82A}">
                    <a16:rowId xmlns:a16="http://schemas.microsoft.com/office/drawing/2014/main" val="345139376"/>
                  </a:ext>
                </a:extLst>
              </a:tr>
              <a:tr h="1122241">
                <a:tc>
                  <a:txBody>
                    <a:bodyPr/>
                    <a:lstStyle/>
                    <a:p>
                      <a:r>
                        <a:rPr kumimoji="1" lang="ja-JP" altLang="en-US" sz="1400" dirty="0">
                          <a:latin typeface="Meiryo UI" panose="020B0604030504040204" pitchFamily="50" charset="-128"/>
                          <a:ea typeface="Meiryo UI" panose="020B0604030504040204" pitchFamily="50" charset="-128"/>
                        </a:rPr>
                        <a:t>マネジメント人材研修</a:t>
                      </a:r>
                    </a:p>
                  </a:txBody>
                  <a:tcPr anchor="ctr">
                    <a:lnL w="9525" cap="flat" cmpd="sng" algn="ctr">
                      <a:solidFill>
                        <a:schemeClr val="accent6"/>
                      </a:solidFill>
                      <a:prstDash val="solid"/>
                      <a:round/>
                      <a:headEnd type="none" w="med" len="med"/>
                      <a:tailEnd type="none" w="med" len="med"/>
                    </a:lnL>
                    <a:lnR w="9525" cap="flat" cmpd="sng" algn="ctr">
                      <a:solidFill>
                        <a:schemeClr val="accent6"/>
                      </a:solidFill>
                      <a:prstDash val="solid"/>
                      <a:round/>
                      <a:headEnd type="none" w="med" len="med"/>
                      <a:tailEnd type="none" w="med" len="med"/>
                    </a:ln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noFill/>
                  </a:tcPr>
                </a:tc>
                <a:tc>
                  <a:txBody>
                    <a:bodyPr/>
                    <a:lstStyle/>
                    <a:p>
                      <a:endParaRPr kumimoji="1" lang="ja-JP" altLang="en-US" sz="1400">
                        <a:latin typeface="Meiryo UI" panose="020B0604030504040204" pitchFamily="50" charset="-128"/>
                        <a:ea typeface="Meiryo UI" panose="020B0604030504040204" pitchFamily="50" charset="-128"/>
                      </a:endParaRPr>
                    </a:p>
                  </a:txBody>
                  <a:tcPr anchor="ctr">
                    <a:lnL w="9525" cap="flat" cmpd="sng" algn="ctr">
                      <a:solidFill>
                        <a:schemeClr val="accent6"/>
                      </a:solidFill>
                      <a:prstDash val="solid"/>
                      <a:round/>
                      <a:headEnd type="none" w="med" len="med"/>
                      <a:tailEnd type="none" w="med" len="med"/>
                    </a:lnL>
                    <a:lnR w="9525" cap="flat" cmpd="sng" algn="ctr">
                      <a:solidFill>
                        <a:schemeClr val="accent6"/>
                      </a:solidFill>
                      <a:prstDash val="solid"/>
                      <a:round/>
                      <a:headEnd type="none" w="med" len="med"/>
                      <a:tailEnd type="none" w="med" len="med"/>
                    </a:ln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noFill/>
                  </a:tcPr>
                </a:tc>
                <a:tc>
                  <a:txBody>
                    <a:bodyPr/>
                    <a:lstStyle/>
                    <a:p>
                      <a:pPr lvl="0" algn="r"/>
                      <a:r>
                        <a:rPr kumimoji="1" lang="ja-JP" altLang="en-US" sz="1400">
                          <a:latin typeface="Meiryo UI" panose="020B0604030504040204" pitchFamily="50" charset="-128"/>
                          <a:ea typeface="Meiryo UI" panose="020B0604030504040204" pitchFamily="50" charset="-128"/>
                        </a:rPr>
                        <a:t>円</a:t>
                      </a:r>
                    </a:p>
                  </a:txBody>
                  <a:tcPr anchor="ctr">
                    <a:lnL w="9525" cap="flat" cmpd="sng" algn="ctr">
                      <a:solidFill>
                        <a:schemeClr val="accent6"/>
                      </a:solidFill>
                      <a:prstDash val="solid"/>
                      <a:round/>
                      <a:headEnd type="none" w="med" len="med"/>
                      <a:tailEnd type="none" w="med" len="med"/>
                    </a:lnL>
                    <a:lnR w="9525" cap="flat" cmpd="sng" algn="ctr">
                      <a:solidFill>
                        <a:schemeClr val="accent6"/>
                      </a:solidFill>
                      <a:prstDash val="solid"/>
                      <a:round/>
                      <a:headEnd type="none" w="med" len="med"/>
                      <a:tailEnd type="none" w="med" len="med"/>
                    </a:ln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2743770951"/>
                  </a:ext>
                </a:extLst>
              </a:tr>
              <a:tr h="1122241">
                <a:tc>
                  <a:txBody>
                    <a:bodyPr/>
                    <a:lstStyle/>
                    <a:p>
                      <a:r>
                        <a:rPr kumimoji="1" lang="ja-JP" altLang="en-US" sz="1400" dirty="0">
                          <a:latin typeface="Meiryo UI" panose="020B0604030504040204" pitchFamily="50" charset="-128"/>
                          <a:ea typeface="Meiryo UI" panose="020B0604030504040204" pitchFamily="50" charset="-128"/>
                        </a:rPr>
                        <a:t>ＤＸ推進リーダー研修</a:t>
                      </a:r>
                    </a:p>
                  </a:txBody>
                  <a:tcPr anchor="ctr">
                    <a:lnL w="9525" cap="flat" cmpd="sng" algn="ctr">
                      <a:solidFill>
                        <a:schemeClr val="accent6"/>
                      </a:solidFill>
                      <a:prstDash val="solid"/>
                      <a:round/>
                      <a:headEnd type="none" w="med" len="med"/>
                      <a:tailEnd type="none" w="med" len="med"/>
                    </a:lnL>
                    <a:lnR w="9525" cap="flat" cmpd="sng" algn="ctr">
                      <a:solidFill>
                        <a:schemeClr val="accent6"/>
                      </a:solidFill>
                      <a:prstDash val="solid"/>
                      <a:round/>
                      <a:headEnd type="none" w="med" len="med"/>
                      <a:tailEnd type="none" w="med" len="med"/>
                    </a:ln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noFill/>
                  </a:tcPr>
                </a:tc>
                <a:tc>
                  <a:txBody>
                    <a:bodyPr/>
                    <a:lstStyle/>
                    <a:p>
                      <a:endParaRPr kumimoji="1" lang="ja-JP" altLang="en-US" sz="1400">
                        <a:latin typeface="Meiryo UI" panose="020B0604030504040204" pitchFamily="50" charset="-128"/>
                        <a:ea typeface="Meiryo UI" panose="020B0604030504040204" pitchFamily="50" charset="-128"/>
                      </a:endParaRPr>
                    </a:p>
                  </a:txBody>
                  <a:tcPr anchor="ctr">
                    <a:lnL w="9525" cap="flat" cmpd="sng" algn="ctr">
                      <a:solidFill>
                        <a:schemeClr val="accent6"/>
                      </a:solidFill>
                      <a:prstDash val="solid"/>
                      <a:round/>
                      <a:headEnd type="none" w="med" len="med"/>
                      <a:tailEnd type="none" w="med" len="med"/>
                    </a:lnL>
                    <a:lnR w="9525" cap="flat" cmpd="sng" algn="ctr">
                      <a:solidFill>
                        <a:schemeClr val="accent6"/>
                      </a:solidFill>
                      <a:prstDash val="solid"/>
                      <a:round/>
                      <a:headEnd type="none" w="med" len="med"/>
                      <a:tailEnd type="none" w="med" len="med"/>
                    </a:ln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noFill/>
                  </a:tcPr>
                </a:tc>
                <a:tc>
                  <a:txBody>
                    <a:bodyPr/>
                    <a:lstStyle/>
                    <a:p>
                      <a:pPr lvl="0" algn="r"/>
                      <a:r>
                        <a:rPr kumimoji="1" lang="ja-JP" altLang="en-US" sz="1400">
                          <a:latin typeface="Meiryo UI" panose="020B0604030504040204" pitchFamily="50" charset="-128"/>
                          <a:ea typeface="Meiryo UI" panose="020B0604030504040204" pitchFamily="50" charset="-128"/>
                        </a:rPr>
                        <a:t>円</a:t>
                      </a:r>
                    </a:p>
                  </a:txBody>
                  <a:tcPr anchor="ctr">
                    <a:lnL w="9525" cap="flat" cmpd="sng" algn="ctr">
                      <a:solidFill>
                        <a:schemeClr val="accent6"/>
                      </a:solidFill>
                      <a:prstDash val="solid"/>
                      <a:round/>
                      <a:headEnd type="none" w="med" len="med"/>
                      <a:tailEnd type="none" w="med" len="med"/>
                    </a:lnL>
                    <a:lnR w="9525" cap="flat" cmpd="sng" algn="ctr">
                      <a:solidFill>
                        <a:schemeClr val="accent6"/>
                      </a:solidFill>
                      <a:prstDash val="solid"/>
                      <a:round/>
                      <a:headEnd type="none" w="med" len="med"/>
                      <a:tailEnd type="none" w="med" len="med"/>
                    </a:ln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514584441"/>
                  </a:ext>
                </a:extLst>
              </a:tr>
              <a:tr h="1196537">
                <a:tc>
                  <a:txBody>
                    <a:bodyPr/>
                    <a:lstStyle/>
                    <a:p>
                      <a:r>
                        <a:rPr kumimoji="1" lang="ja-JP" altLang="en-US" sz="1400">
                          <a:latin typeface="Meiryo UI" panose="020B0604030504040204" pitchFamily="50" charset="-128"/>
                          <a:ea typeface="Meiryo UI" panose="020B0604030504040204" pitchFamily="50" charset="-128"/>
                        </a:rPr>
                        <a:t>フィードバック、その他</a:t>
                      </a:r>
                    </a:p>
                  </a:txBody>
                  <a:tcPr anchor="ctr">
                    <a:lnL w="9525" cap="flat" cmpd="sng" algn="ctr">
                      <a:solidFill>
                        <a:schemeClr val="accent6"/>
                      </a:solidFill>
                      <a:prstDash val="solid"/>
                      <a:round/>
                      <a:headEnd type="none" w="med" len="med"/>
                      <a:tailEnd type="none" w="med" len="med"/>
                    </a:lnL>
                    <a:lnR w="9525" cap="flat" cmpd="sng" algn="ctr">
                      <a:solidFill>
                        <a:schemeClr val="accent6"/>
                      </a:solidFill>
                      <a:prstDash val="solid"/>
                      <a:round/>
                      <a:headEnd type="none" w="med" len="med"/>
                      <a:tailEnd type="none" w="med" len="med"/>
                    </a:ln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noFill/>
                  </a:tcPr>
                </a:tc>
                <a:tc>
                  <a:txBody>
                    <a:bodyPr/>
                    <a:lstStyle/>
                    <a:p>
                      <a:endParaRPr kumimoji="1" lang="ja-JP" altLang="en-US" sz="1400">
                        <a:latin typeface="Meiryo UI" panose="020B0604030504040204" pitchFamily="50" charset="-128"/>
                        <a:ea typeface="Meiryo UI" panose="020B0604030504040204" pitchFamily="50" charset="-128"/>
                      </a:endParaRPr>
                    </a:p>
                  </a:txBody>
                  <a:tcPr anchor="ctr">
                    <a:lnL w="9525" cap="flat" cmpd="sng" algn="ctr">
                      <a:solidFill>
                        <a:schemeClr val="accent6"/>
                      </a:solidFill>
                      <a:prstDash val="solid"/>
                      <a:round/>
                      <a:headEnd type="none" w="med" len="med"/>
                      <a:tailEnd type="none" w="med" len="med"/>
                    </a:lnL>
                    <a:lnR w="9525" cap="flat" cmpd="sng" algn="ctr">
                      <a:solidFill>
                        <a:schemeClr val="accent6"/>
                      </a:solidFill>
                      <a:prstDash val="solid"/>
                      <a:round/>
                      <a:headEnd type="none" w="med" len="med"/>
                      <a:tailEnd type="none" w="med" len="med"/>
                    </a:ln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noFill/>
                  </a:tcPr>
                </a:tc>
                <a:tc>
                  <a:txBody>
                    <a:bodyPr/>
                    <a:lstStyle/>
                    <a:p>
                      <a:pPr lvl="0" algn="r"/>
                      <a:r>
                        <a:rPr kumimoji="1" lang="ja-JP" altLang="en-US" sz="1400">
                          <a:latin typeface="Meiryo UI" panose="020B0604030504040204" pitchFamily="50" charset="-128"/>
                          <a:ea typeface="Meiryo UI" panose="020B0604030504040204" pitchFamily="50" charset="-128"/>
                        </a:rPr>
                        <a:t>円</a:t>
                      </a:r>
                    </a:p>
                  </a:txBody>
                  <a:tcPr anchor="ctr">
                    <a:lnL w="9525" cap="flat" cmpd="sng" algn="ctr">
                      <a:solidFill>
                        <a:schemeClr val="accent6"/>
                      </a:solidFill>
                      <a:prstDash val="solid"/>
                      <a:round/>
                      <a:headEnd type="none" w="med" len="med"/>
                      <a:tailEnd type="none" w="med" len="med"/>
                    </a:lnL>
                    <a:lnR w="9525" cap="flat" cmpd="sng" algn="ctr">
                      <a:solidFill>
                        <a:schemeClr val="accent6"/>
                      </a:solidFill>
                      <a:prstDash val="solid"/>
                      <a:round/>
                      <a:headEnd type="none" w="med" len="med"/>
                      <a:tailEnd type="none" w="med" len="med"/>
                    </a:ln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noFill/>
                  </a:tcPr>
                </a:tc>
                <a:extLst>
                  <a:ext uri="{0D108BD9-81ED-4DB2-BD59-A6C34878D82A}">
                    <a16:rowId xmlns:a16="http://schemas.microsoft.com/office/drawing/2014/main" val="3125127842"/>
                  </a:ext>
                </a:extLst>
              </a:tr>
              <a:tr h="362013">
                <a:tc>
                  <a:txBody>
                    <a:bodyPr/>
                    <a:lstStyle/>
                    <a:p>
                      <a:endParaRPr kumimoji="1" lang="ja-JP" altLang="en-US" sz="1400" b="1">
                        <a:solidFill>
                          <a:schemeClr val="bg1"/>
                        </a:solidFill>
                        <a:latin typeface="Meiryo UI" panose="020B0604030504040204" pitchFamily="50" charset="-128"/>
                        <a:ea typeface="Meiryo UI" panose="020B0604030504040204" pitchFamily="50" charset="-128"/>
                      </a:endParaRPr>
                    </a:p>
                  </a:txBody>
                  <a:tcPr>
                    <a:lnL w="9525" cap="flat" cmpd="sng" algn="ctr">
                      <a:solidFill>
                        <a:schemeClr val="accent6"/>
                      </a:solidFill>
                      <a:prstDash val="solid"/>
                      <a:round/>
                      <a:headEnd type="none" w="med" len="med"/>
                      <a:tailEnd type="none" w="med" len="med"/>
                    </a:lnL>
                    <a:lnR w="9525" cap="flat" cmpd="sng" algn="ctr">
                      <a:solidFill>
                        <a:schemeClr val="accent6"/>
                      </a:solidFill>
                      <a:prstDash val="solid"/>
                      <a:round/>
                      <a:headEnd type="none" w="med" len="med"/>
                      <a:tailEnd type="none" w="med" len="med"/>
                    </a:ln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solidFill>
                      <a:schemeClr val="accent6"/>
                    </a:solidFill>
                  </a:tcPr>
                </a:tc>
                <a:tc>
                  <a:txBody>
                    <a:bodyPr/>
                    <a:lstStyle/>
                    <a:p>
                      <a:pPr algn="r"/>
                      <a:r>
                        <a:rPr kumimoji="1" lang="ja-JP" altLang="en-US" sz="1400" b="1">
                          <a:solidFill>
                            <a:schemeClr val="bg1"/>
                          </a:solidFill>
                          <a:latin typeface="Meiryo UI" panose="020B0604030504040204" pitchFamily="50" charset="-128"/>
                          <a:ea typeface="Meiryo UI" panose="020B0604030504040204" pitchFamily="50" charset="-128"/>
                        </a:rPr>
                        <a:t>合計</a:t>
                      </a:r>
                    </a:p>
                  </a:txBody>
                  <a:tcPr>
                    <a:lnL w="9525" cap="flat" cmpd="sng" algn="ctr">
                      <a:solidFill>
                        <a:schemeClr val="accent6"/>
                      </a:solidFill>
                      <a:prstDash val="solid"/>
                      <a:round/>
                      <a:headEnd type="none" w="med" len="med"/>
                      <a:tailEnd type="none" w="med" len="med"/>
                    </a:lnL>
                    <a:lnR w="9525" cap="flat" cmpd="sng" algn="ctr">
                      <a:solidFill>
                        <a:schemeClr val="accent6"/>
                      </a:solidFill>
                      <a:prstDash val="solid"/>
                      <a:round/>
                      <a:headEnd type="none" w="med" len="med"/>
                      <a:tailEnd type="none" w="med" len="med"/>
                    </a:ln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solidFill>
                      <a:schemeClr val="accent6"/>
                    </a:solidFill>
                  </a:tcPr>
                </a:tc>
                <a:tc>
                  <a:txBody>
                    <a:bodyPr/>
                    <a:lstStyle/>
                    <a:p>
                      <a:pPr lvl="0" algn="r"/>
                      <a:r>
                        <a:rPr kumimoji="1" lang="ja-JP" altLang="en-US" sz="1400" b="1" dirty="0">
                          <a:solidFill>
                            <a:schemeClr val="bg1"/>
                          </a:solidFill>
                          <a:latin typeface="Meiryo UI" panose="020B0604030504040204" pitchFamily="50" charset="-128"/>
                          <a:ea typeface="Meiryo UI" panose="020B0604030504040204" pitchFamily="50" charset="-128"/>
                        </a:rPr>
                        <a:t>円</a:t>
                      </a:r>
                    </a:p>
                  </a:txBody>
                  <a:tcPr>
                    <a:lnL w="9525" cap="flat" cmpd="sng" algn="ctr">
                      <a:solidFill>
                        <a:schemeClr val="accent6"/>
                      </a:solidFill>
                      <a:prstDash val="solid"/>
                      <a:round/>
                      <a:headEnd type="none" w="med" len="med"/>
                      <a:tailEnd type="none" w="med" len="med"/>
                    </a:lnL>
                    <a:lnR w="9525" cap="flat" cmpd="sng" algn="ctr">
                      <a:solidFill>
                        <a:schemeClr val="accent6"/>
                      </a:solidFill>
                      <a:prstDash val="solid"/>
                      <a:round/>
                      <a:headEnd type="none" w="med" len="med"/>
                      <a:tailEnd type="none" w="med" len="med"/>
                    </a:lnR>
                    <a:lnT w="9525" cap="flat" cmpd="sng" algn="ctr">
                      <a:solidFill>
                        <a:schemeClr val="accent6"/>
                      </a:solidFill>
                      <a:prstDash val="solid"/>
                      <a:round/>
                      <a:headEnd type="none" w="med" len="med"/>
                      <a:tailEnd type="none" w="med" len="med"/>
                    </a:lnT>
                    <a:lnB w="9525" cap="flat" cmpd="sng" algn="ctr">
                      <a:solidFill>
                        <a:schemeClr val="accent6"/>
                      </a:solidFill>
                      <a:prstDash val="solid"/>
                      <a:round/>
                      <a:headEnd type="none" w="med" len="med"/>
                      <a:tailEnd type="none" w="med" len="med"/>
                    </a:lnB>
                    <a:solidFill>
                      <a:schemeClr val="accent6"/>
                    </a:solidFill>
                  </a:tcPr>
                </a:tc>
                <a:extLst>
                  <a:ext uri="{0D108BD9-81ED-4DB2-BD59-A6C34878D82A}">
                    <a16:rowId xmlns:a16="http://schemas.microsoft.com/office/drawing/2014/main" val="223281869"/>
                  </a:ext>
                </a:extLst>
              </a:tr>
            </a:tbl>
          </a:graphicData>
        </a:graphic>
      </p:graphicFrame>
    </p:spTree>
    <p:extLst>
      <p:ext uri="{BB962C8B-B14F-4D97-AF65-F5344CB8AC3E}">
        <p14:creationId xmlns:p14="http://schemas.microsoft.com/office/powerpoint/2010/main" val="1962007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66C38BC-F8B7-47DE-AA65-A5FE3D5D9829}"/>
              </a:ext>
            </a:extLst>
          </p:cNvPr>
          <p:cNvSpPr>
            <a:spLocks noGrp="1"/>
          </p:cNvSpPr>
          <p:nvPr>
            <p:ph type="title"/>
          </p:nvPr>
        </p:nvSpPr>
        <p:spPr/>
        <p:txBody>
          <a:bodyPr/>
          <a:lstStyle/>
          <a:p>
            <a:r>
              <a:rPr lang="ja-JP" altLang="en-US"/>
              <a:t>提案者概要</a:t>
            </a:r>
            <a:endParaRPr kumimoji="1" lang="ja-JP" altLang="en-US"/>
          </a:p>
        </p:txBody>
      </p:sp>
      <p:sp>
        <p:nvSpPr>
          <p:cNvPr id="4" name="スライド番号プレースホルダー 3">
            <a:extLst>
              <a:ext uri="{FF2B5EF4-FFF2-40B4-BE49-F238E27FC236}">
                <a16:creationId xmlns:a16="http://schemas.microsoft.com/office/drawing/2014/main" id="{D2FDF227-D9A9-4559-8952-544E656B82EA}"/>
              </a:ext>
            </a:extLst>
          </p:cNvPr>
          <p:cNvSpPr>
            <a:spLocks noGrp="1"/>
          </p:cNvSpPr>
          <p:nvPr>
            <p:ph type="sldNum" sz="quarter" idx="10"/>
          </p:nvPr>
        </p:nvSpPr>
        <p:spPr/>
        <p:txBody>
          <a:bodyPr/>
          <a:lstStyle/>
          <a:p>
            <a:pPr>
              <a:defRPr/>
            </a:pPr>
            <a:fld id="{E6EBC3F0-8FD3-4F6F-8000-6AB39AF73F21}" type="slidenum">
              <a:rPr lang="en-US" altLang="ja-JP" smtClean="0">
                <a:solidFill>
                  <a:srgbClr val="000000"/>
                </a:solidFill>
              </a:rPr>
              <a:pPr>
                <a:defRPr/>
              </a:pPr>
              <a:t>2</a:t>
            </a:fld>
            <a:endParaRPr lang="en-US" altLang="ja-JP">
              <a:solidFill>
                <a:srgbClr val="000000"/>
              </a:solidFill>
            </a:endParaRPr>
          </a:p>
        </p:txBody>
      </p:sp>
      <p:sp>
        <p:nvSpPr>
          <p:cNvPr id="5" name="フッター プレースホルダー 4">
            <a:extLst>
              <a:ext uri="{FF2B5EF4-FFF2-40B4-BE49-F238E27FC236}">
                <a16:creationId xmlns:a16="http://schemas.microsoft.com/office/drawing/2014/main" id="{4199CE59-B11E-4B09-AAFB-36BCCE3944D6}"/>
              </a:ext>
            </a:extLst>
          </p:cNvPr>
          <p:cNvSpPr>
            <a:spLocks noGrp="1"/>
          </p:cNvSpPr>
          <p:nvPr>
            <p:ph type="ftr" sz="quarter" idx="11"/>
          </p:nvPr>
        </p:nvSpPr>
        <p:spPr/>
        <p:txBody>
          <a:bodyPr/>
          <a:lstStyle/>
          <a:p>
            <a:r>
              <a:rPr lang="en-US" altLang="ja-JP" dirty="0"/>
              <a:t>DX</a:t>
            </a:r>
            <a:r>
              <a:rPr lang="ja-JP" altLang="en-US" dirty="0"/>
              <a:t>推進課 </a:t>
            </a:r>
            <a:r>
              <a:rPr lang="en-US" altLang="ja-JP" dirty="0"/>
              <a:t>/</a:t>
            </a:r>
            <a:r>
              <a:rPr lang="ja-JP" altLang="en-US" dirty="0"/>
              <a:t> </a:t>
            </a:r>
            <a:r>
              <a:rPr lang="en-US" altLang="ja-JP" dirty="0"/>
              <a:t>DX</a:t>
            </a:r>
            <a:r>
              <a:rPr lang="ja-JP" altLang="en-US" dirty="0"/>
              <a:t> </a:t>
            </a:r>
            <a:r>
              <a:rPr lang="en-US" altLang="ja-JP" dirty="0"/>
              <a:t>Promotion Div.</a:t>
            </a:r>
            <a:endParaRPr lang="ja-JP" altLang="en-US" dirty="0"/>
          </a:p>
        </p:txBody>
      </p:sp>
      <p:graphicFrame>
        <p:nvGraphicFramePr>
          <p:cNvPr id="6" name="表 5">
            <a:extLst>
              <a:ext uri="{FF2B5EF4-FFF2-40B4-BE49-F238E27FC236}">
                <a16:creationId xmlns:a16="http://schemas.microsoft.com/office/drawing/2014/main" id="{32EF425D-54F0-4238-BF26-92938E862D56}"/>
              </a:ext>
            </a:extLst>
          </p:cNvPr>
          <p:cNvGraphicFramePr>
            <a:graphicFrameLocks noGrp="1"/>
          </p:cNvGraphicFramePr>
          <p:nvPr>
            <p:extLst>
              <p:ext uri="{D42A27DB-BD31-4B8C-83A1-F6EECF244321}">
                <p14:modId xmlns:p14="http://schemas.microsoft.com/office/powerpoint/2010/main" val="2850601414"/>
              </p:ext>
            </p:extLst>
          </p:nvPr>
        </p:nvGraphicFramePr>
        <p:xfrm>
          <a:off x="547874" y="893974"/>
          <a:ext cx="11096251" cy="5400000"/>
        </p:xfrm>
        <a:graphic>
          <a:graphicData uri="http://schemas.openxmlformats.org/drawingml/2006/table">
            <a:tbl>
              <a:tblPr/>
              <a:tblGrid>
                <a:gridCol w="2077597">
                  <a:extLst>
                    <a:ext uri="{9D8B030D-6E8A-4147-A177-3AD203B41FA5}">
                      <a16:colId xmlns:a16="http://schemas.microsoft.com/office/drawing/2014/main" val="1808299985"/>
                    </a:ext>
                  </a:extLst>
                </a:gridCol>
                <a:gridCol w="1620410">
                  <a:extLst>
                    <a:ext uri="{9D8B030D-6E8A-4147-A177-3AD203B41FA5}">
                      <a16:colId xmlns:a16="http://schemas.microsoft.com/office/drawing/2014/main" val="1080184661"/>
                    </a:ext>
                  </a:extLst>
                </a:gridCol>
                <a:gridCol w="2317579">
                  <a:extLst>
                    <a:ext uri="{9D8B030D-6E8A-4147-A177-3AD203B41FA5}">
                      <a16:colId xmlns:a16="http://schemas.microsoft.com/office/drawing/2014/main" val="2754631379"/>
                    </a:ext>
                  </a:extLst>
                </a:gridCol>
                <a:gridCol w="3361928">
                  <a:extLst>
                    <a:ext uri="{9D8B030D-6E8A-4147-A177-3AD203B41FA5}">
                      <a16:colId xmlns:a16="http://schemas.microsoft.com/office/drawing/2014/main" val="3601029151"/>
                    </a:ext>
                  </a:extLst>
                </a:gridCol>
                <a:gridCol w="1718737">
                  <a:extLst>
                    <a:ext uri="{9D8B030D-6E8A-4147-A177-3AD203B41FA5}">
                      <a16:colId xmlns:a16="http://schemas.microsoft.com/office/drawing/2014/main" val="2887686551"/>
                    </a:ext>
                  </a:extLst>
                </a:gridCol>
              </a:tblGrid>
              <a:tr h="252000">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（ふりがな）</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gridSpan="4">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512585901"/>
                  </a:ext>
                </a:extLst>
              </a:tr>
              <a:tr h="252000">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商号又は名称</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28314878"/>
                  </a:ext>
                </a:extLst>
              </a:tr>
              <a:tr h="252000">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（ふりがな）</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gridSpan="4">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748018320"/>
                  </a:ext>
                </a:extLst>
              </a:tr>
              <a:tr h="252000">
                <a:tc>
                  <a:txBody>
                    <a:bodyPr/>
                    <a:lstStyle/>
                    <a:p>
                      <a:pPr algn="ctr" fontAlgn="ctr"/>
                      <a:r>
                        <a:rPr lang="zh-TW" altLang="en-US" sz="1100" b="0" i="0" u="none" strike="noStrike">
                          <a:solidFill>
                            <a:srgbClr val="000000"/>
                          </a:solidFill>
                          <a:effectLst/>
                          <a:latin typeface="Meiryo UI" panose="020B0604030504040204" pitchFamily="50" charset="-128"/>
                          <a:ea typeface="Meiryo UI" panose="020B0604030504040204" pitchFamily="50" charset="-128"/>
                        </a:rPr>
                        <a:t>代表者職氏名</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07995792"/>
                  </a:ext>
                </a:extLst>
              </a:tr>
              <a:tr h="252000">
                <a:tc rowSpan="3">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所在地</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郵便番号</a:t>
                      </a:r>
                    </a:p>
                  </a:txBody>
                  <a:tcPr marL="4473" marR="4473" marT="4473"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gridSpan="3">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4473" marR="4473" marT="4473"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pPr algn="ctr" fontAlgn="ctr"/>
                      <a:endParaRPr lang="ja-JP" altLang="en-US" sz="11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4473" marR="4473" marT="4473"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166277965"/>
                  </a:ext>
                </a:extLst>
              </a:tr>
              <a:tr h="252000">
                <a:tc vMerge="1">
                  <a:txBody>
                    <a:bodyPr/>
                    <a:lstStyle/>
                    <a:p>
                      <a:endParaRPr kumimoji="1" lang="ja-JP" altLang="en-US"/>
                    </a:p>
                  </a:txBody>
                  <a:tcPr/>
                </a:tc>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住所</a:t>
                      </a:r>
                    </a:p>
                  </a:txBody>
                  <a:tcPr marL="4473" marR="4473" marT="4473"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gridSpan="3">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4473" marR="4473" marT="4473"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pPr algn="ctr" fontAlgn="ctr"/>
                      <a:endParaRPr lang="ja-JP" altLang="en-US" sz="11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4473" marR="4473" marT="4473"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4283133529"/>
                  </a:ext>
                </a:extLst>
              </a:tr>
              <a:tr h="252000">
                <a:tc vMerge="1">
                  <a:txBody>
                    <a:bodyPr/>
                    <a:lstStyle/>
                    <a:p>
                      <a:endParaRPr kumimoji="1" lang="ja-JP" altLang="en-US"/>
                    </a:p>
                  </a:txBody>
                  <a:tcPr/>
                </a:tc>
                <a:tc>
                  <a:txBody>
                    <a:bodyPr/>
                    <a:lstStyle/>
                    <a:p>
                      <a:pPr algn="ctr" fontAlgn="ctr"/>
                      <a:r>
                        <a:rPr lang="en-US" altLang="ja-JP" sz="1100" b="0" i="0" u="none" strike="noStrike">
                          <a:solidFill>
                            <a:srgbClr val="000000"/>
                          </a:solidFill>
                          <a:effectLst/>
                          <a:latin typeface="Meiryo UI" panose="020B0604030504040204" pitchFamily="50" charset="-128"/>
                          <a:ea typeface="Meiryo UI" panose="020B0604030504040204" pitchFamily="50" charset="-128"/>
                        </a:rPr>
                        <a:t>WEB</a:t>
                      </a:r>
                      <a:r>
                        <a:rPr lang="ja-JP" altLang="en-US" sz="1100" b="0" i="0" u="none" strike="noStrike">
                          <a:solidFill>
                            <a:srgbClr val="000000"/>
                          </a:solidFill>
                          <a:effectLst/>
                          <a:latin typeface="Meiryo UI" panose="020B0604030504040204" pitchFamily="50" charset="-128"/>
                          <a:ea typeface="Meiryo UI" panose="020B0604030504040204" pitchFamily="50" charset="-128"/>
                        </a:rPr>
                        <a:t>サイト</a:t>
                      </a:r>
                    </a:p>
                  </a:txBody>
                  <a:tcPr marL="4473" marR="4473" marT="4473"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4473" marR="4473" marT="4473"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endParaRPr lang="ja-JP" altLang="en-US" sz="11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4473" marR="4473" marT="4473"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3853070765"/>
                  </a:ext>
                </a:extLst>
              </a:tr>
              <a:tr h="252000">
                <a:tc rowSpan="2">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連絡先</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Meiryo UI" panose="020B0604030504040204" pitchFamily="50" charset="-128"/>
                          <a:ea typeface="Meiryo UI" panose="020B0604030504040204" pitchFamily="50" charset="-128"/>
                        </a:rPr>
                        <a:t>T E L</a:t>
                      </a:r>
                    </a:p>
                  </a:txBody>
                  <a:tcPr marL="4473" marR="4473" marT="4473"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gridSpan="3">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4473" marR="4473" marT="4473"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pPr algn="ctr" fontAlgn="ctr"/>
                      <a:endParaRPr lang="ja-JP" altLang="en-US" sz="11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4473" marR="4473" marT="4473"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2053362322"/>
                  </a:ext>
                </a:extLst>
              </a:tr>
              <a:tr h="252000">
                <a:tc vMerge="1">
                  <a:txBody>
                    <a:bodyPr/>
                    <a:lstStyle/>
                    <a:p>
                      <a:endParaRPr kumimoji="1" lang="ja-JP" altLang="en-US"/>
                    </a:p>
                  </a:txBody>
                  <a:tcPr/>
                </a:tc>
                <a:tc>
                  <a:txBody>
                    <a:bodyPr/>
                    <a:lstStyle/>
                    <a:p>
                      <a:pPr algn="ctr" fontAlgn="ctr"/>
                      <a:r>
                        <a:rPr lang="en-US" sz="1100" b="0" i="0" u="none" strike="noStrike">
                          <a:solidFill>
                            <a:srgbClr val="000000"/>
                          </a:solidFill>
                          <a:effectLst/>
                          <a:latin typeface="Meiryo UI" panose="020B0604030504040204" pitchFamily="50" charset="-128"/>
                          <a:ea typeface="Meiryo UI" panose="020B0604030504040204" pitchFamily="50" charset="-128"/>
                        </a:rPr>
                        <a:t>E-MAIL</a:t>
                      </a:r>
                    </a:p>
                  </a:txBody>
                  <a:tcPr marL="4473" marR="4473" marT="4473" marB="0" anchor="ctr">
                    <a:lnL w="12700" cap="flat" cmpd="sng" algn="ctr">
                      <a:solidFill>
                        <a:srgbClr val="000000"/>
                      </a:solidFill>
                      <a:prstDash val="solid"/>
                      <a:round/>
                      <a:headEnd type="none" w="med" len="med"/>
                      <a:tailEnd type="none" w="med" len="med"/>
                    </a:lnL>
                    <a:lnR w="6350" cap="flat" cmpd="sng" algn="ctr">
                      <a:solidFill>
                        <a:srgbClr val="000000"/>
                      </a:solidFill>
                      <a:prstDash val="dot"/>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4473" marR="4473" marT="4473"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pPr algn="ctr" fontAlgn="ctr"/>
                      <a:endParaRPr lang="ja-JP" altLang="en-US" sz="1100" b="0" i="0" u="none" strike="noStrike">
                        <a:solidFill>
                          <a:srgbClr val="000000"/>
                        </a:solidFill>
                        <a:effectLst/>
                        <a:latin typeface="BIZ UDPゴシック" panose="020B0400000000000000" pitchFamily="50" charset="-128"/>
                        <a:ea typeface="BIZ UDPゴシック" panose="020B0400000000000000" pitchFamily="50" charset="-128"/>
                      </a:endParaRPr>
                    </a:p>
                  </a:txBody>
                  <a:tcPr marL="4473" marR="4473" marT="4473" marB="0" anchor="ctr">
                    <a:lnL w="6350" cap="flat" cmpd="sng" algn="ctr">
                      <a:solidFill>
                        <a:srgbClr val="000000"/>
                      </a:solidFill>
                      <a:prstDash val="dot"/>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009368584"/>
                  </a:ext>
                </a:extLst>
              </a:tr>
              <a:tr h="252000">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設立年月日</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151299541"/>
                  </a:ext>
                </a:extLst>
              </a:tr>
              <a:tr h="252000">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資本金</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750978486"/>
                  </a:ext>
                </a:extLst>
              </a:tr>
              <a:tr h="252000">
                <a:tc rowSpan="3">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従業員数</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従業員</a:t>
                      </a:r>
                    </a:p>
                  </a:txBody>
                  <a:tcPr marL="4473" marR="4473" marT="447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4473" marR="4473" marT="447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名</a:t>
                      </a:r>
                    </a:p>
                  </a:txBody>
                  <a:tcPr marL="4473" marR="4473" marT="447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02238460"/>
                  </a:ext>
                </a:extLst>
              </a:tr>
              <a:tr h="252000">
                <a:tc vMerge="1">
                  <a:txBody>
                    <a:bodyPr/>
                    <a:lstStyle/>
                    <a:p>
                      <a:endParaRPr kumimoji="1" lang="ja-JP" altLang="en-US"/>
                    </a:p>
                  </a:txBody>
                  <a:tcPr/>
                </a:tc>
                <a:tc gridSpan="2">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ﾊﾟｰﾄ･ｱﾙﾊﾞｲﾄ</a:t>
                      </a:r>
                    </a:p>
                  </a:txBody>
                  <a:tcPr marL="4473" marR="4473" marT="447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4473" marR="4473" marT="447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名</a:t>
                      </a:r>
                    </a:p>
                  </a:txBody>
                  <a:tcPr marL="4473" marR="4473" marT="447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290825"/>
                  </a:ext>
                </a:extLst>
              </a:tr>
              <a:tr h="252000">
                <a:tc vMerge="1">
                  <a:txBody>
                    <a:bodyPr/>
                    <a:lstStyle/>
                    <a:p>
                      <a:endParaRPr kumimoji="1" lang="ja-JP" altLang="en-US"/>
                    </a:p>
                  </a:txBody>
                  <a:tcPr/>
                </a:tc>
                <a:tc gridSpan="2">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合計</a:t>
                      </a:r>
                    </a:p>
                  </a:txBody>
                  <a:tcPr marL="4473" marR="4473" marT="4473"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a:txBody>
                    <a:bodyPr/>
                    <a:lstStyle/>
                    <a:p>
                      <a:pPr algn="ctr" fontAlgn="ctr"/>
                      <a:endParaRPr lang="en-US" altLang="ja-JP" sz="1100" b="0" i="0" u="none" strike="noStrike">
                        <a:solidFill>
                          <a:srgbClr val="000000"/>
                        </a:solidFill>
                        <a:effectLst/>
                        <a:latin typeface="Meiryo UI" panose="020B0604030504040204" pitchFamily="50" charset="-128"/>
                        <a:ea typeface="Meiryo UI" panose="020B0604030504040204" pitchFamily="50" charset="-128"/>
                      </a:endParaRPr>
                    </a:p>
                  </a:txBody>
                  <a:tcPr marL="4473" marR="4473" marT="4473" marB="0" anchor="ctr">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名</a:t>
                      </a:r>
                    </a:p>
                  </a:txBody>
                  <a:tcPr marL="4473" marR="4473" marT="4473"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2910038"/>
                  </a:ext>
                </a:extLst>
              </a:tr>
              <a:tr h="1872000">
                <a:tc>
                  <a:txBody>
                    <a:bodyPr/>
                    <a:lstStyle/>
                    <a:p>
                      <a:pPr algn="ctr"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事業内容</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4">
                  <a:txBody>
                    <a:bodyPr/>
                    <a:lstStyle/>
                    <a:p>
                      <a:pPr algn="l" fontAlgn="ctr"/>
                      <a:r>
                        <a:rPr lang="ja-JP" altLang="en-US" sz="1100" b="0" i="0" u="none" strike="noStrike">
                          <a:solidFill>
                            <a:srgbClr val="000000"/>
                          </a:solidFill>
                          <a:effectLst/>
                          <a:latin typeface="Meiryo UI" panose="020B0604030504040204" pitchFamily="50" charset="-128"/>
                          <a:ea typeface="Meiryo UI" panose="020B0604030504040204" pitchFamily="50" charset="-128"/>
                        </a:rPr>
                        <a:t>　</a:t>
                      </a:r>
                    </a:p>
                  </a:txBody>
                  <a:tcPr marL="4473" marR="4473" marT="4473"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058164583"/>
                  </a:ext>
                </a:extLst>
              </a:tr>
            </a:tbl>
          </a:graphicData>
        </a:graphic>
      </p:graphicFrame>
    </p:spTree>
    <p:extLst>
      <p:ext uri="{BB962C8B-B14F-4D97-AF65-F5344CB8AC3E}">
        <p14:creationId xmlns:p14="http://schemas.microsoft.com/office/powerpoint/2010/main" val="1533442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5FA3F5-530F-4C34-B9DB-A5BA42090D7F}"/>
              </a:ext>
            </a:extLst>
          </p:cNvPr>
          <p:cNvSpPr>
            <a:spLocks noGrp="1"/>
          </p:cNvSpPr>
          <p:nvPr>
            <p:ph type="title"/>
          </p:nvPr>
        </p:nvSpPr>
        <p:spPr/>
        <p:txBody>
          <a:bodyPr/>
          <a:lstStyle/>
          <a:p>
            <a:r>
              <a:rPr kumimoji="1" lang="en-US" altLang="ja-JP"/>
              <a:t>1.</a:t>
            </a:r>
            <a:r>
              <a:rPr kumimoji="1" lang="ja-JP" altLang="en-US"/>
              <a:t>企画提案内容</a:t>
            </a:r>
          </a:p>
        </p:txBody>
      </p:sp>
      <p:sp>
        <p:nvSpPr>
          <p:cNvPr id="4" name="スライド番号プレースホルダー 3">
            <a:extLst>
              <a:ext uri="{FF2B5EF4-FFF2-40B4-BE49-F238E27FC236}">
                <a16:creationId xmlns:a16="http://schemas.microsoft.com/office/drawing/2014/main" id="{85071020-0958-4C56-B69E-F2C72E5B3A50}"/>
              </a:ext>
            </a:extLst>
          </p:cNvPr>
          <p:cNvSpPr>
            <a:spLocks noGrp="1"/>
          </p:cNvSpPr>
          <p:nvPr>
            <p:ph type="sldNum" sz="quarter" idx="10"/>
          </p:nvPr>
        </p:nvSpPr>
        <p:spPr/>
        <p:txBody>
          <a:bodyPr/>
          <a:lstStyle/>
          <a:p>
            <a:pPr>
              <a:defRPr/>
            </a:pPr>
            <a:fld id="{E6EBC3F0-8FD3-4F6F-8000-6AB39AF73F21}" type="slidenum">
              <a:rPr lang="en-US" altLang="ja-JP" smtClean="0">
                <a:solidFill>
                  <a:srgbClr val="000000"/>
                </a:solidFill>
              </a:rPr>
              <a:pPr>
                <a:defRPr/>
              </a:pPr>
              <a:t>3</a:t>
            </a:fld>
            <a:endParaRPr lang="en-US" altLang="ja-JP">
              <a:solidFill>
                <a:srgbClr val="000000"/>
              </a:solidFill>
            </a:endParaRPr>
          </a:p>
        </p:txBody>
      </p:sp>
      <p:sp>
        <p:nvSpPr>
          <p:cNvPr id="5" name="フッター プレースホルダー 4">
            <a:extLst>
              <a:ext uri="{FF2B5EF4-FFF2-40B4-BE49-F238E27FC236}">
                <a16:creationId xmlns:a16="http://schemas.microsoft.com/office/drawing/2014/main" id="{9D9991E9-6267-4F4B-87AD-CB0175E0FFF0}"/>
              </a:ext>
            </a:extLst>
          </p:cNvPr>
          <p:cNvSpPr>
            <a:spLocks noGrp="1"/>
          </p:cNvSpPr>
          <p:nvPr>
            <p:ph type="ftr" sz="quarter" idx="11"/>
          </p:nvPr>
        </p:nvSpPr>
        <p:spPr/>
        <p:txBody>
          <a:bodyPr/>
          <a:lstStyle/>
          <a:p>
            <a:r>
              <a:rPr lang="en-US" altLang="ja-JP" dirty="0"/>
              <a:t>DX</a:t>
            </a:r>
            <a:r>
              <a:rPr lang="ja-JP" altLang="en-US" dirty="0"/>
              <a:t>推進課 </a:t>
            </a:r>
            <a:r>
              <a:rPr lang="en-US" altLang="ja-JP" dirty="0"/>
              <a:t>/</a:t>
            </a:r>
            <a:r>
              <a:rPr lang="ja-JP" altLang="en-US" dirty="0"/>
              <a:t> </a:t>
            </a:r>
            <a:r>
              <a:rPr lang="en-US" altLang="ja-JP" dirty="0"/>
              <a:t>DX</a:t>
            </a:r>
            <a:r>
              <a:rPr lang="ja-JP" altLang="en-US" dirty="0"/>
              <a:t> </a:t>
            </a:r>
            <a:r>
              <a:rPr lang="en-US" altLang="ja-JP" dirty="0"/>
              <a:t>Promotion Div.</a:t>
            </a:r>
            <a:endParaRPr lang="ja-JP" altLang="en-US" dirty="0"/>
          </a:p>
        </p:txBody>
      </p:sp>
      <p:sp>
        <p:nvSpPr>
          <p:cNvPr id="6" name="テキスト ボックス 5">
            <a:extLst>
              <a:ext uri="{FF2B5EF4-FFF2-40B4-BE49-F238E27FC236}">
                <a16:creationId xmlns:a16="http://schemas.microsoft.com/office/drawing/2014/main" id="{89B606E5-84A6-435F-B996-6A11138312D2}"/>
              </a:ext>
            </a:extLst>
          </p:cNvPr>
          <p:cNvSpPr txBox="1"/>
          <p:nvPr/>
        </p:nvSpPr>
        <p:spPr>
          <a:xfrm>
            <a:off x="88900" y="783772"/>
            <a:ext cx="8041821" cy="738664"/>
          </a:xfrm>
          <a:prstGeom prst="rect">
            <a:avLst/>
          </a:prstGeom>
          <a:noFill/>
        </p:spPr>
        <p:txBody>
          <a:bodyPr vert="horz" wrap="square" rtlCol="0">
            <a:spAutoFit/>
          </a:bodyPr>
          <a:lstStyle/>
          <a:p>
            <a:pPr algn="l"/>
            <a:r>
              <a:rPr kumimoji="1" lang="ja-JP" altLang="en-US" sz="2400" b="1" dirty="0">
                <a:latin typeface="Meiryo UI" panose="020B0604030504040204" pitchFamily="50" charset="-128"/>
                <a:ea typeface="Meiryo UI" panose="020B0604030504040204" pitchFamily="50" charset="-128"/>
              </a:rPr>
              <a:t>（</a:t>
            </a:r>
            <a:r>
              <a:rPr kumimoji="1" lang="en-US" altLang="ja-JP" sz="2400" b="1" dirty="0">
                <a:latin typeface="Meiryo UI" panose="020B0604030504040204" pitchFamily="50" charset="-128"/>
                <a:ea typeface="Meiryo UI" panose="020B0604030504040204" pitchFamily="50" charset="-128"/>
              </a:rPr>
              <a:t>1</a:t>
            </a:r>
            <a:r>
              <a:rPr kumimoji="1" lang="ja-JP" altLang="en-US" sz="2400" b="1" dirty="0">
                <a:latin typeface="Meiryo UI" panose="020B0604030504040204" pitchFamily="50" charset="-128"/>
                <a:ea typeface="Meiryo UI" panose="020B0604030504040204" pitchFamily="50" charset="-128"/>
              </a:rPr>
              <a:t>）提案のコンセプト及びポイント</a:t>
            </a:r>
            <a:endParaRPr kumimoji="1" lang="en-US" altLang="ja-JP" sz="2400" b="1" dirty="0">
              <a:latin typeface="Meiryo UI" panose="020B0604030504040204" pitchFamily="50" charset="-128"/>
              <a:ea typeface="Meiryo UI" panose="020B0604030504040204" pitchFamily="50" charset="-128"/>
            </a:endParaRPr>
          </a:p>
          <a:p>
            <a:pPr marL="342900" indent="-342900" algn="l">
              <a:buClr>
                <a:srgbClr val="7474D2"/>
              </a:buClr>
              <a:buFont typeface="Wingdings" panose="05000000000000000000" pitchFamily="2" charset="2"/>
              <a:buChar char="u"/>
            </a:pPr>
            <a:r>
              <a:rPr kumimoji="1" lang="ja-JP" altLang="en-US" dirty="0">
                <a:latin typeface="Meiryo UI" panose="020B0604030504040204" pitchFamily="50" charset="-128"/>
                <a:ea typeface="Meiryo UI" panose="020B0604030504040204" pitchFamily="50" charset="-128"/>
              </a:rPr>
              <a:t>企画した研修全体の特徴について、具体的に記載すること。</a:t>
            </a:r>
          </a:p>
        </p:txBody>
      </p:sp>
      <p:graphicFrame>
        <p:nvGraphicFramePr>
          <p:cNvPr id="7" name="表 7">
            <a:extLst>
              <a:ext uri="{FF2B5EF4-FFF2-40B4-BE49-F238E27FC236}">
                <a16:creationId xmlns:a16="http://schemas.microsoft.com/office/drawing/2014/main" id="{65D9B5BE-788B-4431-8A33-71F77D70306C}"/>
              </a:ext>
            </a:extLst>
          </p:cNvPr>
          <p:cNvGraphicFramePr>
            <a:graphicFrameLocks noGrp="1"/>
          </p:cNvGraphicFramePr>
          <p:nvPr>
            <p:extLst>
              <p:ext uri="{D42A27DB-BD31-4B8C-83A1-F6EECF244321}">
                <p14:modId xmlns:p14="http://schemas.microsoft.com/office/powerpoint/2010/main" val="504410915"/>
              </p:ext>
            </p:extLst>
          </p:nvPr>
        </p:nvGraphicFramePr>
        <p:xfrm>
          <a:off x="570522" y="1725618"/>
          <a:ext cx="10981941" cy="2201403"/>
        </p:xfrm>
        <a:graphic>
          <a:graphicData uri="http://schemas.openxmlformats.org/drawingml/2006/table">
            <a:tbl>
              <a:tblPr firstRow="1" bandRow="1">
                <a:tableStyleId>{912C8C85-51F0-491E-9774-3900AFEF0FD7}</a:tableStyleId>
              </a:tblPr>
              <a:tblGrid>
                <a:gridCol w="10981941">
                  <a:extLst>
                    <a:ext uri="{9D8B030D-6E8A-4147-A177-3AD203B41FA5}">
                      <a16:colId xmlns:a16="http://schemas.microsoft.com/office/drawing/2014/main" val="745745672"/>
                    </a:ext>
                  </a:extLst>
                </a:gridCol>
              </a:tblGrid>
              <a:tr h="344912">
                <a:tc>
                  <a:txBody>
                    <a:bodyPr/>
                    <a:lstStyle/>
                    <a:p>
                      <a:r>
                        <a:rPr kumimoji="1" lang="ja-JP" altLang="en-US" sz="1400">
                          <a:latin typeface="Meiryo UI" panose="020B0604030504040204" pitchFamily="50" charset="-128"/>
                          <a:ea typeface="Meiryo UI" panose="020B0604030504040204" pitchFamily="50" charset="-128"/>
                        </a:rPr>
                        <a:t>①提案のコンセプトを記載すること。</a:t>
                      </a:r>
                    </a:p>
                  </a:txBody>
                  <a:tcPr/>
                </a:tc>
                <a:extLst>
                  <a:ext uri="{0D108BD9-81ED-4DB2-BD59-A6C34878D82A}">
                    <a16:rowId xmlns:a16="http://schemas.microsoft.com/office/drawing/2014/main" val="1818482447"/>
                  </a:ext>
                </a:extLst>
              </a:tr>
              <a:tr h="1856491">
                <a:tc>
                  <a:txBody>
                    <a:bodyPr/>
                    <a:lstStyle/>
                    <a:p>
                      <a:endParaRPr kumimoji="1" lang="ja-JP" altLang="en-US"/>
                    </a:p>
                  </a:txBody>
                  <a:tcPr/>
                </a:tc>
                <a:extLst>
                  <a:ext uri="{0D108BD9-81ED-4DB2-BD59-A6C34878D82A}">
                    <a16:rowId xmlns:a16="http://schemas.microsoft.com/office/drawing/2014/main" val="2710870442"/>
                  </a:ext>
                </a:extLst>
              </a:tr>
            </a:tbl>
          </a:graphicData>
        </a:graphic>
      </p:graphicFrame>
      <p:graphicFrame>
        <p:nvGraphicFramePr>
          <p:cNvPr id="8" name="表 7">
            <a:extLst>
              <a:ext uri="{FF2B5EF4-FFF2-40B4-BE49-F238E27FC236}">
                <a16:creationId xmlns:a16="http://schemas.microsoft.com/office/drawing/2014/main" id="{F436D8D2-AF39-48B5-AD2E-3B7DE8113B5E}"/>
              </a:ext>
            </a:extLst>
          </p:cNvPr>
          <p:cNvGraphicFramePr>
            <a:graphicFrameLocks noGrp="1"/>
          </p:cNvGraphicFramePr>
          <p:nvPr>
            <p:extLst>
              <p:ext uri="{D42A27DB-BD31-4B8C-83A1-F6EECF244321}">
                <p14:modId xmlns:p14="http://schemas.microsoft.com/office/powerpoint/2010/main" val="2981119031"/>
              </p:ext>
            </p:extLst>
          </p:nvPr>
        </p:nvGraphicFramePr>
        <p:xfrm>
          <a:off x="570522" y="4018451"/>
          <a:ext cx="10981942" cy="2222252"/>
        </p:xfrm>
        <a:graphic>
          <a:graphicData uri="http://schemas.openxmlformats.org/drawingml/2006/table">
            <a:tbl>
              <a:tblPr firstRow="1" bandRow="1">
                <a:tableStyleId>{912C8C85-51F0-491E-9774-3900AFEF0FD7}</a:tableStyleId>
              </a:tblPr>
              <a:tblGrid>
                <a:gridCol w="10981942">
                  <a:extLst>
                    <a:ext uri="{9D8B030D-6E8A-4147-A177-3AD203B41FA5}">
                      <a16:colId xmlns:a16="http://schemas.microsoft.com/office/drawing/2014/main" val="745745672"/>
                    </a:ext>
                  </a:extLst>
                </a:gridCol>
              </a:tblGrid>
              <a:tr h="348178">
                <a:tc>
                  <a:txBody>
                    <a:bodyPr/>
                    <a:lstStyle/>
                    <a:p>
                      <a:r>
                        <a:rPr kumimoji="1" lang="ja-JP" altLang="en-US" sz="1400">
                          <a:latin typeface="Meiryo UI" panose="020B0604030504040204" pitchFamily="50" charset="-128"/>
                          <a:ea typeface="Meiryo UI" panose="020B0604030504040204" pitchFamily="50" charset="-128"/>
                        </a:rPr>
                        <a:t>②提案の要点及び他者に対する優位性について説明すること。</a:t>
                      </a:r>
                    </a:p>
                  </a:txBody>
                  <a:tcPr/>
                </a:tc>
                <a:extLst>
                  <a:ext uri="{0D108BD9-81ED-4DB2-BD59-A6C34878D82A}">
                    <a16:rowId xmlns:a16="http://schemas.microsoft.com/office/drawing/2014/main" val="1818482447"/>
                  </a:ext>
                </a:extLst>
              </a:tr>
              <a:tr h="1874074">
                <a:tc>
                  <a:txBody>
                    <a:bodyPr/>
                    <a:lstStyle/>
                    <a:p>
                      <a:endParaRPr kumimoji="1" lang="ja-JP" altLang="en-US"/>
                    </a:p>
                  </a:txBody>
                  <a:tcPr/>
                </a:tc>
                <a:extLst>
                  <a:ext uri="{0D108BD9-81ED-4DB2-BD59-A6C34878D82A}">
                    <a16:rowId xmlns:a16="http://schemas.microsoft.com/office/drawing/2014/main" val="2710870442"/>
                  </a:ext>
                </a:extLst>
              </a:tr>
            </a:tbl>
          </a:graphicData>
        </a:graphic>
      </p:graphicFrame>
    </p:spTree>
    <p:extLst>
      <p:ext uri="{BB962C8B-B14F-4D97-AF65-F5344CB8AC3E}">
        <p14:creationId xmlns:p14="http://schemas.microsoft.com/office/powerpoint/2010/main" val="3589627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5FA3F5-530F-4C34-B9DB-A5BA42090D7F}"/>
              </a:ext>
            </a:extLst>
          </p:cNvPr>
          <p:cNvSpPr>
            <a:spLocks noGrp="1"/>
          </p:cNvSpPr>
          <p:nvPr>
            <p:ph type="title"/>
          </p:nvPr>
        </p:nvSpPr>
        <p:spPr/>
        <p:txBody>
          <a:bodyPr/>
          <a:lstStyle/>
          <a:p>
            <a:r>
              <a:rPr kumimoji="1" lang="en-US" altLang="ja-JP"/>
              <a:t>1.</a:t>
            </a:r>
            <a:r>
              <a:rPr kumimoji="1" lang="ja-JP" altLang="en-US"/>
              <a:t>企画提案内容</a:t>
            </a:r>
          </a:p>
        </p:txBody>
      </p:sp>
      <p:sp>
        <p:nvSpPr>
          <p:cNvPr id="4" name="スライド番号プレースホルダー 3">
            <a:extLst>
              <a:ext uri="{FF2B5EF4-FFF2-40B4-BE49-F238E27FC236}">
                <a16:creationId xmlns:a16="http://schemas.microsoft.com/office/drawing/2014/main" id="{85071020-0958-4C56-B69E-F2C72E5B3A50}"/>
              </a:ext>
            </a:extLst>
          </p:cNvPr>
          <p:cNvSpPr>
            <a:spLocks noGrp="1"/>
          </p:cNvSpPr>
          <p:nvPr>
            <p:ph type="sldNum" sz="quarter" idx="10"/>
          </p:nvPr>
        </p:nvSpPr>
        <p:spPr/>
        <p:txBody>
          <a:bodyPr/>
          <a:lstStyle/>
          <a:p>
            <a:pPr>
              <a:defRPr/>
            </a:pPr>
            <a:fld id="{E6EBC3F0-8FD3-4F6F-8000-6AB39AF73F21}" type="slidenum">
              <a:rPr lang="en-US" altLang="ja-JP" smtClean="0">
                <a:solidFill>
                  <a:srgbClr val="000000"/>
                </a:solidFill>
              </a:rPr>
              <a:pPr>
                <a:defRPr/>
              </a:pPr>
              <a:t>4</a:t>
            </a:fld>
            <a:endParaRPr lang="en-US" altLang="ja-JP">
              <a:solidFill>
                <a:srgbClr val="000000"/>
              </a:solidFill>
            </a:endParaRPr>
          </a:p>
        </p:txBody>
      </p:sp>
      <p:sp>
        <p:nvSpPr>
          <p:cNvPr id="5" name="フッター プレースホルダー 4">
            <a:extLst>
              <a:ext uri="{FF2B5EF4-FFF2-40B4-BE49-F238E27FC236}">
                <a16:creationId xmlns:a16="http://schemas.microsoft.com/office/drawing/2014/main" id="{9D9991E9-6267-4F4B-87AD-CB0175E0FFF0}"/>
              </a:ext>
            </a:extLst>
          </p:cNvPr>
          <p:cNvSpPr>
            <a:spLocks noGrp="1"/>
          </p:cNvSpPr>
          <p:nvPr>
            <p:ph type="ftr" sz="quarter" idx="11"/>
          </p:nvPr>
        </p:nvSpPr>
        <p:spPr/>
        <p:txBody>
          <a:bodyPr/>
          <a:lstStyle/>
          <a:p>
            <a:r>
              <a:rPr lang="en-US" altLang="ja-JP" dirty="0"/>
              <a:t>DX</a:t>
            </a:r>
            <a:r>
              <a:rPr lang="ja-JP" altLang="en-US" dirty="0"/>
              <a:t>推進課 </a:t>
            </a:r>
            <a:r>
              <a:rPr lang="en-US" altLang="ja-JP" dirty="0"/>
              <a:t>/</a:t>
            </a:r>
            <a:r>
              <a:rPr lang="ja-JP" altLang="en-US" dirty="0"/>
              <a:t> </a:t>
            </a:r>
            <a:r>
              <a:rPr lang="en-US" altLang="ja-JP" dirty="0"/>
              <a:t>DX</a:t>
            </a:r>
            <a:r>
              <a:rPr lang="ja-JP" altLang="en-US" dirty="0"/>
              <a:t> </a:t>
            </a:r>
            <a:r>
              <a:rPr lang="en-US" altLang="ja-JP" dirty="0"/>
              <a:t>Promotion Div.</a:t>
            </a:r>
            <a:endParaRPr lang="ja-JP" altLang="en-US" dirty="0"/>
          </a:p>
        </p:txBody>
      </p:sp>
      <p:sp>
        <p:nvSpPr>
          <p:cNvPr id="6" name="テキスト ボックス 5">
            <a:extLst>
              <a:ext uri="{FF2B5EF4-FFF2-40B4-BE49-F238E27FC236}">
                <a16:creationId xmlns:a16="http://schemas.microsoft.com/office/drawing/2014/main" id="{89B606E5-84A6-435F-B996-6A11138312D2}"/>
              </a:ext>
            </a:extLst>
          </p:cNvPr>
          <p:cNvSpPr txBox="1"/>
          <p:nvPr/>
        </p:nvSpPr>
        <p:spPr>
          <a:xfrm>
            <a:off x="88900" y="783772"/>
            <a:ext cx="10843079" cy="738664"/>
          </a:xfrm>
          <a:prstGeom prst="rect">
            <a:avLst/>
          </a:prstGeom>
          <a:noFill/>
        </p:spPr>
        <p:txBody>
          <a:bodyPr vert="horz" wrap="square" rtlCol="0">
            <a:spAutoFit/>
          </a:bodyPr>
          <a:lstStyle/>
          <a:p>
            <a:pPr algn="l"/>
            <a:r>
              <a:rPr kumimoji="1" lang="ja-JP" altLang="en-US" sz="2400" b="1">
                <a:latin typeface="Meiryo UI" panose="020B0604030504040204" pitchFamily="50" charset="-128"/>
                <a:ea typeface="Meiryo UI" panose="020B0604030504040204" pitchFamily="50" charset="-128"/>
              </a:rPr>
              <a:t>（</a:t>
            </a:r>
            <a:r>
              <a:rPr kumimoji="1" lang="en-US" altLang="ja-JP" sz="2400" b="1">
                <a:latin typeface="Meiryo UI" panose="020B0604030504040204" pitchFamily="50" charset="-128"/>
                <a:ea typeface="Meiryo UI" panose="020B0604030504040204" pitchFamily="50" charset="-128"/>
              </a:rPr>
              <a:t>2-1</a:t>
            </a:r>
            <a:r>
              <a:rPr kumimoji="1" lang="ja-JP" altLang="en-US" sz="2400" b="1">
                <a:latin typeface="Meiryo UI" panose="020B0604030504040204" pitchFamily="50" charset="-128"/>
                <a:ea typeface="Meiryo UI" panose="020B0604030504040204" pitchFamily="50" charset="-128"/>
              </a:rPr>
              <a:t>）マネジメント人材研修：研修概要</a:t>
            </a:r>
            <a:endParaRPr kumimoji="1" lang="en-US" altLang="ja-JP" sz="2400" b="1">
              <a:latin typeface="Meiryo UI" panose="020B0604030504040204" pitchFamily="50" charset="-128"/>
              <a:ea typeface="Meiryo UI" panose="020B0604030504040204" pitchFamily="50" charset="-128"/>
            </a:endParaRPr>
          </a:p>
          <a:p>
            <a:pPr marL="342900" indent="-342900" algn="l">
              <a:buClr>
                <a:srgbClr val="7474D2"/>
              </a:buClr>
              <a:buFont typeface="Wingdings" panose="05000000000000000000" pitchFamily="2" charset="2"/>
              <a:buChar char="u"/>
            </a:pPr>
            <a:r>
              <a:rPr kumimoji="1" lang="ja-JP" altLang="en-US">
                <a:latin typeface="Meiryo UI" panose="020B0604030504040204" pitchFamily="50" charset="-128"/>
                <a:ea typeface="Meiryo UI" panose="020B0604030504040204" pitchFamily="50" charset="-128"/>
              </a:rPr>
              <a:t>別紙仕様書（案）に定める各要件について、どのように対応するか具体的に記載すること。</a:t>
            </a:r>
          </a:p>
        </p:txBody>
      </p:sp>
      <p:graphicFrame>
        <p:nvGraphicFramePr>
          <p:cNvPr id="7" name="表 7">
            <a:extLst>
              <a:ext uri="{FF2B5EF4-FFF2-40B4-BE49-F238E27FC236}">
                <a16:creationId xmlns:a16="http://schemas.microsoft.com/office/drawing/2014/main" id="{65D9B5BE-788B-4431-8A33-71F77D70306C}"/>
              </a:ext>
            </a:extLst>
          </p:cNvPr>
          <p:cNvGraphicFramePr>
            <a:graphicFrameLocks noGrp="1"/>
          </p:cNvGraphicFramePr>
          <p:nvPr>
            <p:extLst>
              <p:ext uri="{D42A27DB-BD31-4B8C-83A1-F6EECF244321}">
                <p14:modId xmlns:p14="http://schemas.microsoft.com/office/powerpoint/2010/main" val="578602091"/>
              </p:ext>
            </p:extLst>
          </p:nvPr>
        </p:nvGraphicFramePr>
        <p:xfrm>
          <a:off x="579662" y="1725618"/>
          <a:ext cx="10972801" cy="4775195"/>
        </p:xfrm>
        <a:graphic>
          <a:graphicData uri="http://schemas.openxmlformats.org/drawingml/2006/table">
            <a:tbl>
              <a:tblPr firstRow="1" bandRow="1">
                <a:tableStyleId>{912C8C85-51F0-491E-9774-3900AFEF0FD7}</a:tableStyleId>
              </a:tblPr>
              <a:tblGrid>
                <a:gridCol w="8177308">
                  <a:extLst>
                    <a:ext uri="{9D8B030D-6E8A-4147-A177-3AD203B41FA5}">
                      <a16:colId xmlns:a16="http://schemas.microsoft.com/office/drawing/2014/main" val="745745672"/>
                    </a:ext>
                  </a:extLst>
                </a:gridCol>
                <a:gridCol w="2795493">
                  <a:extLst>
                    <a:ext uri="{9D8B030D-6E8A-4147-A177-3AD203B41FA5}">
                      <a16:colId xmlns:a16="http://schemas.microsoft.com/office/drawing/2014/main" val="4071976039"/>
                    </a:ext>
                  </a:extLst>
                </a:gridCol>
              </a:tblGrid>
              <a:tr h="415422">
                <a:tc>
                  <a:txBody>
                    <a:bodyPr/>
                    <a:lstStyle/>
                    <a:p>
                      <a:pPr algn="ctr"/>
                      <a:r>
                        <a:rPr kumimoji="1" lang="ja-JP" altLang="en-US" sz="1400">
                          <a:latin typeface="Meiryo UI" panose="020B0604030504040204" pitchFamily="50" charset="-128"/>
                          <a:ea typeface="Meiryo UI" panose="020B0604030504040204" pitchFamily="50" charset="-128"/>
                        </a:rPr>
                        <a:t>研修カリキュラム</a:t>
                      </a:r>
                    </a:p>
                  </a:txBody>
                  <a:tcPr anchor="ctr">
                    <a:lnR w="12700" cap="flat" cmpd="sng" algn="ctr">
                      <a:solidFill>
                        <a:schemeClr val="tx1"/>
                      </a:solidFill>
                      <a:prstDash val="solid"/>
                      <a:round/>
                      <a:headEnd type="none" w="med" len="med"/>
                      <a:tailEnd type="none" w="med" len="med"/>
                    </a:lnR>
                  </a:tcPr>
                </a:tc>
                <a:tc>
                  <a:txBody>
                    <a:bodyPr/>
                    <a:lstStyle/>
                    <a:p>
                      <a:pPr algn="ctr"/>
                      <a:r>
                        <a:rPr kumimoji="1" lang="ja-JP" altLang="en-US" sz="1400">
                          <a:latin typeface="Meiryo UI" panose="020B0604030504040204" pitchFamily="50" charset="-128"/>
                          <a:ea typeface="Meiryo UI" panose="020B0604030504040204" pitchFamily="50" charset="-128"/>
                        </a:rPr>
                        <a:t>時間、開催方法等</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818482447"/>
                  </a:ext>
                </a:extLst>
              </a:tr>
              <a:tr h="4359773">
                <a:tc>
                  <a:txBody>
                    <a:bodyPr/>
                    <a:lstStyle/>
                    <a:p>
                      <a:endParaRPr kumimoji="1" lang="ja-JP" altLang="en-US"/>
                    </a:p>
                  </a:txBody>
                  <a:tcPr>
                    <a:lnR w="12700" cap="flat" cmpd="sng" algn="ctr">
                      <a:solidFill>
                        <a:schemeClr val="tx1"/>
                      </a:solidFill>
                      <a:prstDash val="solid"/>
                      <a:round/>
                      <a:headEnd type="none" w="med" len="med"/>
                      <a:tailEnd type="none" w="med" len="med"/>
                    </a:lnR>
                  </a:tcPr>
                </a:tc>
                <a:tc>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0870442"/>
                  </a:ext>
                </a:extLst>
              </a:tr>
            </a:tbl>
          </a:graphicData>
        </a:graphic>
      </p:graphicFrame>
    </p:spTree>
    <p:extLst>
      <p:ext uri="{BB962C8B-B14F-4D97-AF65-F5344CB8AC3E}">
        <p14:creationId xmlns:p14="http://schemas.microsoft.com/office/powerpoint/2010/main" val="1974412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5FA3F5-530F-4C34-B9DB-A5BA42090D7F}"/>
              </a:ext>
            </a:extLst>
          </p:cNvPr>
          <p:cNvSpPr>
            <a:spLocks noGrp="1"/>
          </p:cNvSpPr>
          <p:nvPr>
            <p:ph type="title"/>
          </p:nvPr>
        </p:nvSpPr>
        <p:spPr/>
        <p:txBody>
          <a:bodyPr/>
          <a:lstStyle/>
          <a:p>
            <a:r>
              <a:rPr kumimoji="1" lang="en-US" altLang="ja-JP"/>
              <a:t>1.</a:t>
            </a:r>
            <a:r>
              <a:rPr kumimoji="1" lang="ja-JP" altLang="en-US"/>
              <a:t>企画提案内容</a:t>
            </a:r>
          </a:p>
        </p:txBody>
      </p:sp>
      <p:sp>
        <p:nvSpPr>
          <p:cNvPr id="4" name="スライド番号プレースホルダー 3">
            <a:extLst>
              <a:ext uri="{FF2B5EF4-FFF2-40B4-BE49-F238E27FC236}">
                <a16:creationId xmlns:a16="http://schemas.microsoft.com/office/drawing/2014/main" id="{85071020-0958-4C56-B69E-F2C72E5B3A50}"/>
              </a:ext>
            </a:extLst>
          </p:cNvPr>
          <p:cNvSpPr>
            <a:spLocks noGrp="1"/>
          </p:cNvSpPr>
          <p:nvPr>
            <p:ph type="sldNum" sz="quarter" idx="10"/>
          </p:nvPr>
        </p:nvSpPr>
        <p:spPr/>
        <p:txBody>
          <a:bodyPr/>
          <a:lstStyle/>
          <a:p>
            <a:pPr>
              <a:defRPr/>
            </a:pPr>
            <a:fld id="{E6EBC3F0-8FD3-4F6F-8000-6AB39AF73F21}" type="slidenum">
              <a:rPr lang="en-US" altLang="ja-JP" smtClean="0">
                <a:solidFill>
                  <a:srgbClr val="000000"/>
                </a:solidFill>
              </a:rPr>
              <a:pPr>
                <a:defRPr/>
              </a:pPr>
              <a:t>5</a:t>
            </a:fld>
            <a:endParaRPr lang="en-US" altLang="ja-JP">
              <a:solidFill>
                <a:srgbClr val="000000"/>
              </a:solidFill>
            </a:endParaRPr>
          </a:p>
        </p:txBody>
      </p:sp>
      <p:sp>
        <p:nvSpPr>
          <p:cNvPr id="5" name="フッター プレースホルダー 4">
            <a:extLst>
              <a:ext uri="{FF2B5EF4-FFF2-40B4-BE49-F238E27FC236}">
                <a16:creationId xmlns:a16="http://schemas.microsoft.com/office/drawing/2014/main" id="{9D9991E9-6267-4F4B-87AD-CB0175E0FFF0}"/>
              </a:ext>
            </a:extLst>
          </p:cNvPr>
          <p:cNvSpPr>
            <a:spLocks noGrp="1"/>
          </p:cNvSpPr>
          <p:nvPr>
            <p:ph type="ftr" sz="quarter" idx="11"/>
          </p:nvPr>
        </p:nvSpPr>
        <p:spPr/>
        <p:txBody>
          <a:bodyPr/>
          <a:lstStyle/>
          <a:p>
            <a:r>
              <a:rPr lang="en-US" altLang="ja-JP" dirty="0"/>
              <a:t>DX</a:t>
            </a:r>
            <a:r>
              <a:rPr lang="ja-JP" altLang="en-US" dirty="0"/>
              <a:t>推進課 </a:t>
            </a:r>
            <a:r>
              <a:rPr lang="en-US" altLang="ja-JP" dirty="0"/>
              <a:t>/</a:t>
            </a:r>
            <a:r>
              <a:rPr lang="ja-JP" altLang="en-US" dirty="0"/>
              <a:t> </a:t>
            </a:r>
            <a:r>
              <a:rPr lang="en-US" altLang="ja-JP" dirty="0"/>
              <a:t>DX</a:t>
            </a:r>
            <a:r>
              <a:rPr lang="ja-JP" altLang="en-US" dirty="0"/>
              <a:t> </a:t>
            </a:r>
            <a:r>
              <a:rPr lang="en-US" altLang="ja-JP" dirty="0"/>
              <a:t>Promotion Div.</a:t>
            </a:r>
            <a:endParaRPr lang="ja-JP" altLang="en-US" dirty="0"/>
          </a:p>
        </p:txBody>
      </p:sp>
      <p:sp>
        <p:nvSpPr>
          <p:cNvPr id="6" name="テキスト ボックス 5">
            <a:extLst>
              <a:ext uri="{FF2B5EF4-FFF2-40B4-BE49-F238E27FC236}">
                <a16:creationId xmlns:a16="http://schemas.microsoft.com/office/drawing/2014/main" id="{89B606E5-84A6-435F-B996-6A11138312D2}"/>
              </a:ext>
            </a:extLst>
          </p:cNvPr>
          <p:cNvSpPr txBox="1"/>
          <p:nvPr/>
        </p:nvSpPr>
        <p:spPr>
          <a:xfrm>
            <a:off x="88900" y="783772"/>
            <a:ext cx="10843079" cy="738664"/>
          </a:xfrm>
          <a:prstGeom prst="rect">
            <a:avLst/>
          </a:prstGeom>
          <a:noFill/>
        </p:spPr>
        <p:txBody>
          <a:bodyPr vert="horz" wrap="square" rtlCol="0">
            <a:spAutoFit/>
          </a:bodyPr>
          <a:lstStyle/>
          <a:p>
            <a:pPr algn="l"/>
            <a:r>
              <a:rPr kumimoji="1" lang="ja-JP" altLang="en-US" sz="2400" b="1">
                <a:latin typeface="Meiryo UI" panose="020B0604030504040204" pitchFamily="50" charset="-128"/>
                <a:ea typeface="Meiryo UI" panose="020B0604030504040204" pitchFamily="50" charset="-128"/>
              </a:rPr>
              <a:t>（</a:t>
            </a:r>
            <a:r>
              <a:rPr kumimoji="1" lang="en-US" altLang="ja-JP" sz="2400" b="1">
                <a:latin typeface="Meiryo UI" panose="020B0604030504040204" pitchFamily="50" charset="-128"/>
                <a:ea typeface="Meiryo UI" panose="020B0604030504040204" pitchFamily="50" charset="-128"/>
              </a:rPr>
              <a:t>2-2</a:t>
            </a:r>
            <a:r>
              <a:rPr kumimoji="1" lang="ja-JP" altLang="en-US" sz="2400" b="1">
                <a:latin typeface="Meiryo UI" panose="020B0604030504040204" pitchFamily="50" charset="-128"/>
                <a:ea typeface="Meiryo UI" panose="020B0604030504040204" pitchFamily="50" charset="-128"/>
              </a:rPr>
              <a:t>）マネジメント人材研修</a:t>
            </a:r>
            <a:r>
              <a:rPr lang="ja-JP" altLang="en-US" sz="2400" b="1">
                <a:latin typeface="Meiryo UI" panose="020B0604030504040204" pitchFamily="50" charset="-128"/>
                <a:ea typeface="Meiryo UI" panose="020B0604030504040204" pitchFamily="50" charset="-128"/>
              </a:rPr>
              <a:t>：</a:t>
            </a:r>
            <a:r>
              <a:rPr kumimoji="1" lang="ja-JP" altLang="en-US" sz="2400" b="1">
                <a:latin typeface="Meiryo UI" panose="020B0604030504040204" pitchFamily="50" charset="-128"/>
                <a:ea typeface="Meiryo UI" panose="020B0604030504040204" pitchFamily="50" charset="-128"/>
              </a:rPr>
              <a:t>詳細</a:t>
            </a:r>
            <a:endParaRPr kumimoji="1" lang="en-US" altLang="ja-JP" sz="2400" b="1">
              <a:latin typeface="Meiryo UI" panose="020B0604030504040204" pitchFamily="50" charset="-128"/>
              <a:ea typeface="Meiryo UI" panose="020B0604030504040204" pitchFamily="50" charset="-128"/>
            </a:endParaRPr>
          </a:p>
          <a:p>
            <a:pPr marL="342900" indent="-342900" algn="l">
              <a:buClr>
                <a:srgbClr val="7474D2"/>
              </a:buClr>
              <a:buFont typeface="Wingdings" panose="05000000000000000000" pitchFamily="2" charset="2"/>
              <a:buChar char="u"/>
            </a:pPr>
            <a:r>
              <a:rPr kumimoji="1" lang="ja-JP" altLang="en-US">
                <a:latin typeface="Meiryo UI" panose="020B0604030504040204" pitchFamily="50" charset="-128"/>
                <a:ea typeface="Meiryo UI" panose="020B0604030504040204" pitchFamily="50" charset="-128"/>
              </a:rPr>
              <a:t>別紙仕様書（案）に定める各要件について、どのように対応するか具体的に記載すること。</a:t>
            </a:r>
          </a:p>
        </p:txBody>
      </p:sp>
      <p:graphicFrame>
        <p:nvGraphicFramePr>
          <p:cNvPr id="9" name="表 7">
            <a:extLst>
              <a:ext uri="{FF2B5EF4-FFF2-40B4-BE49-F238E27FC236}">
                <a16:creationId xmlns:a16="http://schemas.microsoft.com/office/drawing/2014/main" id="{89AD5A5D-1C2C-417B-AA8E-8826972FC5C4}"/>
              </a:ext>
            </a:extLst>
          </p:cNvPr>
          <p:cNvGraphicFramePr>
            <a:graphicFrameLocks noGrp="1"/>
          </p:cNvGraphicFramePr>
          <p:nvPr>
            <p:extLst>
              <p:ext uri="{D42A27DB-BD31-4B8C-83A1-F6EECF244321}">
                <p14:modId xmlns:p14="http://schemas.microsoft.com/office/powerpoint/2010/main" val="2618384041"/>
              </p:ext>
            </p:extLst>
          </p:nvPr>
        </p:nvGraphicFramePr>
        <p:xfrm>
          <a:off x="579664" y="1725618"/>
          <a:ext cx="10972800" cy="4495568"/>
        </p:xfrm>
        <a:graphic>
          <a:graphicData uri="http://schemas.openxmlformats.org/drawingml/2006/table">
            <a:tbl>
              <a:tblPr firstRow="1" bandRow="1">
                <a:tableStyleId>{912C8C85-51F0-491E-9774-3900AFEF0FD7}</a:tableStyleId>
              </a:tblPr>
              <a:tblGrid>
                <a:gridCol w="5508521">
                  <a:extLst>
                    <a:ext uri="{9D8B030D-6E8A-4147-A177-3AD203B41FA5}">
                      <a16:colId xmlns:a16="http://schemas.microsoft.com/office/drawing/2014/main" val="745745672"/>
                    </a:ext>
                  </a:extLst>
                </a:gridCol>
                <a:gridCol w="5464279">
                  <a:extLst>
                    <a:ext uri="{9D8B030D-6E8A-4147-A177-3AD203B41FA5}">
                      <a16:colId xmlns:a16="http://schemas.microsoft.com/office/drawing/2014/main" val="4071976039"/>
                    </a:ext>
                  </a:extLst>
                </a:gridCol>
              </a:tblGrid>
              <a:tr h="389740">
                <a:tc>
                  <a:txBody>
                    <a:bodyPr/>
                    <a:lstStyle/>
                    <a:p>
                      <a:pPr algn="ctr"/>
                      <a:r>
                        <a:rPr kumimoji="1" lang="ja-JP" altLang="en-US" sz="1400">
                          <a:latin typeface="Meiryo UI" panose="020B0604030504040204" pitchFamily="50" charset="-128"/>
                          <a:ea typeface="Meiryo UI" panose="020B0604030504040204" pitchFamily="50" charset="-128"/>
                        </a:rPr>
                        <a:t>インタラクティブ性を持たせる工夫</a:t>
                      </a:r>
                    </a:p>
                  </a:txBody>
                  <a:tcPr anchor="ctr">
                    <a:lnR w="12700" cap="flat" cmpd="sng" algn="ctr">
                      <a:solidFill>
                        <a:schemeClr val="tx1"/>
                      </a:solidFill>
                      <a:prstDash val="solid"/>
                      <a:round/>
                      <a:headEnd type="none" w="med" len="med"/>
                      <a:tailEnd type="none" w="med" len="med"/>
                    </a:lnR>
                  </a:tcPr>
                </a:tc>
                <a:tc>
                  <a:txBody>
                    <a:bodyPr/>
                    <a:lstStyle/>
                    <a:p>
                      <a:pPr algn="ctr"/>
                      <a:r>
                        <a:rPr kumimoji="1" lang="ja-JP" altLang="en-US" sz="1400">
                          <a:latin typeface="Meiryo UI" panose="020B0604030504040204" pitchFamily="50" charset="-128"/>
                          <a:ea typeface="Meiryo UI" panose="020B0604030504040204" pitchFamily="50" charset="-128"/>
                        </a:rPr>
                        <a:t>アーカイブ動画の提供、その他</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818482447"/>
                  </a:ext>
                </a:extLst>
              </a:tr>
              <a:tr h="4105828">
                <a:tc>
                  <a:txBody>
                    <a:bodyPr/>
                    <a:lstStyle/>
                    <a:p>
                      <a:endParaRPr kumimoji="1" lang="ja-JP" altLang="en-US"/>
                    </a:p>
                  </a:txBody>
                  <a:tcPr>
                    <a:lnR w="12700" cap="flat" cmpd="sng" algn="ctr">
                      <a:solidFill>
                        <a:schemeClr val="tx1"/>
                      </a:solidFill>
                      <a:prstDash val="solid"/>
                      <a:round/>
                      <a:headEnd type="none" w="med" len="med"/>
                      <a:tailEnd type="none" w="med" len="med"/>
                    </a:lnR>
                  </a:tcPr>
                </a:tc>
                <a:tc>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0870442"/>
                  </a:ext>
                </a:extLst>
              </a:tr>
            </a:tbl>
          </a:graphicData>
        </a:graphic>
      </p:graphicFrame>
    </p:spTree>
    <p:extLst>
      <p:ext uri="{BB962C8B-B14F-4D97-AF65-F5344CB8AC3E}">
        <p14:creationId xmlns:p14="http://schemas.microsoft.com/office/powerpoint/2010/main" val="2970575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5FA3F5-530F-4C34-B9DB-A5BA42090D7F}"/>
              </a:ext>
            </a:extLst>
          </p:cNvPr>
          <p:cNvSpPr>
            <a:spLocks noGrp="1"/>
          </p:cNvSpPr>
          <p:nvPr>
            <p:ph type="title"/>
          </p:nvPr>
        </p:nvSpPr>
        <p:spPr/>
        <p:txBody>
          <a:bodyPr/>
          <a:lstStyle/>
          <a:p>
            <a:r>
              <a:rPr kumimoji="1" lang="en-US" altLang="ja-JP"/>
              <a:t>1.</a:t>
            </a:r>
            <a:r>
              <a:rPr kumimoji="1" lang="ja-JP" altLang="en-US"/>
              <a:t>企画提案内容</a:t>
            </a:r>
          </a:p>
        </p:txBody>
      </p:sp>
      <p:sp>
        <p:nvSpPr>
          <p:cNvPr id="4" name="スライド番号プレースホルダー 3">
            <a:extLst>
              <a:ext uri="{FF2B5EF4-FFF2-40B4-BE49-F238E27FC236}">
                <a16:creationId xmlns:a16="http://schemas.microsoft.com/office/drawing/2014/main" id="{85071020-0958-4C56-B69E-F2C72E5B3A50}"/>
              </a:ext>
            </a:extLst>
          </p:cNvPr>
          <p:cNvSpPr>
            <a:spLocks noGrp="1"/>
          </p:cNvSpPr>
          <p:nvPr>
            <p:ph type="sldNum" sz="quarter" idx="10"/>
          </p:nvPr>
        </p:nvSpPr>
        <p:spPr/>
        <p:txBody>
          <a:bodyPr/>
          <a:lstStyle/>
          <a:p>
            <a:pPr>
              <a:defRPr/>
            </a:pPr>
            <a:fld id="{E6EBC3F0-8FD3-4F6F-8000-6AB39AF73F21}" type="slidenum">
              <a:rPr lang="en-US" altLang="ja-JP" smtClean="0">
                <a:solidFill>
                  <a:srgbClr val="000000"/>
                </a:solidFill>
              </a:rPr>
              <a:pPr>
                <a:defRPr/>
              </a:pPr>
              <a:t>6</a:t>
            </a:fld>
            <a:endParaRPr lang="en-US" altLang="ja-JP">
              <a:solidFill>
                <a:srgbClr val="000000"/>
              </a:solidFill>
            </a:endParaRPr>
          </a:p>
        </p:txBody>
      </p:sp>
      <p:sp>
        <p:nvSpPr>
          <p:cNvPr id="5" name="フッター プレースホルダー 4">
            <a:extLst>
              <a:ext uri="{FF2B5EF4-FFF2-40B4-BE49-F238E27FC236}">
                <a16:creationId xmlns:a16="http://schemas.microsoft.com/office/drawing/2014/main" id="{9D9991E9-6267-4F4B-87AD-CB0175E0FFF0}"/>
              </a:ext>
            </a:extLst>
          </p:cNvPr>
          <p:cNvSpPr>
            <a:spLocks noGrp="1"/>
          </p:cNvSpPr>
          <p:nvPr>
            <p:ph type="ftr" sz="quarter" idx="11"/>
          </p:nvPr>
        </p:nvSpPr>
        <p:spPr/>
        <p:txBody>
          <a:bodyPr/>
          <a:lstStyle/>
          <a:p>
            <a:r>
              <a:rPr lang="en-US" altLang="ja-JP" dirty="0"/>
              <a:t>DX</a:t>
            </a:r>
            <a:r>
              <a:rPr lang="ja-JP" altLang="en-US" dirty="0"/>
              <a:t>推進課 </a:t>
            </a:r>
            <a:r>
              <a:rPr lang="en-US" altLang="ja-JP" dirty="0"/>
              <a:t>/</a:t>
            </a:r>
            <a:r>
              <a:rPr lang="ja-JP" altLang="en-US" dirty="0"/>
              <a:t> </a:t>
            </a:r>
            <a:r>
              <a:rPr lang="en-US" altLang="ja-JP" dirty="0"/>
              <a:t>DX</a:t>
            </a:r>
            <a:r>
              <a:rPr lang="ja-JP" altLang="en-US" dirty="0"/>
              <a:t> </a:t>
            </a:r>
            <a:r>
              <a:rPr lang="en-US" altLang="ja-JP" dirty="0"/>
              <a:t>Promotion Div.</a:t>
            </a:r>
            <a:endParaRPr lang="ja-JP" altLang="en-US" dirty="0"/>
          </a:p>
        </p:txBody>
      </p:sp>
      <p:sp>
        <p:nvSpPr>
          <p:cNvPr id="6" name="テキスト ボックス 5">
            <a:extLst>
              <a:ext uri="{FF2B5EF4-FFF2-40B4-BE49-F238E27FC236}">
                <a16:creationId xmlns:a16="http://schemas.microsoft.com/office/drawing/2014/main" id="{89B606E5-84A6-435F-B996-6A11138312D2}"/>
              </a:ext>
            </a:extLst>
          </p:cNvPr>
          <p:cNvSpPr txBox="1"/>
          <p:nvPr/>
        </p:nvSpPr>
        <p:spPr>
          <a:xfrm>
            <a:off x="88900" y="810405"/>
            <a:ext cx="10843079" cy="738664"/>
          </a:xfrm>
          <a:prstGeom prst="rect">
            <a:avLst/>
          </a:prstGeom>
          <a:noFill/>
        </p:spPr>
        <p:txBody>
          <a:bodyPr vert="horz" wrap="square" rtlCol="0">
            <a:spAutoFit/>
          </a:bodyPr>
          <a:lstStyle/>
          <a:p>
            <a:pPr algn="l"/>
            <a:r>
              <a:rPr lang="ja-JP" altLang="en-US" sz="2400" b="1" dirty="0">
                <a:latin typeface="Meiryo UI" panose="020B0604030504040204" pitchFamily="50" charset="-128"/>
                <a:ea typeface="Meiryo UI" panose="020B0604030504040204" pitchFamily="50" charset="-128"/>
              </a:rPr>
              <a:t>（</a:t>
            </a:r>
            <a:r>
              <a:rPr lang="en-US" altLang="ja-JP" sz="2400" b="1" dirty="0">
                <a:latin typeface="Meiryo UI" panose="020B0604030504040204" pitchFamily="50" charset="-128"/>
                <a:ea typeface="Meiryo UI" panose="020B0604030504040204" pitchFamily="50" charset="-128"/>
              </a:rPr>
              <a:t>3-1</a:t>
            </a:r>
            <a:r>
              <a:rPr lang="ja-JP" altLang="en-US" sz="2400" b="1" dirty="0">
                <a:latin typeface="Meiryo UI" panose="020B0604030504040204" pitchFamily="50" charset="-128"/>
                <a:ea typeface="Meiryo UI" panose="020B0604030504040204" pitchFamily="50" charset="-128"/>
              </a:rPr>
              <a:t>）ＤＸ推進リーダー</a:t>
            </a:r>
            <a:r>
              <a:rPr kumimoji="1" lang="ja-JP" altLang="en-US" sz="2400" b="1" dirty="0">
                <a:latin typeface="Meiryo UI" panose="020B0604030504040204" pitchFamily="50" charset="-128"/>
                <a:ea typeface="Meiryo UI" panose="020B0604030504040204" pitchFamily="50" charset="-128"/>
              </a:rPr>
              <a:t>研修：研修概要</a:t>
            </a:r>
            <a:endParaRPr kumimoji="1" lang="en-US" altLang="ja-JP" sz="2400" b="1" dirty="0">
              <a:latin typeface="Meiryo UI" panose="020B0604030504040204" pitchFamily="50" charset="-128"/>
              <a:ea typeface="Meiryo UI" panose="020B0604030504040204" pitchFamily="50" charset="-128"/>
            </a:endParaRPr>
          </a:p>
          <a:p>
            <a:pPr marL="342900" indent="-342900" algn="l">
              <a:buClr>
                <a:srgbClr val="7474D2"/>
              </a:buClr>
              <a:buFont typeface="Wingdings" panose="05000000000000000000" pitchFamily="2" charset="2"/>
              <a:buChar char="u"/>
            </a:pPr>
            <a:r>
              <a:rPr kumimoji="1" lang="ja-JP" altLang="en-US" dirty="0">
                <a:latin typeface="Meiryo UI" panose="020B0604030504040204" pitchFamily="50" charset="-128"/>
                <a:ea typeface="Meiryo UI" panose="020B0604030504040204" pitchFamily="50" charset="-128"/>
              </a:rPr>
              <a:t>別紙仕様書（案）に定める各要件について、形式を明記した上でどのように対応するか具体的に記載すること。</a:t>
            </a:r>
          </a:p>
        </p:txBody>
      </p:sp>
      <p:graphicFrame>
        <p:nvGraphicFramePr>
          <p:cNvPr id="7" name="表 7">
            <a:extLst>
              <a:ext uri="{FF2B5EF4-FFF2-40B4-BE49-F238E27FC236}">
                <a16:creationId xmlns:a16="http://schemas.microsoft.com/office/drawing/2014/main" id="{65D9B5BE-788B-4431-8A33-71F77D70306C}"/>
              </a:ext>
            </a:extLst>
          </p:cNvPr>
          <p:cNvGraphicFramePr>
            <a:graphicFrameLocks noGrp="1"/>
          </p:cNvGraphicFramePr>
          <p:nvPr>
            <p:extLst>
              <p:ext uri="{D42A27DB-BD31-4B8C-83A1-F6EECF244321}">
                <p14:modId xmlns:p14="http://schemas.microsoft.com/office/powerpoint/2010/main" val="1316991586"/>
              </p:ext>
            </p:extLst>
          </p:nvPr>
        </p:nvGraphicFramePr>
        <p:xfrm>
          <a:off x="609599" y="1725619"/>
          <a:ext cx="10972801" cy="4495568"/>
        </p:xfrm>
        <a:graphic>
          <a:graphicData uri="http://schemas.openxmlformats.org/drawingml/2006/table">
            <a:tbl>
              <a:tblPr firstRow="1" bandRow="1">
                <a:tableStyleId>{912C8C85-51F0-491E-9774-3900AFEF0FD7}</a:tableStyleId>
              </a:tblPr>
              <a:tblGrid>
                <a:gridCol w="7769538">
                  <a:extLst>
                    <a:ext uri="{9D8B030D-6E8A-4147-A177-3AD203B41FA5}">
                      <a16:colId xmlns:a16="http://schemas.microsoft.com/office/drawing/2014/main" val="745745672"/>
                    </a:ext>
                  </a:extLst>
                </a:gridCol>
                <a:gridCol w="3203263">
                  <a:extLst>
                    <a:ext uri="{9D8B030D-6E8A-4147-A177-3AD203B41FA5}">
                      <a16:colId xmlns:a16="http://schemas.microsoft.com/office/drawing/2014/main" val="4071976039"/>
                    </a:ext>
                  </a:extLst>
                </a:gridCol>
              </a:tblGrid>
              <a:tr h="389740">
                <a:tc>
                  <a:txBody>
                    <a:bodyPr/>
                    <a:lstStyle/>
                    <a:p>
                      <a:pPr algn="ctr"/>
                      <a:r>
                        <a:rPr kumimoji="1" lang="ja-JP" altLang="en-US" sz="1400">
                          <a:latin typeface="Meiryo UI" panose="020B0604030504040204" pitchFamily="50" charset="-128"/>
                          <a:ea typeface="Meiryo UI" panose="020B0604030504040204" pitchFamily="50" charset="-128"/>
                        </a:rPr>
                        <a:t>カリキュラムの内容等</a:t>
                      </a:r>
                    </a:p>
                  </a:txBody>
                  <a:tcPr anchor="ctr">
                    <a:lnR w="12700" cap="flat" cmpd="sng" algn="ctr">
                      <a:solidFill>
                        <a:schemeClr val="tx1"/>
                      </a:solidFill>
                      <a:prstDash val="solid"/>
                      <a:round/>
                      <a:headEnd type="none" w="med" len="med"/>
                      <a:tailEnd type="none" w="med" len="med"/>
                    </a:lnR>
                  </a:tcPr>
                </a:tc>
                <a:tc>
                  <a:txBody>
                    <a:bodyPr/>
                    <a:lstStyle/>
                    <a:p>
                      <a:pPr algn="ctr"/>
                      <a:r>
                        <a:rPr kumimoji="1" lang="ja-JP" altLang="en-US" sz="1400">
                          <a:latin typeface="Meiryo UI" panose="020B0604030504040204" pitchFamily="50" charset="-128"/>
                          <a:ea typeface="Meiryo UI" panose="020B0604030504040204" pitchFamily="50" charset="-128"/>
                        </a:rPr>
                        <a:t>形式、学習時間等</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818482447"/>
                  </a:ext>
                </a:extLst>
              </a:tr>
              <a:tr h="4105828">
                <a:tc>
                  <a:txBody>
                    <a:bodyPr/>
                    <a:lstStyle/>
                    <a:p>
                      <a:endParaRPr kumimoji="1" lang="ja-JP" altLang="en-US"/>
                    </a:p>
                  </a:txBody>
                  <a:tcPr>
                    <a:lnR w="12700" cap="flat" cmpd="sng" algn="ctr">
                      <a:solidFill>
                        <a:schemeClr val="tx1"/>
                      </a:solidFill>
                      <a:prstDash val="solid"/>
                      <a:round/>
                      <a:headEnd type="none" w="med" len="med"/>
                      <a:tailEnd type="none" w="med" len="med"/>
                    </a:lnR>
                  </a:tcPr>
                </a:tc>
                <a:tc>
                  <a:txBody>
                    <a:bodyPr/>
                    <a:lstStyle/>
                    <a:p>
                      <a:endParaRPr kumimoji="1" lang="ja-JP" altLang="en-US" sz="200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10870442"/>
                  </a:ext>
                </a:extLst>
              </a:tr>
            </a:tbl>
          </a:graphicData>
        </a:graphic>
      </p:graphicFrame>
    </p:spTree>
    <p:extLst>
      <p:ext uri="{BB962C8B-B14F-4D97-AF65-F5344CB8AC3E}">
        <p14:creationId xmlns:p14="http://schemas.microsoft.com/office/powerpoint/2010/main" val="2426654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5FA3F5-530F-4C34-B9DB-A5BA42090D7F}"/>
              </a:ext>
            </a:extLst>
          </p:cNvPr>
          <p:cNvSpPr>
            <a:spLocks noGrp="1"/>
          </p:cNvSpPr>
          <p:nvPr>
            <p:ph type="title"/>
          </p:nvPr>
        </p:nvSpPr>
        <p:spPr/>
        <p:txBody>
          <a:bodyPr/>
          <a:lstStyle/>
          <a:p>
            <a:r>
              <a:rPr kumimoji="1" lang="en-US" altLang="ja-JP"/>
              <a:t>1.</a:t>
            </a:r>
            <a:r>
              <a:rPr kumimoji="1" lang="ja-JP" altLang="en-US"/>
              <a:t>企画提案内容</a:t>
            </a:r>
          </a:p>
        </p:txBody>
      </p:sp>
      <p:sp>
        <p:nvSpPr>
          <p:cNvPr id="4" name="スライド番号プレースホルダー 3">
            <a:extLst>
              <a:ext uri="{FF2B5EF4-FFF2-40B4-BE49-F238E27FC236}">
                <a16:creationId xmlns:a16="http://schemas.microsoft.com/office/drawing/2014/main" id="{85071020-0958-4C56-B69E-F2C72E5B3A50}"/>
              </a:ext>
            </a:extLst>
          </p:cNvPr>
          <p:cNvSpPr>
            <a:spLocks noGrp="1"/>
          </p:cNvSpPr>
          <p:nvPr>
            <p:ph type="sldNum" sz="quarter" idx="10"/>
          </p:nvPr>
        </p:nvSpPr>
        <p:spPr/>
        <p:txBody>
          <a:bodyPr/>
          <a:lstStyle/>
          <a:p>
            <a:pPr>
              <a:defRPr/>
            </a:pPr>
            <a:fld id="{E6EBC3F0-8FD3-4F6F-8000-6AB39AF73F21}" type="slidenum">
              <a:rPr lang="en-US" altLang="ja-JP" smtClean="0">
                <a:solidFill>
                  <a:srgbClr val="000000"/>
                </a:solidFill>
              </a:rPr>
              <a:pPr>
                <a:defRPr/>
              </a:pPr>
              <a:t>7</a:t>
            </a:fld>
            <a:endParaRPr lang="en-US" altLang="ja-JP">
              <a:solidFill>
                <a:srgbClr val="000000"/>
              </a:solidFill>
            </a:endParaRPr>
          </a:p>
        </p:txBody>
      </p:sp>
      <p:sp>
        <p:nvSpPr>
          <p:cNvPr id="5" name="フッター プレースホルダー 4">
            <a:extLst>
              <a:ext uri="{FF2B5EF4-FFF2-40B4-BE49-F238E27FC236}">
                <a16:creationId xmlns:a16="http://schemas.microsoft.com/office/drawing/2014/main" id="{9D9991E9-6267-4F4B-87AD-CB0175E0FFF0}"/>
              </a:ext>
            </a:extLst>
          </p:cNvPr>
          <p:cNvSpPr>
            <a:spLocks noGrp="1"/>
          </p:cNvSpPr>
          <p:nvPr>
            <p:ph type="ftr" sz="quarter" idx="11"/>
          </p:nvPr>
        </p:nvSpPr>
        <p:spPr/>
        <p:txBody>
          <a:bodyPr/>
          <a:lstStyle/>
          <a:p>
            <a:r>
              <a:rPr lang="en-US" altLang="ja-JP" dirty="0"/>
              <a:t>DX</a:t>
            </a:r>
            <a:r>
              <a:rPr lang="ja-JP" altLang="en-US" dirty="0"/>
              <a:t>推進課 </a:t>
            </a:r>
            <a:r>
              <a:rPr lang="en-US" altLang="ja-JP" dirty="0"/>
              <a:t>/</a:t>
            </a:r>
            <a:r>
              <a:rPr lang="ja-JP" altLang="en-US" dirty="0"/>
              <a:t> </a:t>
            </a:r>
            <a:r>
              <a:rPr lang="en-US" altLang="ja-JP" dirty="0"/>
              <a:t>DX</a:t>
            </a:r>
            <a:r>
              <a:rPr lang="ja-JP" altLang="en-US" dirty="0"/>
              <a:t> </a:t>
            </a:r>
            <a:r>
              <a:rPr lang="en-US" altLang="ja-JP" dirty="0"/>
              <a:t>Promotion Div.</a:t>
            </a:r>
            <a:endParaRPr lang="ja-JP" altLang="en-US" dirty="0"/>
          </a:p>
        </p:txBody>
      </p:sp>
      <p:sp>
        <p:nvSpPr>
          <p:cNvPr id="6" name="テキスト ボックス 5">
            <a:extLst>
              <a:ext uri="{FF2B5EF4-FFF2-40B4-BE49-F238E27FC236}">
                <a16:creationId xmlns:a16="http://schemas.microsoft.com/office/drawing/2014/main" id="{89B606E5-84A6-435F-B996-6A11138312D2}"/>
              </a:ext>
            </a:extLst>
          </p:cNvPr>
          <p:cNvSpPr txBox="1"/>
          <p:nvPr/>
        </p:nvSpPr>
        <p:spPr>
          <a:xfrm>
            <a:off x="88900" y="752511"/>
            <a:ext cx="11493500" cy="1015663"/>
          </a:xfrm>
          <a:prstGeom prst="rect">
            <a:avLst/>
          </a:prstGeom>
          <a:noFill/>
        </p:spPr>
        <p:txBody>
          <a:bodyPr vert="horz" wrap="square" rtlCol="0">
            <a:spAutoFit/>
          </a:bodyPr>
          <a:lstStyle/>
          <a:p>
            <a:pPr algn="l"/>
            <a:r>
              <a:rPr lang="ja-JP" altLang="en-US" sz="2400" b="1" dirty="0">
                <a:latin typeface="Meiryo UI" panose="020B0604030504040204" pitchFamily="50" charset="-128"/>
                <a:ea typeface="Meiryo UI" panose="020B0604030504040204" pitchFamily="50" charset="-128"/>
              </a:rPr>
              <a:t>（</a:t>
            </a:r>
            <a:r>
              <a:rPr lang="en-US" altLang="ja-JP" sz="2400" b="1" dirty="0">
                <a:latin typeface="Meiryo UI" panose="020B0604030504040204" pitchFamily="50" charset="-128"/>
                <a:ea typeface="Meiryo UI" panose="020B0604030504040204" pitchFamily="50" charset="-128"/>
              </a:rPr>
              <a:t>3-2</a:t>
            </a:r>
            <a:r>
              <a:rPr lang="ja-JP" altLang="en-US" sz="2400" b="1" dirty="0">
                <a:latin typeface="Meiryo UI" panose="020B0604030504040204" pitchFamily="50" charset="-128"/>
                <a:ea typeface="Meiryo UI" panose="020B0604030504040204" pitchFamily="50" charset="-128"/>
              </a:rPr>
              <a:t>）ＤＸ推進リーダー</a:t>
            </a:r>
            <a:r>
              <a:rPr kumimoji="1" lang="ja-JP" altLang="en-US" sz="2400" b="1" dirty="0">
                <a:latin typeface="Meiryo UI" panose="020B0604030504040204" pitchFamily="50" charset="-128"/>
                <a:ea typeface="Meiryo UI" panose="020B0604030504040204" pitchFamily="50" charset="-128"/>
              </a:rPr>
              <a:t>研修</a:t>
            </a:r>
            <a:r>
              <a:rPr lang="ja-JP" altLang="en-US" sz="2400" b="1" dirty="0">
                <a:latin typeface="Meiryo UI" panose="020B0604030504040204" pitchFamily="50" charset="-128"/>
                <a:ea typeface="Meiryo UI" panose="020B0604030504040204" pitchFamily="50" charset="-128"/>
              </a:rPr>
              <a:t>：</a:t>
            </a:r>
            <a:r>
              <a:rPr kumimoji="1" lang="ja-JP" altLang="en-US" sz="2400" b="1" dirty="0">
                <a:latin typeface="Meiryo UI" panose="020B0604030504040204" pitchFamily="50" charset="-128"/>
                <a:ea typeface="Meiryo UI" panose="020B0604030504040204" pitchFamily="50" charset="-128"/>
              </a:rPr>
              <a:t>詳細</a:t>
            </a:r>
          </a:p>
          <a:p>
            <a:pPr marL="342900" indent="-342900" algn="l">
              <a:buClr>
                <a:srgbClr val="7474D2"/>
              </a:buClr>
              <a:buFont typeface="Wingdings" panose="05000000000000000000" pitchFamily="2" charset="2"/>
              <a:buChar char="u"/>
            </a:pPr>
            <a:r>
              <a:rPr kumimoji="1" lang="en-US" altLang="ja-JP" dirty="0">
                <a:latin typeface="Meiryo UI" panose="020B0604030504040204" pitchFamily="50" charset="-128"/>
                <a:ea typeface="Meiryo UI" panose="020B0604030504040204" pitchFamily="50" charset="-128"/>
              </a:rPr>
              <a:t>e</a:t>
            </a:r>
            <a:r>
              <a:rPr kumimoji="1" lang="ja-JP" altLang="en-US" dirty="0">
                <a:latin typeface="Meiryo UI" panose="020B0604030504040204" pitchFamily="50" charset="-128"/>
                <a:ea typeface="Meiryo UI" panose="020B0604030504040204" pitchFamily="50" charset="-128"/>
              </a:rPr>
              <a:t>ラーニングツールを用いる場合は、</a:t>
            </a:r>
            <a:r>
              <a:rPr lang="ja-JP" altLang="en-US" dirty="0">
                <a:latin typeface="Meiryo UI" panose="020B0604030504040204" pitchFamily="50" charset="-128"/>
                <a:ea typeface="Meiryo UI" panose="020B0604030504040204" pitchFamily="50" charset="-128"/>
              </a:rPr>
              <a:t>動作環境や仕様を記載すること。</a:t>
            </a:r>
            <a:endParaRPr lang="en-US" altLang="ja-JP" dirty="0">
              <a:latin typeface="Meiryo UI" panose="020B0604030504040204" pitchFamily="50" charset="-128"/>
              <a:ea typeface="Meiryo UI" panose="020B0604030504040204" pitchFamily="50" charset="-128"/>
            </a:endParaRPr>
          </a:p>
          <a:p>
            <a:pPr marL="342900" indent="-342900">
              <a:buClr>
                <a:srgbClr val="7474D2"/>
              </a:buClr>
              <a:buFont typeface="Wingdings" panose="05000000000000000000" pitchFamily="2" charset="2"/>
              <a:buChar char="u"/>
            </a:pPr>
            <a:r>
              <a:rPr kumimoji="1" lang="ja-JP" altLang="en-US" sz="1800" dirty="0">
                <a:latin typeface="Meiryo UI" panose="020B0604030504040204" pitchFamily="50" charset="-128"/>
                <a:ea typeface="Meiryo UI" panose="020B0604030504040204" pitchFamily="50" charset="-128"/>
              </a:rPr>
              <a:t>ソフトウェアのインストールが必要な場合は、その旨を記載すること</a:t>
            </a:r>
            <a:r>
              <a:rPr kumimoji="1" lang="ja-JP" altLang="en-US" dirty="0">
                <a:latin typeface="Meiryo UI" panose="020B0604030504040204" pitchFamily="50" charset="-128"/>
                <a:ea typeface="Meiryo UI" panose="020B0604030504040204" pitchFamily="50" charset="-128"/>
              </a:rPr>
              <a:t>。</a:t>
            </a:r>
            <a:endParaRPr kumimoji="1" lang="ja-JP" altLang="en-US" sz="1800" dirty="0">
              <a:latin typeface="Meiryo UI" panose="020B0604030504040204" pitchFamily="50" charset="-128"/>
              <a:ea typeface="Meiryo UI" panose="020B0604030504040204" pitchFamily="50" charset="-128"/>
            </a:endParaRPr>
          </a:p>
        </p:txBody>
      </p:sp>
      <p:graphicFrame>
        <p:nvGraphicFramePr>
          <p:cNvPr id="7" name="表 7">
            <a:extLst>
              <a:ext uri="{FF2B5EF4-FFF2-40B4-BE49-F238E27FC236}">
                <a16:creationId xmlns:a16="http://schemas.microsoft.com/office/drawing/2014/main" id="{65D9B5BE-788B-4431-8A33-71F77D70306C}"/>
              </a:ext>
            </a:extLst>
          </p:cNvPr>
          <p:cNvGraphicFramePr>
            <a:graphicFrameLocks noGrp="1"/>
          </p:cNvGraphicFramePr>
          <p:nvPr>
            <p:extLst>
              <p:ext uri="{D42A27DB-BD31-4B8C-83A1-F6EECF244321}">
                <p14:modId xmlns:p14="http://schemas.microsoft.com/office/powerpoint/2010/main" val="3263698722"/>
              </p:ext>
            </p:extLst>
          </p:nvPr>
        </p:nvGraphicFramePr>
        <p:xfrm>
          <a:off x="609599" y="1801333"/>
          <a:ext cx="10972801" cy="4495568"/>
        </p:xfrm>
        <a:graphic>
          <a:graphicData uri="http://schemas.openxmlformats.org/drawingml/2006/table">
            <a:tbl>
              <a:tblPr firstRow="1" bandRow="1">
                <a:tableStyleId>{912C8C85-51F0-491E-9774-3900AFEF0FD7}</a:tableStyleId>
              </a:tblPr>
              <a:tblGrid>
                <a:gridCol w="10972801">
                  <a:extLst>
                    <a:ext uri="{9D8B030D-6E8A-4147-A177-3AD203B41FA5}">
                      <a16:colId xmlns:a16="http://schemas.microsoft.com/office/drawing/2014/main" val="745745672"/>
                    </a:ext>
                  </a:extLst>
                </a:gridCol>
              </a:tblGrid>
              <a:tr h="389740">
                <a:tc>
                  <a:txBody>
                    <a:bodyPr/>
                    <a:lstStyle/>
                    <a:p>
                      <a:pPr algn="ctr"/>
                      <a:r>
                        <a:rPr kumimoji="1" lang="ja-JP" altLang="en-US" sz="1400">
                          <a:latin typeface="Meiryo UI" panose="020B0604030504040204" pitchFamily="50" charset="-128"/>
                          <a:ea typeface="Meiryo UI" panose="020B0604030504040204" pitchFamily="50" charset="-128"/>
                        </a:rPr>
                        <a:t>研修内容のポイント、その他工夫等</a:t>
                      </a:r>
                    </a:p>
                  </a:txBody>
                  <a:tcPr anchor="ctr"/>
                </a:tc>
                <a:extLst>
                  <a:ext uri="{0D108BD9-81ED-4DB2-BD59-A6C34878D82A}">
                    <a16:rowId xmlns:a16="http://schemas.microsoft.com/office/drawing/2014/main" val="1818482447"/>
                  </a:ext>
                </a:extLst>
              </a:tr>
              <a:tr h="4105828">
                <a:tc>
                  <a:txBody>
                    <a:bodyPr/>
                    <a:lstStyle/>
                    <a:p>
                      <a:endParaRPr kumimoji="1" lang="ja-JP" altLang="en-US"/>
                    </a:p>
                  </a:txBody>
                  <a:tcPr/>
                </a:tc>
                <a:extLst>
                  <a:ext uri="{0D108BD9-81ED-4DB2-BD59-A6C34878D82A}">
                    <a16:rowId xmlns:a16="http://schemas.microsoft.com/office/drawing/2014/main" val="2710870442"/>
                  </a:ext>
                </a:extLst>
              </a:tr>
            </a:tbl>
          </a:graphicData>
        </a:graphic>
      </p:graphicFrame>
    </p:spTree>
    <p:extLst>
      <p:ext uri="{BB962C8B-B14F-4D97-AF65-F5344CB8AC3E}">
        <p14:creationId xmlns:p14="http://schemas.microsoft.com/office/powerpoint/2010/main" val="3329104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5FA3F5-530F-4C34-B9DB-A5BA42090D7F}"/>
              </a:ext>
            </a:extLst>
          </p:cNvPr>
          <p:cNvSpPr>
            <a:spLocks noGrp="1"/>
          </p:cNvSpPr>
          <p:nvPr>
            <p:ph type="title"/>
          </p:nvPr>
        </p:nvSpPr>
        <p:spPr/>
        <p:txBody>
          <a:bodyPr/>
          <a:lstStyle/>
          <a:p>
            <a:r>
              <a:rPr kumimoji="1" lang="en-US" altLang="ja-JP"/>
              <a:t>1.</a:t>
            </a:r>
            <a:r>
              <a:rPr kumimoji="1" lang="ja-JP" altLang="en-US"/>
              <a:t>企画提案内容</a:t>
            </a:r>
          </a:p>
        </p:txBody>
      </p:sp>
      <p:sp>
        <p:nvSpPr>
          <p:cNvPr id="4" name="スライド番号プレースホルダー 3">
            <a:extLst>
              <a:ext uri="{FF2B5EF4-FFF2-40B4-BE49-F238E27FC236}">
                <a16:creationId xmlns:a16="http://schemas.microsoft.com/office/drawing/2014/main" id="{85071020-0958-4C56-B69E-F2C72E5B3A50}"/>
              </a:ext>
            </a:extLst>
          </p:cNvPr>
          <p:cNvSpPr>
            <a:spLocks noGrp="1"/>
          </p:cNvSpPr>
          <p:nvPr>
            <p:ph type="sldNum" sz="quarter" idx="10"/>
          </p:nvPr>
        </p:nvSpPr>
        <p:spPr/>
        <p:txBody>
          <a:bodyPr/>
          <a:lstStyle/>
          <a:p>
            <a:pPr>
              <a:defRPr/>
            </a:pPr>
            <a:fld id="{E6EBC3F0-8FD3-4F6F-8000-6AB39AF73F21}" type="slidenum">
              <a:rPr lang="en-US" altLang="ja-JP" smtClean="0">
                <a:solidFill>
                  <a:srgbClr val="000000"/>
                </a:solidFill>
              </a:rPr>
              <a:pPr>
                <a:defRPr/>
              </a:pPr>
              <a:t>8</a:t>
            </a:fld>
            <a:endParaRPr lang="en-US" altLang="ja-JP">
              <a:solidFill>
                <a:srgbClr val="000000"/>
              </a:solidFill>
            </a:endParaRPr>
          </a:p>
        </p:txBody>
      </p:sp>
      <p:sp>
        <p:nvSpPr>
          <p:cNvPr id="5" name="フッター プレースホルダー 4">
            <a:extLst>
              <a:ext uri="{FF2B5EF4-FFF2-40B4-BE49-F238E27FC236}">
                <a16:creationId xmlns:a16="http://schemas.microsoft.com/office/drawing/2014/main" id="{9D9991E9-6267-4F4B-87AD-CB0175E0FFF0}"/>
              </a:ext>
            </a:extLst>
          </p:cNvPr>
          <p:cNvSpPr>
            <a:spLocks noGrp="1"/>
          </p:cNvSpPr>
          <p:nvPr>
            <p:ph type="ftr" sz="quarter" idx="11"/>
          </p:nvPr>
        </p:nvSpPr>
        <p:spPr/>
        <p:txBody>
          <a:bodyPr/>
          <a:lstStyle/>
          <a:p>
            <a:r>
              <a:rPr lang="en-US" altLang="ja-JP" dirty="0"/>
              <a:t>DX</a:t>
            </a:r>
            <a:r>
              <a:rPr lang="ja-JP" altLang="en-US" dirty="0"/>
              <a:t>推進課 </a:t>
            </a:r>
            <a:r>
              <a:rPr lang="en-US" altLang="ja-JP" dirty="0"/>
              <a:t>/</a:t>
            </a:r>
            <a:r>
              <a:rPr lang="ja-JP" altLang="en-US" dirty="0"/>
              <a:t> </a:t>
            </a:r>
            <a:r>
              <a:rPr lang="en-US" altLang="ja-JP" dirty="0"/>
              <a:t>DX</a:t>
            </a:r>
            <a:r>
              <a:rPr lang="ja-JP" altLang="en-US" dirty="0"/>
              <a:t> </a:t>
            </a:r>
            <a:r>
              <a:rPr lang="en-US" altLang="ja-JP" dirty="0"/>
              <a:t>Promotion Div.</a:t>
            </a:r>
            <a:endParaRPr lang="ja-JP" altLang="en-US" dirty="0"/>
          </a:p>
        </p:txBody>
      </p:sp>
      <p:sp>
        <p:nvSpPr>
          <p:cNvPr id="6" name="テキスト ボックス 5">
            <a:extLst>
              <a:ext uri="{FF2B5EF4-FFF2-40B4-BE49-F238E27FC236}">
                <a16:creationId xmlns:a16="http://schemas.microsoft.com/office/drawing/2014/main" id="{89B606E5-84A6-435F-B996-6A11138312D2}"/>
              </a:ext>
            </a:extLst>
          </p:cNvPr>
          <p:cNvSpPr txBox="1"/>
          <p:nvPr/>
        </p:nvSpPr>
        <p:spPr>
          <a:xfrm>
            <a:off x="88900" y="783772"/>
            <a:ext cx="8041821" cy="738664"/>
          </a:xfrm>
          <a:prstGeom prst="rect">
            <a:avLst/>
          </a:prstGeom>
          <a:noFill/>
        </p:spPr>
        <p:txBody>
          <a:bodyPr vert="horz" wrap="square" rtlCol="0">
            <a:spAutoFit/>
          </a:bodyPr>
          <a:lstStyle/>
          <a:p>
            <a:pPr algn="l"/>
            <a:r>
              <a:rPr lang="ja-JP" altLang="en-US" sz="2400" b="1" dirty="0">
                <a:latin typeface="Meiryo UI" panose="020B0604030504040204" pitchFamily="50" charset="-128"/>
                <a:ea typeface="Meiryo UI" panose="020B0604030504040204" pitchFamily="50" charset="-128"/>
              </a:rPr>
              <a:t>（</a:t>
            </a:r>
            <a:r>
              <a:rPr lang="en-US" altLang="ja-JP" sz="2400" b="1" dirty="0">
                <a:latin typeface="Meiryo UI" panose="020B0604030504040204" pitchFamily="50" charset="-128"/>
                <a:ea typeface="Meiryo UI" panose="020B0604030504040204" pitchFamily="50" charset="-128"/>
              </a:rPr>
              <a:t>4-1</a:t>
            </a:r>
            <a:r>
              <a:rPr lang="ja-JP" altLang="en-US" sz="2400" b="1" dirty="0">
                <a:latin typeface="Meiryo UI" panose="020B0604030504040204" pitchFamily="50" charset="-128"/>
                <a:ea typeface="Meiryo UI" panose="020B0604030504040204" pitchFamily="50" charset="-128"/>
              </a:rPr>
              <a:t>）研修に関するフィードバック：研修前後の比較</a:t>
            </a:r>
            <a:endParaRPr kumimoji="1" lang="en-US" altLang="ja-JP" sz="2400" b="1" dirty="0">
              <a:latin typeface="Meiryo UI" panose="020B0604030504040204" pitchFamily="50" charset="-128"/>
              <a:ea typeface="Meiryo UI" panose="020B0604030504040204" pitchFamily="50" charset="-128"/>
            </a:endParaRPr>
          </a:p>
          <a:p>
            <a:pPr marL="342900" indent="-342900" algn="l">
              <a:buClr>
                <a:srgbClr val="7474D2"/>
              </a:buClr>
              <a:buFont typeface="Wingdings" panose="05000000000000000000" pitchFamily="2" charset="2"/>
              <a:buChar char="u"/>
            </a:pPr>
            <a:r>
              <a:rPr lang="ja-JP" altLang="en-US" dirty="0">
                <a:latin typeface="Meiryo UI" panose="020B0604030504040204" pitchFamily="50" charset="-128"/>
                <a:ea typeface="Meiryo UI" panose="020B0604030504040204" pitchFamily="50" charset="-128"/>
              </a:rPr>
              <a:t>仕様書に定めるフィードバックについて、具体的に記載すること。</a:t>
            </a:r>
            <a:endParaRPr kumimoji="1" lang="ja-JP" altLang="en-US" dirty="0">
              <a:latin typeface="Meiryo UI" panose="020B0604030504040204" pitchFamily="50" charset="-128"/>
              <a:ea typeface="Meiryo UI" panose="020B0604030504040204" pitchFamily="50" charset="-128"/>
            </a:endParaRPr>
          </a:p>
        </p:txBody>
      </p:sp>
      <p:graphicFrame>
        <p:nvGraphicFramePr>
          <p:cNvPr id="11" name="表 7">
            <a:extLst>
              <a:ext uri="{FF2B5EF4-FFF2-40B4-BE49-F238E27FC236}">
                <a16:creationId xmlns:a16="http://schemas.microsoft.com/office/drawing/2014/main" id="{D4825646-F911-4E27-9640-943F53002624}"/>
              </a:ext>
            </a:extLst>
          </p:cNvPr>
          <p:cNvGraphicFramePr>
            <a:graphicFrameLocks noGrp="1"/>
          </p:cNvGraphicFramePr>
          <p:nvPr>
            <p:extLst>
              <p:ext uri="{D42A27DB-BD31-4B8C-83A1-F6EECF244321}">
                <p14:modId xmlns:p14="http://schemas.microsoft.com/office/powerpoint/2010/main" val="1338297056"/>
              </p:ext>
            </p:extLst>
          </p:nvPr>
        </p:nvGraphicFramePr>
        <p:xfrm>
          <a:off x="579661" y="1725618"/>
          <a:ext cx="10972799" cy="4495568"/>
        </p:xfrm>
        <a:graphic>
          <a:graphicData uri="http://schemas.openxmlformats.org/drawingml/2006/table">
            <a:tbl>
              <a:tblPr firstRow="1" bandRow="1">
                <a:tableStyleId>{912C8C85-51F0-491E-9774-3900AFEF0FD7}</a:tableStyleId>
              </a:tblPr>
              <a:tblGrid>
                <a:gridCol w="10972799">
                  <a:extLst>
                    <a:ext uri="{9D8B030D-6E8A-4147-A177-3AD203B41FA5}">
                      <a16:colId xmlns:a16="http://schemas.microsoft.com/office/drawing/2014/main" val="745745672"/>
                    </a:ext>
                  </a:extLst>
                </a:gridCol>
              </a:tblGrid>
              <a:tr h="389740">
                <a:tc>
                  <a:txBody>
                    <a:bodyPr/>
                    <a:lstStyle/>
                    <a:p>
                      <a:pPr algn="ctr"/>
                      <a:r>
                        <a:rPr kumimoji="1" lang="ja-JP" altLang="en-US" sz="1400">
                          <a:latin typeface="Meiryo UI" panose="020B0604030504040204" pitchFamily="50" charset="-128"/>
                          <a:ea typeface="Meiryo UI" panose="020B0604030504040204" pitchFamily="50" charset="-128"/>
                        </a:rPr>
                        <a:t>フィードバックの内容、方法、成果物のイメージ等</a:t>
                      </a:r>
                      <a:endParaRPr kumimoji="1" lang="en-US" altLang="ja-JP" sz="140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18482447"/>
                  </a:ext>
                </a:extLst>
              </a:tr>
              <a:tr h="4105828">
                <a:tc>
                  <a:txBody>
                    <a:bodyPr/>
                    <a:lstStyle/>
                    <a:p>
                      <a:endParaRPr kumimoji="1" lang="ja-JP" altLang="en-US"/>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10870442"/>
                  </a:ext>
                </a:extLst>
              </a:tr>
            </a:tbl>
          </a:graphicData>
        </a:graphic>
      </p:graphicFrame>
    </p:spTree>
    <p:extLst>
      <p:ext uri="{BB962C8B-B14F-4D97-AF65-F5344CB8AC3E}">
        <p14:creationId xmlns:p14="http://schemas.microsoft.com/office/powerpoint/2010/main" val="33356895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5FA3F5-530F-4C34-B9DB-A5BA42090D7F}"/>
              </a:ext>
            </a:extLst>
          </p:cNvPr>
          <p:cNvSpPr>
            <a:spLocks noGrp="1"/>
          </p:cNvSpPr>
          <p:nvPr>
            <p:ph type="title"/>
          </p:nvPr>
        </p:nvSpPr>
        <p:spPr/>
        <p:txBody>
          <a:bodyPr/>
          <a:lstStyle/>
          <a:p>
            <a:r>
              <a:rPr kumimoji="1" lang="en-US" altLang="ja-JP"/>
              <a:t>1.</a:t>
            </a:r>
            <a:r>
              <a:rPr kumimoji="1" lang="ja-JP" altLang="en-US"/>
              <a:t>企画提案内容</a:t>
            </a:r>
          </a:p>
        </p:txBody>
      </p:sp>
      <p:sp>
        <p:nvSpPr>
          <p:cNvPr id="4" name="スライド番号プレースホルダー 3">
            <a:extLst>
              <a:ext uri="{FF2B5EF4-FFF2-40B4-BE49-F238E27FC236}">
                <a16:creationId xmlns:a16="http://schemas.microsoft.com/office/drawing/2014/main" id="{85071020-0958-4C56-B69E-F2C72E5B3A50}"/>
              </a:ext>
            </a:extLst>
          </p:cNvPr>
          <p:cNvSpPr>
            <a:spLocks noGrp="1"/>
          </p:cNvSpPr>
          <p:nvPr>
            <p:ph type="sldNum" sz="quarter" idx="10"/>
          </p:nvPr>
        </p:nvSpPr>
        <p:spPr/>
        <p:txBody>
          <a:bodyPr/>
          <a:lstStyle/>
          <a:p>
            <a:pPr>
              <a:defRPr/>
            </a:pPr>
            <a:fld id="{E6EBC3F0-8FD3-4F6F-8000-6AB39AF73F21}" type="slidenum">
              <a:rPr lang="en-US" altLang="ja-JP" smtClean="0">
                <a:solidFill>
                  <a:srgbClr val="000000"/>
                </a:solidFill>
              </a:rPr>
              <a:pPr>
                <a:defRPr/>
              </a:pPr>
              <a:t>9</a:t>
            </a:fld>
            <a:endParaRPr lang="en-US" altLang="ja-JP">
              <a:solidFill>
                <a:srgbClr val="000000"/>
              </a:solidFill>
            </a:endParaRPr>
          </a:p>
        </p:txBody>
      </p:sp>
      <p:sp>
        <p:nvSpPr>
          <p:cNvPr id="5" name="フッター プレースホルダー 4">
            <a:extLst>
              <a:ext uri="{FF2B5EF4-FFF2-40B4-BE49-F238E27FC236}">
                <a16:creationId xmlns:a16="http://schemas.microsoft.com/office/drawing/2014/main" id="{9D9991E9-6267-4F4B-87AD-CB0175E0FFF0}"/>
              </a:ext>
            </a:extLst>
          </p:cNvPr>
          <p:cNvSpPr>
            <a:spLocks noGrp="1"/>
          </p:cNvSpPr>
          <p:nvPr>
            <p:ph type="ftr" sz="quarter" idx="11"/>
          </p:nvPr>
        </p:nvSpPr>
        <p:spPr/>
        <p:txBody>
          <a:bodyPr/>
          <a:lstStyle/>
          <a:p>
            <a:r>
              <a:rPr lang="en-US" altLang="ja-JP" dirty="0"/>
              <a:t>DX</a:t>
            </a:r>
            <a:r>
              <a:rPr lang="ja-JP" altLang="en-US" dirty="0"/>
              <a:t>推進課 </a:t>
            </a:r>
            <a:r>
              <a:rPr lang="en-US" altLang="ja-JP" dirty="0"/>
              <a:t>/</a:t>
            </a:r>
            <a:r>
              <a:rPr lang="ja-JP" altLang="en-US" dirty="0"/>
              <a:t> </a:t>
            </a:r>
            <a:r>
              <a:rPr lang="en-US" altLang="ja-JP" dirty="0"/>
              <a:t>DX</a:t>
            </a:r>
            <a:r>
              <a:rPr lang="ja-JP" altLang="en-US" dirty="0"/>
              <a:t> </a:t>
            </a:r>
            <a:r>
              <a:rPr lang="en-US" altLang="ja-JP" dirty="0"/>
              <a:t>Promotion Div.</a:t>
            </a:r>
            <a:endParaRPr lang="ja-JP" altLang="en-US" dirty="0"/>
          </a:p>
        </p:txBody>
      </p:sp>
      <p:sp>
        <p:nvSpPr>
          <p:cNvPr id="6" name="テキスト ボックス 5">
            <a:extLst>
              <a:ext uri="{FF2B5EF4-FFF2-40B4-BE49-F238E27FC236}">
                <a16:creationId xmlns:a16="http://schemas.microsoft.com/office/drawing/2014/main" id="{89B606E5-84A6-435F-B996-6A11138312D2}"/>
              </a:ext>
            </a:extLst>
          </p:cNvPr>
          <p:cNvSpPr txBox="1"/>
          <p:nvPr/>
        </p:nvSpPr>
        <p:spPr>
          <a:xfrm>
            <a:off x="88900" y="783772"/>
            <a:ext cx="8041821" cy="738664"/>
          </a:xfrm>
          <a:prstGeom prst="rect">
            <a:avLst/>
          </a:prstGeom>
          <a:noFill/>
        </p:spPr>
        <p:txBody>
          <a:bodyPr vert="horz" wrap="square" rtlCol="0">
            <a:spAutoFit/>
          </a:bodyPr>
          <a:lstStyle/>
          <a:p>
            <a:pPr algn="l"/>
            <a:r>
              <a:rPr lang="ja-JP" altLang="en-US" sz="2400" b="1" dirty="0">
                <a:latin typeface="Meiryo UI" panose="020B0604030504040204" pitchFamily="50" charset="-128"/>
                <a:ea typeface="Meiryo UI" panose="020B0604030504040204" pitchFamily="50" charset="-128"/>
              </a:rPr>
              <a:t>（</a:t>
            </a:r>
            <a:r>
              <a:rPr lang="en-US" altLang="ja-JP" sz="2400" b="1" dirty="0">
                <a:latin typeface="Meiryo UI" panose="020B0604030504040204" pitchFamily="50" charset="-128"/>
                <a:ea typeface="Meiryo UI" panose="020B0604030504040204" pitchFamily="50" charset="-128"/>
              </a:rPr>
              <a:t>4-2</a:t>
            </a:r>
            <a:r>
              <a:rPr lang="ja-JP" altLang="en-US" sz="2400" b="1" dirty="0">
                <a:latin typeface="Meiryo UI" panose="020B0604030504040204" pitchFamily="50" charset="-128"/>
                <a:ea typeface="Meiryo UI" panose="020B0604030504040204" pitchFamily="50" charset="-128"/>
              </a:rPr>
              <a:t>）研修に関するフィードバック：事業全体の評価・分析</a:t>
            </a:r>
            <a:endParaRPr kumimoji="1" lang="en-US" altLang="ja-JP" sz="2400" b="1" dirty="0">
              <a:latin typeface="Meiryo UI" panose="020B0604030504040204" pitchFamily="50" charset="-128"/>
              <a:ea typeface="Meiryo UI" panose="020B0604030504040204" pitchFamily="50" charset="-128"/>
            </a:endParaRPr>
          </a:p>
          <a:p>
            <a:pPr marL="342900" indent="-342900" algn="l">
              <a:buClr>
                <a:srgbClr val="7474D2"/>
              </a:buClr>
              <a:buFont typeface="Wingdings" panose="05000000000000000000" pitchFamily="2" charset="2"/>
              <a:buChar char="u"/>
            </a:pPr>
            <a:r>
              <a:rPr lang="ja-JP" altLang="en-US" dirty="0">
                <a:latin typeface="Meiryo UI" panose="020B0604030504040204" pitchFamily="50" charset="-128"/>
                <a:ea typeface="Meiryo UI" panose="020B0604030504040204" pitchFamily="50" charset="-128"/>
              </a:rPr>
              <a:t>仕様書に定めるフィードバックについて、具体的に記載すること。</a:t>
            </a:r>
            <a:endParaRPr kumimoji="1" lang="ja-JP" altLang="en-US" dirty="0">
              <a:latin typeface="Meiryo UI" panose="020B0604030504040204" pitchFamily="50" charset="-128"/>
              <a:ea typeface="Meiryo UI" panose="020B0604030504040204" pitchFamily="50" charset="-128"/>
            </a:endParaRPr>
          </a:p>
        </p:txBody>
      </p:sp>
      <p:graphicFrame>
        <p:nvGraphicFramePr>
          <p:cNvPr id="11" name="表 7">
            <a:extLst>
              <a:ext uri="{FF2B5EF4-FFF2-40B4-BE49-F238E27FC236}">
                <a16:creationId xmlns:a16="http://schemas.microsoft.com/office/drawing/2014/main" id="{D4825646-F911-4E27-9640-943F53002624}"/>
              </a:ext>
            </a:extLst>
          </p:cNvPr>
          <p:cNvGraphicFramePr>
            <a:graphicFrameLocks noGrp="1"/>
          </p:cNvGraphicFramePr>
          <p:nvPr>
            <p:extLst>
              <p:ext uri="{D42A27DB-BD31-4B8C-83A1-F6EECF244321}">
                <p14:modId xmlns:p14="http://schemas.microsoft.com/office/powerpoint/2010/main" val="1906273326"/>
              </p:ext>
            </p:extLst>
          </p:nvPr>
        </p:nvGraphicFramePr>
        <p:xfrm>
          <a:off x="579661" y="1725618"/>
          <a:ext cx="10972799" cy="4495568"/>
        </p:xfrm>
        <a:graphic>
          <a:graphicData uri="http://schemas.openxmlformats.org/drawingml/2006/table">
            <a:tbl>
              <a:tblPr firstRow="1" bandRow="1">
                <a:tableStyleId>{912C8C85-51F0-491E-9774-3900AFEF0FD7}</a:tableStyleId>
              </a:tblPr>
              <a:tblGrid>
                <a:gridCol w="10972799">
                  <a:extLst>
                    <a:ext uri="{9D8B030D-6E8A-4147-A177-3AD203B41FA5}">
                      <a16:colId xmlns:a16="http://schemas.microsoft.com/office/drawing/2014/main" val="745745672"/>
                    </a:ext>
                  </a:extLst>
                </a:gridCol>
              </a:tblGrid>
              <a:tr h="389740">
                <a:tc>
                  <a:txBody>
                    <a:bodyPr/>
                    <a:lstStyle/>
                    <a:p>
                      <a:pPr algn="ctr"/>
                      <a:r>
                        <a:rPr kumimoji="1" lang="ja-JP" altLang="en-US" sz="1400">
                          <a:latin typeface="Meiryo UI" panose="020B0604030504040204" pitchFamily="50" charset="-128"/>
                          <a:ea typeface="Meiryo UI" panose="020B0604030504040204" pitchFamily="50" charset="-128"/>
                        </a:rPr>
                        <a:t>フィードバックの内容、方法、成果物のイメージ等</a:t>
                      </a:r>
                      <a:endParaRPr kumimoji="1" lang="en-US" altLang="ja-JP" sz="1400">
                        <a:latin typeface="Meiryo UI" panose="020B0604030504040204" pitchFamily="50" charset="-128"/>
                        <a:ea typeface="Meiryo UI" panose="020B0604030504040204" pitchFamily="50" charset="-128"/>
                      </a:endParaRPr>
                    </a:p>
                  </a:txBody>
                  <a:tcPr anchor="ct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818482447"/>
                  </a:ext>
                </a:extLst>
              </a:tr>
              <a:tr h="4105828">
                <a:tc>
                  <a:txBody>
                    <a:bodyPr/>
                    <a:lstStyle/>
                    <a:p>
                      <a:endParaRPr kumimoji="1" lang="ja-JP" altLang="en-US"/>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710870442"/>
                  </a:ext>
                </a:extLst>
              </a:tr>
            </a:tbl>
          </a:graphicData>
        </a:graphic>
      </p:graphicFrame>
    </p:spTree>
    <p:extLst>
      <p:ext uri="{BB962C8B-B14F-4D97-AF65-F5344CB8AC3E}">
        <p14:creationId xmlns:p14="http://schemas.microsoft.com/office/powerpoint/2010/main" val="2223603603"/>
      </p:ext>
    </p:extLst>
  </p:cSld>
  <p:clrMapOvr>
    <a:masterClrMapping/>
  </p:clrMapOvr>
</p:sld>
</file>

<file path=ppt/theme/theme1.xml><?xml version="1.0" encoding="utf-8"?>
<a:theme xmlns:a="http://schemas.openxmlformats.org/drawingml/2006/main" name="1_デザインの設定">
  <a:themeElements>
    <a:clrScheme name="1_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デザインの設定">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lumMod val="20000"/>
            <a:lumOff val="80000"/>
          </a:schemeClr>
        </a:solidFill>
        <a:ln w="9525" cap="flat" cmpd="sng" algn="ctr">
          <a:noFill/>
          <a:prstDash val="solid"/>
          <a:round/>
          <a:headEnd type="none" w="med" len="med"/>
          <a:tailEnd type="none" w="med" len="med"/>
        </a:ln>
        <a:effectLst/>
      </a:spPr>
      <a:bodyPr vert="horz" wrap="none" lIns="91440" tIns="45720" rIns="91440" bIns="45720" numCol="1" rtlCol="0"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sz="1600" dirty="0" smtClean="0">
            <a:solidFill>
              <a:schemeClr val="tx2"/>
            </a:solidFill>
            <a:latin typeface="Meiryo UI" panose="020B0604030504040204" pitchFamily="50" charset="-128"/>
            <a:ea typeface="Meiryo UI" panose="020B0604030504040204" pitchFamily="50"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3200" b="0" i="0" u="none" strike="noStrike" cap="none" normalizeH="0" baseline="0" smtClean="0">
            <a:ln>
              <a:noFill/>
            </a:ln>
            <a:solidFill>
              <a:schemeClr val="tx2"/>
            </a:solidFill>
            <a:effectLst/>
            <a:latin typeface="Arial" charset="0"/>
            <a:ea typeface="ＭＳ Ｐゴシック" pitchFamily="50" charset="-128"/>
          </a:defRPr>
        </a:defPPr>
      </a:lstStyle>
    </a:lnDef>
    <a:txDef>
      <a:spPr>
        <a:noFill/>
      </a:spPr>
      <a:bodyPr vert="horz" wrap="none" rtlCol="0">
        <a:spAutoFit/>
      </a:bodyPr>
      <a:lstStyle>
        <a:defPPr algn="l">
          <a:defRPr kumimoji="1" dirty="0" smtClean="0">
            <a:latin typeface="Meiryo UI" panose="020B0604030504040204" pitchFamily="50" charset="-128"/>
            <a:ea typeface="Meiryo UI" panose="020B0604030504040204" pitchFamily="50" charset="-128"/>
          </a:defRPr>
        </a:defPPr>
      </a:lstStyle>
    </a:txDef>
  </a:objectDefaults>
  <a:extraClrSchemeLst>
    <a:extraClrScheme>
      <a:clrScheme name="1_デザインの設定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デザインの設定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デザインの設定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デザインの設定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デザインの設定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デザインの設定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デザインの設定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デザインの設定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デザインの設定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デザインの設定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デザインの設定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デザインの設定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13FFBED40A4C6B46AC4EC2203536F711" ma:contentTypeVersion="21" ma:contentTypeDescription="新しいドキュメントを作成します。" ma:contentTypeScope="" ma:versionID="de75043846386b5d2ab00e75ce3871dd">
  <xsd:schema xmlns:xsd="http://www.w3.org/2001/XMLSchema" xmlns:xs="http://www.w3.org/2001/XMLSchema" xmlns:p="http://schemas.microsoft.com/office/2006/metadata/properties" xmlns:ns2="26433798-82c9-4538-8125-1f4dbafaa8be" xmlns:ns3="b57d5de0-1d87-443c-b237-d3022f06d28c" targetNamespace="http://schemas.microsoft.com/office/2006/metadata/properties" ma:root="true" ma:fieldsID="e5c34e0aadc10f97694ee2a3cec5531d" ns2:_="" ns3:_="">
    <xsd:import namespace="26433798-82c9-4538-8125-1f4dbafaa8be"/>
    <xsd:import namespace="b57d5de0-1d87-443c-b237-d3022f06d28c"/>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AutoKeyPoints" minOccurs="0"/>
                <xsd:element ref="ns2:MediaServiceKeyPoints" minOccurs="0"/>
                <xsd:element ref="ns2:MediaLengthInSeconds" minOccurs="0"/>
                <xsd:element ref="ns3:SharedWithUsers" minOccurs="0"/>
                <xsd:element ref="ns3:SharedWithDetails" minOccurs="0"/>
                <xsd:element ref="ns2:_x30e6__x30fc__x30b6__x30fc_" minOccurs="0"/>
                <xsd:element ref="ns2:_x65e5__x4ed8_" minOccurs="0"/>
                <xsd:element ref="ns2:lcf76f155ced4ddcb4097134ff3c332f" minOccurs="0"/>
                <xsd:element ref="ns3:TaxCatchAll" minOccurs="0"/>
                <xsd:element ref="ns2:MediaServiceLocation" minOccurs="0"/>
                <xsd:element ref="ns2:MediaServiceObjectDetectorVersions" minOccurs="0"/>
                <xsd:element ref="ns2:MediaServiceSearchProperties" minOccurs="0"/>
                <xsd:element ref="ns2:_x30cf__x30a4__x30d0__x30fc__x30ea__x30f3__x30af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433798-82c9-4538-8125-1f4dbafaa8b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_x30e6__x30fc__x30b6__x30fc_" ma:index="20" nillable="true" ma:displayName="ユーザー" ma:format="Dropdown" ma:list="UserInfo" ma:SharePointGroup="0" ma:internalName="_x30e6__x30fc__x30b6__x30fc_">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x65e5__x4ed8_" ma:index="21" nillable="true" ma:displayName="日付" ma:default="[today]" ma:format="DateTime" ma:internalName="_x65e5__x4ed8_">
      <xsd:simpleType>
        <xsd:restriction base="dms:DateTime"/>
      </xsd:simpleType>
    </xsd:element>
    <xsd:element name="lcf76f155ced4ddcb4097134ff3c332f" ma:index="23" nillable="true" ma:taxonomy="true" ma:internalName="lcf76f155ced4ddcb4097134ff3c332f" ma:taxonomyFieldName="MediaServiceImageTags" ma:displayName="画像タグ" ma:readOnly="false" ma:fieldId="{5cf76f15-5ced-4ddc-b409-7134ff3c332f}" ma:taxonomyMulti="true" ma:sspId="629d7330-8f8f-43ff-822f-8badfcb16fdf" ma:termSetId="09814cd3-568e-fe90-9814-8d621ff8fb84" ma:anchorId="fba54fb3-c3e1-fe81-a776-ca4b69148c4d" ma:open="true" ma:isKeyword="false">
      <xsd:complexType>
        <xsd:sequence>
          <xsd:element ref="pc:Terms" minOccurs="0" maxOccurs="1"/>
        </xsd:sequence>
      </xsd:complexType>
    </xsd:element>
    <xsd:element name="MediaServiceLocation" ma:index="25" nillable="true" ma:displayName="Location" ma:internalName="MediaServiceLocation" ma:readOnly="true">
      <xsd:simpleType>
        <xsd:restriction base="dms:Text"/>
      </xsd:simple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element name="_x30cf__x30a4__x30d0__x30fc__x30ea__x30f3__x30af_" ma:index="28" nillable="true" ma:displayName="ハイバーリンク" ma:format="Hyperlink" ma:internalName="_x30cf__x30a4__x30d0__x30fc__x30ea__x30f3__x30af_">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57d5de0-1d87-443c-b237-d3022f06d28c" elementFormDefault="qualified">
    <xsd:import namespace="http://schemas.microsoft.com/office/2006/documentManagement/types"/>
    <xsd:import namespace="http://schemas.microsoft.com/office/infopath/2007/PartnerControls"/>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element name="TaxCatchAll" ma:index="24" nillable="true" ma:displayName="Taxonomy Catch All Column" ma:hidden="true" ma:list="{daff5b2e-972f-4b16-b0d2-d12555c77bb5}" ma:internalName="TaxCatchAll" ma:showField="CatchAllData" ma:web="b57d5de0-1d87-443c-b237-d3022f06d28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x65e5__x4ed8_ xmlns="26433798-82c9-4538-8125-1f4dbafaa8be">2022-07-11T04:36:44+00:00</_x65e5__x4ed8_>
    <lcf76f155ced4ddcb4097134ff3c332f xmlns="26433798-82c9-4538-8125-1f4dbafaa8be">
      <Terms xmlns="http://schemas.microsoft.com/office/infopath/2007/PartnerControls"/>
    </lcf76f155ced4ddcb4097134ff3c332f>
    <TaxCatchAll xmlns="b57d5de0-1d87-443c-b237-d3022f06d28c" xsi:nil="true"/>
    <_x30e6__x30fc__x30b6__x30fc_ xmlns="26433798-82c9-4538-8125-1f4dbafaa8be">
      <UserInfo>
        <DisplayName/>
        <AccountId xsi:nil="true"/>
        <AccountType/>
      </UserInfo>
    </_x30e6__x30fc__x30b6__x30fc_>
    <_x30cf__x30a4__x30d0__x30fc__x30ea__x30f3__x30af_ xmlns="26433798-82c9-4538-8125-1f4dbafaa8be">
      <Url xsi:nil="true"/>
      <Description xsi:nil="true"/>
    </_x30cf__x30a4__x30d0__x30fc__x30ea__x30f3__x30af_>
  </documentManagement>
</p:properties>
</file>

<file path=customXml/itemProps1.xml><?xml version="1.0" encoding="utf-8"?>
<ds:datastoreItem xmlns:ds="http://schemas.openxmlformats.org/officeDocument/2006/customXml" ds:itemID="{0323FDC0-C8B6-429C-98BA-FFB5C1327E8E}">
  <ds:schemaRefs>
    <ds:schemaRef ds:uri="http://schemas.microsoft.com/sharepoint/v3/contenttype/forms"/>
  </ds:schemaRefs>
</ds:datastoreItem>
</file>

<file path=customXml/itemProps2.xml><?xml version="1.0" encoding="utf-8"?>
<ds:datastoreItem xmlns:ds="http://schemas.openxmlformats.org/officeDocument/2006/customXml" ds:itemID="{3938EA28-8BDC-4FE9-93C6-186A14863F06}">
  <ds:schemaRefs>
    <ds:schemaRef ds:uri="26433798-82c9-4538-8125-1f4dbafaa8be"/>
    <ds:schemaRef ds:uri="b57d5de0-1d87-443c-b237-d3022f06d28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AF2F316-7EE8-4EFC-8D4C-8ED4421EF539}">
  <ds:schemaRefs>
    <ds:schemaRef ds:uri="26433798-82c9-4538-8125-1f4dbafaa8be"/>
    <ds:schemaRef ds:uri="b57d5de0-1d87-443c-b237-d3022f06d28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20</TotalTime>
  <Words>1178</Words>
  <Application>Microsoft Office PowerPoint</Application>
  <PresentationFormat>ワイド画面</PresentationFormat>
  <Paragraphs>230</Paragraphs>
  <Slides>17</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17</vt:i4>
      </vt:variant>
    </vt:vector>
  </HeadingPairs>
  <TitlesOfParts>
    <vt:vector size="24" baseType="lpstr">
      <vt:lpstr>Meiryo UI</vt:lpstr>
      <vt:lpstr>游ゴシック</vt:lpstr>
      <vt:lpstr>Arial</vt:lpstr>
      <vt:lpstr>Calibri</vt:lpstr>
      <vt:lpstr>Wingdings</vt:lpstr>
      <vt:lpstr>1_デザインの設定</vt:lpstr>
      <vt:lpstr>デザインの設定</vt:lpstr>
      <vt:lpstr>PowerPoint プレゼンテーション</vt:lpstr>
      <vt:lpstr>提案者概要</vt:lpstr>
      <vt:lpstr>1.企画提案内容</vt:lpstr>
      <vt:lpstr>1.企画提案内容</vt:lpstr>
      <vt:lpstr>1.企画提案内容</vt:lpstr>
      <vt:lpstr>1.企画提案内容</vt:lpstr>
      <vt:lpstr>1.企画提案内容</vt:lpstr>
      <vt:lpstr>1.企画提案内容</vt:lpstr>
      <vt:lpstr>1.企画提案内容</vt:lpstr>
      <vt:lpstr>1.企画提案内容</vt:lpstr>
      <vt:lpstr>2.業務遂行能力</vt:lpstr>
      <vt:lpstr>2.業務遂行能力</vt:lpstr>
      <vt:lpstr>2.業務遂行能力</vt:lpstr>
      <vt:lpstr>2.業務遂行能力</vt:lpstr>
      <vt:lpstr>2.業務遂行能力</vt:lpstr>
      <vt:lpstr>2.業務遂行能力</vt:lpstr>
      <vt:lpstr>3.見積価格</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長野県における 多様な人材の育成     －　長野県提出資料　－</dc:title>
  <dc:creator>Administrator</dc:creator>
  <cp:lastModifiedBy>ひなの 村田</cp:lastModifiedBy>
  <cp:revision>4</cp:revision>
  <cp:lastPrinted>2017-06-14T05:22:00Z</cp:lastPrinted>
  <dcterms:created xsi:type="dcterms:W3CDTF">2016-09-16T02:26:48Z</dcterms:created>
  <dcterms:modified xsi:type="dcterms:W3CDTF">2024-07-03T05:17:12Z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0x01010013FFBED40A4C6B46AC4EC2203536F711</vt:lpwstr>
  </property>
  <property fmtid="{D5CDD505-2E9C-101B-9397-08002B2CF9AE}" pid="3" name="MediaServiceImageTags">
    <vt:lpwstr/>
  </property>
</Properties>
</file>