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3698" r:id="rId3"/>
    <p:sldMasterId id="2147483710" r:id="rId4"/>
    <p:sldMasterId id="2147484250" r:id="rId5"/>
    <p:sldMasterId id="2147484306" r:id="rId6"/>
    <p:sldMasterId id="2147484318" r:id="rId7"/>
    <p:sldMasterId id="2147484330" r:id="rId8"/>
    <p:sldMasterId id="2147484342" r:id="rId9"/>
    <p:sldMasterId id="2147484354" r:id="rId10"/>
    <p:sldMasterId id="2147484366" r:id="rId11"/>
    <p:sldMasterId id="2147484390" r:id="rId12"/>
  </p:sldMasterIdLst>
  <p:notesMasterIdLst>
    <p:notesMasterId r:id="rId14"/>
  </p:notesMasterIdLst>
  <p:handoutMasterIdLst>
    <p:handoutMasterId r:id="rId15"/>
  </p:handoutMasterIdLst>
  <p:sldIdLst>
    <p:sldId id="715" r:id="rId13"/>
  </p:sldIdLst>
  <p:sldSz cx="10080625" cy="6858000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3399FF"/>
    <a:srgbClr val="FF3300"/>
    <a:srgbClr val="FF6600"/>
    <a:srgbClr val="0033CC"/>
    <a:srgbClr val="66CCFF"/>
    <a:srgbClr val="CC99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1" autoAdjust="0"/>
    <p:restoredTop sz="94790" autoAdjust="0"/>
  </p:normalViewPr>
  <p:slideViewPr>
    <p:cSldViewPr snapToGrid="0">
      <p:cViewPr varScale="1">
        <p:scale>
          <a:sx n="70" d="100"/>
          <a:sy n="70" d="100"/>
        </p:scale>
        <p:origin x="1092" y="72"/>
      </p:cViewPr>
      <p:guideLst>
        <p:guide orient="horz" pos="2160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88"/>
    </p:cViewPr>
  </p:sorterViewPr>
  <p:notesViewPr>
    <p:cSldViewPr snapToGrid="0">
      <p:cViewPr>
        <p:scale>
          <a:sx n="70" d="100"/>
          <a:sy n="70" d="100"/>
        </p:scale>
        <p:origin x="2448" y="472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9138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1" rIns="92160" bIns="46081" numCol="1" anchor="t" anchorCtr="0" compatLnSpc="1">
            <a:prstTxWarp prst="textNoShape">
              <a:avLst/>
            </a:prstTxWarp>
          </a:bodyPr>
          <a:lstStyle>
            <a:lvl1pPr algn="l" defTabSz="922141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1" rIns="92160" bIns="46081" numCol="1" anchor="t" anchorCtr="0" compatLnSpc="1">
            <a:prstTxWarp prst="textNoShape">
              <a:avLst/>
            </a:prstTxWarp>
          </a:bodyPr>
          <a:lstStyle>
            <a:lvl1pPr algn="r" defTabSz="922141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8813" y="744538"/>
            <a:ext cx="5480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7"/>
            <a:ext cx="49911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1" rIns="92160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2452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1" rIns="92160" bIns="46081" numCol="1" anchor="b" anchorCtr="0" compatLnSpc="1">
            <a:prstTxWarp prst="textNoShape">
              <a:avLst/>
            </a:prstTxWarp>
          </a:bodyPr>
          <a:lstStyle>
            <a:lvl1pPr algn="l" defTabSz="922141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2452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1" rIns="92160" bIns="46081" numCol="1" anchor="b" anchorCtr="0" compatLnSpc="1">
            <a:prstTxWarp prst="textNoShape">
              <a:avLst/>
            </a:prstTxWarp>
          </a:bodyPr>
          <a:lstStyle>
            <a:lvl1pPr algn="r" defTabSz="922141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473D96C1-5AFB-4BDA-8EDB-474811A76B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58221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58813" y="744538"/>
            <a:ext cx="5480050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58812" y="4721228"/>
            <a:ext cx="5531531" cy="4473575"/>
          </a:xfrm>
        </p:spPr>
        <p:txBody>
          <a:bodyPr/>
          <a:lstStyle/>
          <a:p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523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7" y="2130439"/>
            <a:ext cx="8568531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7" indent="0" algn="ctr">
              <a:buNone/>
              <a:defRPr/>
            </a:lvl2pPr>
            <a:lvl3pPr marL="914376" indent="0" algn="ctr">
              <a:buNone/>
              <a:defRPr/>
            </a:lvl3pPr>
            <a:lvl4pPr marL="1371563" indent="0" algn="ctr">
              <a:buNone/>
              <a:defRPr/>
            </a:lvl4pPr>
            <a:lvl5pPr marL="1828750" indent="0" algn="ctr">
              <a:buNone/>
              <a:defRPr/>
            </a:lvl5pPr>
            <a:lvl6pPr marL="2285938" indent="0" algn="ctr">
              <a:buNone/>
              <a:defRPr/>
            </a:lvl6pPr>
            <a:lvl7pPr marL="2743126" indent="0" algn="ctr">
              <a:buNone/>
              <a:defRPr/>
            </a:lvl7pPr>
            <a:lvl8pPr marL="3200314" indent="0" algn="ctr">
              <a:buNone/>
              <a:defRPr/>
            </a:lvl8pPr>
            <a:lvl9pPr marL="3657501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24390-4965-4316-AB38-18C6322691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0779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2D8E8-77FE-4BC5-AE3D-2EF20B39786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5870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185" indent="0" algn="ctr">
              <a:buNone/>
              <a:defRPr/>
            </a:lvl2pPr>
            <a:lvl3pPr marL="914370" indent="0" algn="ctr">
              <a:buNone/>
              <a:defRPr/>
            </a:lvl3pPr>
            <a:lvl4pPr marL="1371555" indent="0" algn="ctr">
              <a:buNone/>
              <a:defRPr/>
            </a:lvl4pPr>
            <a:lvl5pPr marL="1828740" indent="0" algn="ctr">
              <a:buNone/>
              <a:defRPr/>
            </a:lvl5pPr>
            <a:lvl6pPr marL="2285925" indent="0" algn="ctr">
              <a:buNone/>
              <a:defRPr/>
            </a:lvl6pPr>
            <a:lvl7pPr marL="2743111" indent="0" algn="ctr">
              <a:buNone/>
              <a:defRPr/>
            </a:lvl7pPr>
            <a:lvl8pPr marL="3200294" indent="0" algn="ctr">
              <a:buNone/>
              <a:defRPr/>
            </a:lvl8pPr>
            <a:lvl9pPr marL="365748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0E254-E57A-4695-85EB-EB5CDF1D4E9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C0FF1B17-7A4F-4082-AB6A-0AB37B12E3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94DC76C4-8E4D-41FE-BDAA-7F747ECCE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944" y="2715068"/>
            <a:ext cx="9072563" cy="917917"/>
          </a:xfrm>
        </p:spPr>
        <p:txBody>
          <a:bodyPr/>
          <a:lstStyle>
            <a:lvl1pPr>
              <a:defRPr sz="4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67535546"/>
      </p:ext>
    </p:extLst>
  </p:cSld>
  <p:clrMapOvr>
    <a:masterClrMapping/>
  </p:clrMapOvr>
  <p:transition spd="slow">
    <p:wipe dir="r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BC3F0-8FD3-4F6F-8000-6AB39AF73F2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3490B77F-CC17-43D3-B1AE-A43D1956E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14021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0" y="4406905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0" y="2906714"/>
            <a:ext cx="856853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5" indent="0">
              <a:buNone/>
              <a:defRPr sz="1800"/>
            </a:lvl2pPr>
            <a:lvl3pPr marL="914370" indent="0">
              <a:buNone/>
              <a:defRPr sz="1600"/>
            </a:lvl3pPr>
            <a:lvl4pPr marL="1371555" indent="0">
              <a:buNone/>
              <a:defRPr sz="1400"/>
            </a:lvl4pPr>
            <a:lvl5pPr marL="1828740" indent="0">
              <a:buNone/>
              <a:defRPr sz="1400"/>
            </a:lvl5pPr>
            <a:lvl6pPr marL="2285925" indent="0">
              <a:buNone/>
              <a:defRPr sz="1400"/>
            </a:lvl6pPr>
            <a:lvl7pPr marL="2743111" indent="0">
              <a:buNone/>
              <a:defRPr sz="1400"/>
            </a:lvl7pPr>
            <a:lvl8pPr marL="3200294" indent="0">
              <a:buNone/>
              <a:defRPr sz="1400"/>
            </a:lvl8pPr>
            <a:lvl9pPr marL="365748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EEEC3-977B-4CDF-B1D7-9E71AEB10F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34259AD9-621F-4684-BE06-31376C584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2892231"/>
      </p:ext>
    </p:extLst>
  </p:cSld>
  <p:clrMapOvr>
    <a:masterClrMapping/>
  </p:clrMapOvr>
  <p:transition spd="slow">
    <p:wipe dir="r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4031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49A83-DA36-45B4-95C7-04D96A856CF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7E4FA93F-51A5-48A5-BCD5-DE3C05B08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3914476"/>
      </p:ext>
    </p:extLst>
  </p:cSld>
  <p:clrMapOvr>
    <a:masterClrMapping/>
  </p:clrMapOvr>
  <p:transition spd="slow">
    <p:wipe dir="r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2" y="1535113"/>
            <a:ext cx="44540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70" indent="0">
              <a:buNone/>
              <a:defRPr sz="1800" b="1"/>
            </a:lvl3pPr>
            <a:lvl4pPr marL="1371555" indent="0">
              <a:buNone/>
              <a:defRPr sz="1600" b="1"/>
            </a:lvl4pPr>
            <a:lvl5pPr marL="1828740" indent="0">
              <a:buNone/>
              <a:defRPr sz="1600" b="1"/>
            </a:lvl5pPr>
            <a:lvl6pPr marL="2285925" indent="0">
              <a:buNone/>
              <a:defRPr sz="1600" b="1"/>
            </a:lvl6pPr>
            <a:lvl7pPr marL="2743111" indent="0">
              <a:buNone/>
              <a:defRPr sz="1600" b="1"/>
            </a:lvl7pPr>
            <a:lvl8pPr marL="3200294" indent="0">
              <a:buNone/>
              <a:defRPr sz="1600" b="1"/>
            </a:lvl8pPr>
            <a:lvl9pPr marL="365748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2" y="2174875"/>
            <a:ext cx="44540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20" y="1535113"/>
            <a:ext cx="44557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70" indent="0">
              <a:buNone/>
              <a:defRPr sz="1800" b="1"/>
            </a:lvl3pPr>
            <a:lvl4pPr marL="1371555" indent="0">
              <a:buNone/>
              <a:defRPr sz="1600" b="1"/>
            </a:lvl4pPr>
            <a:lvl5pPr marL="1828740" indent="0">
              <a:buNone/>
              <a:defRPr sz="1600" b="1"/>
            </a:lvl5pPr>
            <a:lvl6pPr marL="2285925" indent="0">
              <a:buNone/>
              <a:defRPr sz="1600" b="1"/>
            </a:lvl6pPr>
            <a:lvl7pPr marL="2743111" indent="0">
              <a:buNone/>
              <a:defRPr sz="1600" b="1"/>
            </a:lvl7pPr>
            <a:lvl8pPr marL="3200294" indent="0">
              <a:buNone/>
              <a:defRPr sz="1600" b="1"/>
            </a:lvl8pPr>
            <a:lvl9pPr marL="365748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20" y="2174875"/>
            <a:ext cx="44557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1020B-327D-46C6-AFF2-CFCC6B173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フッター プレースホルダー 2">
            <a:extLst>
              <a:ext uri="{FF2B5EF4-FFF2-40B4-BE49-F238E27FC236}">
                <a16:creationId xmlns:a16="http://schemas.microsoft.com/office/drawing/2014/main" id="{815986C6-E626-4DAA-810D-14741409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6457188"/>
      </p:ext>
    </p:extLst>
  </p:cSld>
  <p:clrMapOvr>
    <a:masterClrMapping/>
  </p:clrMapOvr>
  <p:transition spd="slow">
    <p:wipe dir="r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02815-34F4-4CAB-B9BB-78A01F53C0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60EFAB37-A34E-4DB8-853F-2DD0271B2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3354724"/>
      </p:ext>
    </p:extLst>
  </p:cSld>
  <p:clrMapOvr>
    <a:masterClrMapping/>
  </p:clrMapOvr>
  <p:transition spd="slow">
    <p:wipe dir="r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3C13E-0972-46F2-9752-7855F9CC0BF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10F6E461-5BC6-49D0-B07F-99F531D5D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4085319"/>
      </p:ext>
    </p:extLst>
  </p:cSld>
  <p:clrMapOvr>
    <a:masterClrMapping/>
  </p:clrMapOvr>
  <p:transition spd="slow">
    <p:wipe dir="r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2" y="731836"/>
            <a:ext cx="3316457" cy="70326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6" y="731837"/>
            <a:ext cx="5635349" cy="5394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2" y="1435103"/>
            <a:ext cx="33164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5" indent="0">
              <a:buNone/>
              <a:defRPr sz="1200"/>
            </a:lvl2pPr>
            <a:lvl3pPr marL="914370" indent="0">
              <a:buNone/>
              <a:defRPr sz="1000"/>
            </a:lvl3pPr>
            <a:lvl4pPr marL="1371555" indent="0">
              <a:buNone/>
              <a:defRPr sz="900"/>
            </a:lvl4pPr>
            <a:lvl5pPr marL="1828740" indent="0">
              <a:buNone/>
              <a:defRPr sz="900"/>
            </a:lvl5pPr>
            <a:lvl6pPr marL="2285925" indent="0">
              <a:buNone/>
              <a:defRPr sz="900"/>
            </a:lvl6pPr>
            <a:lvl7pPr marL="2743111" indent="0">
              <a:buNone/>
              <a:defRPr sz="900"/>
            </a:lvl7pPr>
            <a:lvl8pPr marL="3200294" indent="0">
              <a:buNone/>
              <a:defRPr sz="900"/>
            </a:lvl8pPr>
            <a:lvl9pPr marL="365748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357C8-F49F-4FEE-9D7F-D621F333328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2CB81917-FFA6-4701-AC1D-55A32D616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2487939"/>
      </p:ext>
    </p:extLst>
  </p:cSld>
  <p:clrMapOvr>
    <a:masterClrMapping/>
  </p:clrMapOvr>
  <p:transition spd="slow">
    <p:wipe dir="r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3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3" y="612776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5" indent="0">
              <a:buNone/>
              <a:defRPr sz="2800"/>
            </a:lvl2pPr>
            <a:lvl3pPr marL="914370" indent="0">
              <a:buNone/>
              <a:defRPr sz="2400"/>
            </a:lvl3pPr>
            <a:lvl4pPr marL="1371555" indent="0">
              <a:buNone/>
              <a:defRPr sz="2000"/>
            </a:lvl4pPr>
            <a:lvl5pPr marL="1828740" indent="0">
              <a:buNone/>
              <a:defRPr sz="2000"/>
            </a:lvl5pPr>
            <a:lvl6pPr marL="2285925" indent="0">
              <a:buNone/>
              <a:defRPr sz="2000"/>
            </a:lvl6pPr>
            <a:lvl7pPr marL="2743111" indent="0">
              <a:buNone/>
              <a:defRPr sz="2000"/>
            </a:lvl7pPr>
            <a:lvl8pPr marL="3200294" indent="0">
              <a:buNone/>
              <a:defRPr sz="2000"/>
            </a:lvl8pPr>
            <a:lvl9pPr marL="365748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3" y="5367339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5" indent="0">
              <a:buNone/>
              <a:defRPr sz="1200"/>
            </a:lvl2pPr>
            <a:lvl3pPr marL="914370" indent="0">
              <a:buNone/>
              <a:defRPr sz="1000"/>
            </a:lvl3pPr>
            <a:lvl4pPr marL="1371555" indent="0">
              <a:buNone/>
              <a:defRPr sz="900"/>
            </a:lvl4pPr>
            <a:lvl5pPr marL="1828740" indent="0">
              <a:buNone/>
              <a:defRPr sz="900"/>
            </a:lvl5pPr>
            <a:lvl6pPr marL="2285925" indent="0">
              <a:buNone/>
              <a:defRPr sz="900"/>
            </a:lvl6pPr>
            <a:lvl7pPr marL="2743111" indent="0">
              <a:buNone/>
              <a:defRPr sz="900"/>
            </a:lvl7pPr>
            <a:lvl8pPr marL="3200294" indent="0">
              <a:buNone/>
              <a:defRPr sz="900"/>
            </a:lvl8pPr>
            <a:lvl9pPr marL="365748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68805-DAAD-4EA4-9542-B49CB4A8D62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CB9CC0A1-E20D-4692-95F2-2DF5F3C793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8986471"/>
      </p:ext>
    </p:extLst>
  </p:cSld>
  <p:clrMapOvr>
    <a:masterClrMapping/>
  </p:clrMapOvr>
  <p:transition spd="slow">
    <p:wipe dir="r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1E8E0A84-4EAD-4242-8770-E9C1C59A2D5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7EDE64DA-6E6C-4A49-8D82-9B232B9B2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1347522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4" y="274640"/>
            <a:ext cx="2268141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4031" y="274640"/>
            <a:ext cx="6636411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18649F-F777-47B5-BBCA-A7A7BF96F5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758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3" y="787791"/>
            <a:ext cx="2268141" cy="5338374"/>
          </a:xfrm>
        </p:spPr>
        <p:txBody>
          <a:bodyPr vert="eaVert"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4031" y="787791"/>
            <a:ext cx="6636411" cy="533837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D6D73-46A6-4717-BA8D-B9BDB4E8775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3F6F2F70-1146-48C5-8E28-634C12D80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0335278"/>
      </p:ext>
    </p:extLst>
  </p:cSld>
  <p:clrMapOvr>
    <a:masterClrMapping/>
  </p:clrMapOvr>
  <p:transition spd="slow">
    <p:wipe dir="r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185" indent="0" algn="ctr">
              <a:buNone/>
              <a:defRPr/>
            </a:lvl2pPr>
            <a:lvl3pPr marL="914370" indent="0" algn="ctr">
              <a:buNone/>
              <a:defRPr/>
            </a:lvl3pPr>
            <a:lvl4pPr marL="1371555" indent="0" algn="ctr">
              <a:buNone/>
              <a:defRPr/>
            </a:lvl4pPr>
            <a:lvl5pPr marL="1828740" indent="0" algn="ctr">
              <a:buNone/>
              <a:defRPr/>
            </a:lvl5pPr>
            <a:lvl6pPr marL="2285925" indent="0" algn="ctr">
              <a:buNone/>
              <a:defRPr/>
            </a:lvl6pPr>
            <a:lvl7pPr marL="2743111" indent="0" algn="ctr">
              <a:buNone/>
              <a:defRPr/>
            </a:lvl7pPr>
            <a:lvl8pPr marL="3200294" indent="0" algn="ctr">
              <a:buNone/>
              <a:defRPr/>
            </a:lvl8pPr>
            <a:lvl9pPr marL="365748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0E254-E57A-4695-85EB-EB5CDF1D4E9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C0FF1B17-7A4F-4082-AB6A-0AB37B12E3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94DC76C4-8E4D-41FE-BDAA-7F747ECCE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944" y="2715068"/>
            <a:ext cx="9072563" cy="917917"/>
          </a:xfrm>
        </p:spPr>
        <p:txBody>
          <a:bodyPr/>
          <a:lstStyle>
            <a:lvl1pPr>
              <a:defRPr sz="4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02870720"/>
      </p:ext>
    </p:extLst>
  </p:cSld>
  <p:clrMapOvr>
    <a:masterClrMapping/>
  </p:clrMapOvr>
  <p:transition spd="slow">
    <p:wipe dir="r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BC3F0-8FD3-4F6F-8000-6AB39AF73F2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3490B77F-CC17-43D3-B1AE-A43D1956E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29611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0" y="4406905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0" y="2906714"/>
            <a:ext cx="856853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5" indent="0">
              <a:buNone/>
              <a:defRPr sz="1800"/>
            </a:lvl2pPr>
            <a:lvl3pPr marL="914370" indent="0">
              <a:buNone/>
              <a:defRPr sz="1600"/>
            </a:lvl3pPr>
            <a:lvl4pPr marL="1371555" indent="0">
              <a:buNone/>
              <a:defRPr sz="1400"/>
            </a:lvl4pPr>
            <a:lvl5pPr marL="1828740" indent="0">
              <a:buNone/>
              <a:defRPr sz="1400"/>
            </a:lvl5pPr>
            <a:lvl6pPr marL="2285925" indent="0">
              <a:buNone/>
              <a:defRPr sz="1400"/>
            </a:lvl6pPr>
            <a:lvl7pPr marL="2743111" indent="0">
              <a:buNone/>
              <a:defRPr sz="1400"/>
            </a:lvl7pPr>
            <a:lvl8pPr marL="3200294" indent="0">
              <a:buNone/>
              <a:defRPr sz="1400"/>
            </a:lvl8pPr>
            <a:lvl9pPr marL="365748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EEEC3-977B-4CDF-B1D7-9E71AEB10F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34259AD9-621F-4684-BE06-31376C584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1348680"/>
      </p:ext>
    </p:extLst>
  </p:cSld>
  <p:clrMapOvr>
    <a:masterClrMapping/>
  </p:clrMapOvr>
  <p:transition spd="slow">
    <p:wipe dir="r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4031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49A83-DA36-45B4-95C7-04D96A856CF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7E4FA93F-51A5-48A5-BCD5-DE3C05B08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3899971"/>
      </p:ext>
    </p:extLst>
  </p:cSld>
  <p:clrMapOvr>
    <a:masterClrMapping/>
  </p:clrMapOvr>
  <p:transition spd="slow">
    <p:wipe dir="r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2" y="1535113"/>
            <a:ext cx="44540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70" indent="0">
              <a:buNone/>
              <a:defRPr sz="1800" b="1"/>
            </a:lvl3pPr>
            <a:lvl4pPr marL="1371555" indent="0">
              <a:buNone/>
              <a:defRPr sz="1600" b="1"/>
            </a:lvl4pPr>
            <a:lvl5pPr marL="1828740" indent="0">
              <a:buNone/>
              <a:defRPr sz="1600" b="1"/>
            </a:lvl5pPr>
            <a:lvl6pPr marL="2285925" indent="0">
              <a:buNone/>
              <a:defRPr sz="1600" b="1"/>
            </a:lvl6pPr>
            <a:lvl7pPr marL="2743111" indent="0">
              <a:buNone/>
              <a:defRPr sz="1600" b="1"/>
            </a:lvl7pPr>
            <a:lvl8pPr marL="3200294" indent="0">
              <a:buNone/>
              <a:defRPr sz="1600" b="1"/>
            </a:lvl8pPr>
            <a:lvl9pPr marL="365748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2" y="2174875"/>
            <a:ext cx="44540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20" y="1535113"/>
            <a:ext cx="44557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70" indent="0">
              <a:buNone/>
              <a:defRPr sz="1800" b="1"/>
            </a:lvl3pPr>
            <a:lvl4pPr marL="1371555" indent="0">
              <a:buNone/>
              <a:defRPr sz="1600" b="1"/>
            </a:lvl4pPr>
            <a:lvl5pPr marL="1828740" indent="0">
              <a:buNone/>
              <a:defRPr sz="1600" b="1"/>
            </a:lvl5pPr>
            <a:lvl6pPr marL="2285925" indent="0">
              <a:buNone/>
              <a:defRPr sz="1600" b="1"/>
            </a:lvl6pPr>
            <a:lvl7pPr marL="2743111" indent="0">
              <a:buNone/>
              <a:defRPr sz="1600" b="1"/>
            </a:lvl7pPr>
            <a:lvl8pPr marL="3200294" indent="0">
              <a:buNone/>
              <a:defRPr sz="1600" b="1"/>
            </a:lvl8pPr>
            <a:lvl9pPr marL="365748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20" y="2174875"/>
            <a:ext cx="44557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1020B-327D-46C6-AFF2-CFCC6B173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フッター プレースホルダー 2">
            <a:extLst>
              <a:ext uri="{FF2B5EF4-FFF2-40B4-BE49-F238E27FC236}">
                <a16:creationId xmlns:a16="http://schemas.microsoft.com/office/drawing/2014/main" id="{815986C6-E626-4DAA-810D-14741409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2022554"/>
      </p:ext>
    </p:extLst>
  </p:cSld>
  <p:clrMapOvr>
    <a:masterClrMapping/>
  </p:clrMapOvr>
  <p:transition spd="slow">
    <p:wipe dir="r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02815-34F4-4CAB-B9BB-78A01F53C0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60EFAB37-A34E-4DB8-853F-2DD0271B2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362281"/>
      </p:ext>
    </p:extLst>
  </p:cSld>
  <p:clrMapOvr>
    <a:masterClrMapping/>
  </p:clrMapOvr>
  <p:transition spd="slow">
    <p:wipe dir="r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3C13E-0972-46F2-9752-7855F9CC0BF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10F6E461-5BC6-49D0-B07F-99F531D5D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6267590"/>
      </p:ext>
    </p:extLst>
  </p:cSld>
  <p:clrMapOvr>
    <a:masterClrMapping/>
  </p:clrMapOvr>
  <p:transition spd="slow">
    <p:wipe dir="r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2" y="731836"/>
            <a:ext cx="3316457" cy="70326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6" y="731837"/>
            <a:ext cx="5635349" cy="5394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2" y="1435103"/>
            <a:ext cx="33164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5" indent="0">
              <a:buNone/>
              <a:defRPr sz="1200"/>
            </a:lvl2pPr>
            <a:lvl3pPr marL="914370" indent="0">
              <a:buNone/>
              <a:defRPr sz="1000"/>
            </a:lvl3pPr>
            <a:lvl4pPr marL="1371555" indent="0">
              <a:buNone/>
              <a:defRPr sz="900"/>
            </a:lvl4pPr>
            <a:lvl5pPr marL="1828740" indent="0">
              <a:buNone/>
              <a:defRPr sz="900"/>
            </a:lvl5pPr>
            <a:lvl6pPr marL="2285925" indent="0">
              <a:buNone/>
              <a:defRPr sz="900"/>
            </a:lvl6pPr>
            <a:lvl7pPr marL="2743111" indent="0">
              <a:buNone/>
              <a:defRPr sz="900"/>
            </a:lvl7pPr>
            <a:lvl8pPr marL="3200294" indent="0">
              <a:buNone/>
              <a:defRPr sz="900"/>
            </a:lvl8pPr>
            <a:lvl9pPr marL="365748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357C8-F49F-4FEE-9D7F-D621F333328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2CB81917-FFA6-4701-AC1D-55A32D616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7593861"/>
      </p:ext>
    </p:extLst>
  </p:cSld>
  <p:clrMapOvr>
    <a:masterClrMapping/>
  </p:clrMapOvr>
  <p:transition spd="slow">
    <p:wipe dir="r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3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3" y="612776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5" indent="0">
              <a:buNone/>
              <a:defRPr sz="2800"/>
            </a:lvl2pPr>
            <a:lvl3pPr marL="914370" indent="0">
              <a:buNone/>
              <a:defRPr sz="2400"/>
            </a:lvl3pPr>
            <a:lvl4pPr marL="1371555" indent="0">
              <a:buNone/>
              <a:defRPr sz="2000"/>
            </a:lvl4pPr>
            <a:lvl5pPr marL="1828740" indent="0">
              <a:buNone/>
              <a:defRPr sz="2000"/>
            </a:lvl5pPr>
            <a:lvl6pPr marL="2285925" indent="0">
              <a:buNone/>
              <a:defRPr sz="2000"/>
            </a:lvl6pPr>
            <a:lvl7pPr marL="2743111" indent="0">
              <a:buNone/>
              <a:defRPr sz="2000"/>
            </a:lvl7pPr>
            <a:lvl8pPr marL="3200294" indent="0">
              <a:buNone/>
              <a:defRPr sz="2000"/>
            </a:lvl8pPr>
            <a:lvl9pPr marL="365748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3" y="5367339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5" indent="0">
              <a:buNone/>
              <a:defRPr sz="1200"/>
            </a:lvl2pPr>
            <a:lvl3pPr marL="914370" indent="0">
              <a:buNone/>
              <a:defRPr sz="1000"/>
            </a:lvl3pPr>
            <a:lvl4pPr marL="1371555" indent="0">
              <a:buNone/>
              <a:defRPr sz="900"/>
            </a:lvl4pPr>
            <a:lvl5pPr marL="1828740" indent="0">
              <a:buNone/>
              <a:defRPr sz="900"/>
            </a:lvl5pPr>
            <a:lvl6pPr marL="2285925" indent="0">
              <a:buNone/>
              <a:defRPr sz="900"/>
            </a:lvl6pPr>
            <a:lvl7pPr marL="2743111" indent="0">
              <a:buNone/>
              <a:defRPr sz="900"/>
            </a:lvl7pPr>
            <a:lvl8pPr marL="3200294" indent="0">
              <a:buNone/>
              <a:defRPr sz="900"/>
            </a:lvl8pPr>
            <a:lvl9pPr marL="365748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68805-DAAD-4EA4-9542-B49CB4A8D62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CB9CC0A1-E20D-4692-95F2-2DF5F3C793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5795273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7" y="2130439"/>
            <a:ext cx="8568531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7" indent="0" algn="ctr">
              <a:buNone/>
              <a:defRPr/>
            </a:lvl2pPr>
            <a:lvl3pPr marL="914376" indent="0" algn="ctr">
              <a:buNone/>
              <a:defRPr/>
            </a:lvl3pPr>
            <a:lvl4pPr marL="1371563" indent="0" algn="ctr">
              <a:buNone/>
              <a:defRPr/>
            </a:lvl4pPr>
            <a:lvl5pPr marL="1828750" indent="0" algn="ctr">
              <a:buNone/>
              <a:defRPr/>
            </a:lvl5pPr>
            <a:lvl6pPr marL="2285938" indent="0" algn="ctr">
              <a:buNone/>
              <a:defRPr/>
            </a:lvl6pPr>
            <a:lvl7pPr marL="2743126" indent="0" algn="ctr">
              <a:buNone/>
              <a:defRPr/>
            </a:lvl7pPr>
            <a:lvl8pPr marL="3200314" indent="0" algn="ctr">
              <a:buNone/>
              <a:defRPr/>
            </a:lvl8pPr>
            <a:lvl9pPr marL="3657501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EBF71-45FA-4126-9E82-4B6134CA1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582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1E8E0A84-4EAD-4242-8770-E9C1C59A2D5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7EDE64DA-6E6C-4A49-8D82-9B232B9B2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4280118"/>
      </p:ext>
    </p:extLst>
  </p:cSld>
  <p:clrMapOvr>
    <a:masterClrMapping/>
  </p:clrMapOvr>
  <p:transition spd="slow">
    <p:wipe dir="r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3" y="787791"/>
            <a:ext cx="2268141" cy="5338374"/>
          </a:xfrm>
        </p:spPr>
        <p:txBody>
          <a:bodyPr vert="eaVert"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4031" y="787791"/>
            <a:ext cx="6636411" cy="533837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D6D73-46A6-4717-BA8D-B9BDB4E8775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3F6F2F70-1146-48C5-8E28-634C12D80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9579929"/>
      </p:ext>
    </p:extLst>
  </p:cSld>
  <p:clrMapOvr>
    <a:masterClrMapping/>
  </p:clrMapOvr>
  <p:transition spd="slow">
    <p:wipe dir="r"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7" y="2130439"/>
            <a:ext cx="8568531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7" indent="0" algn="ctr">
              <a:buNone/>
              <a:defRPr/>
            </a:lvl2pPr>
            <a:lvl3pPr marL="914376" indent="0" algn="ctr">
              <a:buNone/>
              <a:defRPr/>
            </a:lvl3pPr>
            <a:lvl4pPr marL="1371563" indent="0" algn="ctr">
              <a:buNone/>
              <a:defRPr/>
            </a:lvl4pPr>
            <a:lvl5pPr marL="1828750" indent="0" algn="ctr">
              <a:buNone/>
              <a:defRPr/>
            </a:lvl5pPr>
            <a:lvl6pPr marL="2285938" indent="0" algn="ctr">
              <a:buNone/>
              <a:defRPr/>
            </a:lvl6pPr>
            <a:lvl7pPr marL="2743126" indent="0" algn="ctr">
              <a:buNone/>
              <a:defRPr/>
            </a:lvl7pPr>
            <a:lvl8pPr marL="3200314" indent="0" algn="ctr">
              <a:buNone/>
              <a:defRPr/>
            </a:lvl8pPr>
            <a:lvl9pPr marL="365750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平成</a:t>
            </a:r>
            <a:r>
              <a:rPr lang="en-US" altLang="ja-JP" smtClean="0"/>
              <a:t>20</a:t>
            </a:r>
            <a:r>
              <a:rPr lang="ja-JP" altLang="en-US" smtClean="0"/>
              <a:t>年（</a:t>
            </a:r>
            <a:r>
              <a:rPr lang="en-US" altLang="ja-JP" smtClean="0"/>
              <a:t>2008</a:t>
            </a:r>
            <a:r>
              <a:rPr lang="ja-JP" altLang="en-US" smtClean="0"/>
              <a:t>年）</a:t>
            </a:r>
            <a:r>
              <a:rPr lang="en-US" altLang="ja-JP" smtClean="0"/>
              <a:t>6</a:t>
            </a:r>
            <a:r>
              <a:rPr lang="ja-JP" altLang="en-US" smtClean="0"/>
              <a:t>月</a:t>
            </a:r>
            <a:r>
              <a:rPr lang="en-US" altLang="ja-JP" smtClean="0"/>
              <a:t>6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24390-4965-4316-AB38-18C6322691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00262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平成</a:t>
            </a:r>
            <a:r>
              <a:rPr lang="en-US" altLang="ja-JP" smtClean="0"/>
              <a:t>20</a:t>
            </a:r>
            <a:r>
              <a:rPr lang="ja-JP" altLang="en-US" smtClean="0"/>
              <a:t>年（</a:t>
            </a:r>
            <a:r>
              <a:rPr lang="en-US" altLang="ja-JP" smtClean="0"/>
              <a:t>2008</a:t>
            </a:r>
            <a:r>
              <a:rPr lang="ja-JP" altLang="en-US" smtClean="0"/>
              <a:t>年）</a:t>
            </a:r>
            <a:r>
              <a:rPr lang="en-US" altLang="ja-JP" smtClean="0"/>
              <a:t>6</a:t>
            </a:r>
            <a:r>
              <a:rPr lang="ja-JP" altLang="en-US" smtClean="0"/>
              <a:t>月</a:t>
            </a:r>
            <a:r>
              <a:rPr lang="en-US" altLang="ja-JP" smtClean="0"/>
              <a:t>6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E9080-088E-4D76-9980-AADE83F2B7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839072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0" y="4406914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0" y="2906714"/>
            <a:ext cx="856853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6" indent="0">
              <a:buNone/>
              <a:defRPr sz="1600"/>
            </a:lvl3pPr>
            <a:lvl4pPr marL="1371563" indent="0">
              <a:buNone/>
              <a:defRPr sz="1400"/>
            </a:lvl4pPr>
            <a:lvl5pPr marL="1828750" indent="0">
              <a:buNone/>
              <a:defRPr sz="1400"/>
            </a:lvl5pPr>
            <a:lvl6pPr marL="2285938" indent="0">
              <a:buNone/>
              <a:defRPr sz="1400"/>
            </a:lvl6pPr>
            <a:lvl7pPr marL="2743126" indent="0">
              <a:buNone/>
              <a:defRPr sz="1400"/>
            </a:lvl7pPr>
            <a:lvl8pPr marL="3200314" indent="0">
              <a:buNone/>
              <a:defRPr sz="1400"/>
            </a:lvl8pPr>
            <a:lvl9pPr marL="3657501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平成</a:t>
            </a:r>
            <a:r>
              <a:rPr lang="en-US" altLang="ja-JP" smtClean="0"/>
              <a:t>20</a:t>
            </a:r>
            <a:r>
              <a:rPr lang="ja-JP" altLang="en-US" smtClean="0"/>
              <a:t>年（</a:t>
            </a:r>
            <a:r>
              <a:rPr lang="en-US" altLang="ja-JP" smtClean="0"/>
              <a:t>2008</a:t>
            </a:r>
            <a:r>
              <a:rPr lang="ja-JP" altLang="en-US" smtClean="0"/>
              <a:t>年）</a:t>
            </a:r>
            <a:r>
              <a:rPr lang="en-US" altLang="ja-JP" smtClean="0"/>
              <a:t>6</a:t>
            </a:r>
            <a:r>
              <a:rPr lang="ja-JP" altLang="en-US" smtClean="0"/>
              <a:t>月</a:t>
            </a:r>
            <a:r>
              <a:rPr lang="en-US" altLang="ja-JP" smtClean="0"/>
              <a:t>6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2E662-F4B1-450A-BCC3-5A50D0307B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118283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4031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平成</a:t>
            </a:r>
            <a:r>
              <a:rPr lang="en-US" altLang="ja-JP" smtClean="0"/>
              <a:t>20</a:t>
            </a:r>
            <a:r>
              <a:rPr lang="ja-JP" altLang="en-US" smtClean="0"/>
              <a:t>年（</a:t>
            </a:r>
            <a:r>
              <a:rPr lang="en-US" altLang="ja-JP" smtClean="0"/>
              <a:t>2008</a:t>
            </a:r>
            <a:r>
              <a:rPr lang="ja-JP" altLang="en-US" smtClean="0"/>
              <a:t>年）</a:t>
            </a:r>
            <a:r>
              <a:rPr lang="en-US" altLang="ja-JP" smtClean="0"/>
              <a:t>6</a:t>
            </a:r>
            <a:r>
              <a:rPr lang="ja-JP" altLang="en-US" smtClean="0"/>
              <a:t>月</a:t>
            </a:r>
            <a:r>
              <a:rPr lang="en-US" altLang="ja-JP" smtClean="0"/>
              <a:t>6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E5BCAF-F339-4175-91C3-EA36A4BA34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590388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2" y="1535113"/>
            <a:ext cx="44540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6" indent="0">
              <a:buNone/>
              <a:defRPr sz="1800" b="1"/>
            </a:lvl3pPr>
            <a:lvl4pPr marL="1371563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6" indent="0">
              <a:buNone/>
              <a:defRPr sz="1600" b="1"/>
            </a:lvl7pPr>
            <a:lvl8pPr marL="3200314" indent="0">
              <a:buNone/>
              <a:defRPr sz="1600" b="1"/>
            </a:lvl8pPr>
            <a:lvl9pPr marL="365750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2" y="2174875"/>
            <a:ext cx="44540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19" y="1535113"/>
            <a:ext cx="4455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6" indent="0">
              <a:buNone/>
              <a:defRPr sz="1800" b="1"/>
            </a:lvl3pPr>
            <a:lvl4pPr marL="1371563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6" indent="0">
              <a:buNone/>
              <a:defRPr sz="1600" b="1"/>
            </a:lvl7pPr>
            <a:lvl8pPr marL="3200314" indent="0">
              <a:buNone/>
              <a:defRPr sz="1600" b="1"/>
            </a:lvl8pPr>
            <a:lvl9pPr marL="365750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19" y="2174875"/>
            <a:ext cx="4455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平成</a:t>
            </a:r>
            <a:r>
              <a:rPr lang="en-US" altLang="ja-JP" smtClean="0"/>
              <a:t>20</a:t>
            </a:r>
            <a:r>
              <a:rPr lang="ja-JP" altLang="en-US" smtClean="0"/>
              <a:t>年（</a:t>
            </a:r>
            <a:r>
              <a:rPr lang="en-US" altLang="ja-JP" smtClean="0"/>
              <a:t>2008</a:t>
            </a:r>
            <a:r>
              <a:rPr lang="ja-JP" altLang="en-US" smtClean="0"/>
              <a:t>年）</a:t>
            </a:r>
            <a:r>
              <a:rPr lang="en-US" altLang="ja-JP" smtClean="0"/>
              <a:t>6</a:t>
            </a:r>
            <a:r>
              <a:rPr lang="ja-JP" altLang="en-US" smtClean="0"/>
              <a:t>月</a:t>
            </a:r>
            <a:r>
              <a:rPr lang="en-US" altLang="ja-JP" smtClean="0"/>
              <a:t>6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67D6E-131B-40B1-860C-1B01FDA80A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994016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平成</a:t>
            </a:r>
            <a:r>
              <a:rPr lang="en-US" altLang="ja-JP" smtClean="0"/>
              <a:t>20</a:t>
            </a:r>
            <a:r>
              <a:rPr lang="ja-JP" altLang="en-US" smtClean="0"/>
              <a:t>年（</a:t>
            </a:r>
            <a:r>
              <a:rPr lang="en-US" altLang="ja-JP" smtClean="0"/>
              <a:t>2008</a:t>
            </a:r>
            <a:r>
              <a:rPr lang="ja-JP" altLang="en-US" smtClean="0"/>
              <a:t>年）</a:t>
            </a:r>
            <a:r>
              <a:rPr lang="en-US" altLang="ja-JP" smtClean="0"/>
              <a:t>6</a:t>
            </a:r>
            <a:r>
              <a:rPr lang="ja-JP" altLang="en-US" smtClean="0"/>
              <a:t>月</a:t>
            </a:r>
            <a:r>
              <a:rPr lang="en-US" altLang="ja-JP" smtClean="0"/>
              <a:t>6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1A9B8-5799-4791-B635-393124A9D7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558828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平成</a:t>
            </a:r>
            <a:r>
              <a:rPr lang="en-US" altLang="ja-JP" smtClean="0"/>
              <a:t>20</a:t>
            </a:r>
            <a:r>
              <a:rPr lang="ja-JP" altLang="en-US" smtClean="0"/>
              <a:t>年（</a:t>
            </a:r>
            <a:r>
              <a:rPr lang="en-US" altLang="ja-JP" smtClean="0"/>
              <a:t>2008</a:t>
            </a:r>
            <a:r>
              <a:rPr lang="ja-JP" altLang="en-US" smtClean="0"/>
              <a:t>年）</a:t>
            </a:r>
            <a:r>
              <a:rPr lang="en-US" altLang="ja-JP" smtClean="0"/>
              <a:t>6</a:t>
            </a:r>
            <a:r>
              <a:rPr lang="ja-JP" altLang="en-US" smtClean="0"/>
              <a:t>月</a:t>
            </a:r>
            <a:r>
              <a:rPr lang="en-US" altLang="ja-JP" smtClean="0"/>
              <a:t>6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881DD2-C7CA-4BF2-8940-D21B52A42D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878452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5" y="273050"/>
            <a:ext cx="331645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9" y="273053"/>
            <a:ext cx="56353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5" y="1435103"/>
            <a:ext cx="33164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6" indent="0">
              <a:buNone/>
              <a:defRPr sz="1000"/>
            </a:lvl3pPr>
            <a:lvl4pPr marL="1371563" indent="0">
              <a:buNone/>
              <a:defRPr sz="900"/>
            </a:lvl4pPr>
            <a:lvl5pPr marL="1828750" indent="0">
              <a:buNone/>
              <a:defRPr sz="900"/>
            </a:lvl5pPr>
            <a:lvl6pPr marL="2285938" indent="0">
              <a:buNone/>
              <a:defRPr sz="900"/>
            </a:lvl6pPr>
            <a:lvl7pPr marL="2743126" indent="0">
              <a:buNone/>
              <a:defRPr sz="900"/>
            </a:lvl7pPr>
            <a:lvl8pPr marL="3200314" indent="0">
              <a:buNone/>
              <a:defRPr sz="900"/>
            </a:lvl8pPr>
            <a:lvl9pPr marL="365750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平成</a:t>
            </a:r>
            <a:r>
              <a:rPr lang="en-US" altLang="ja-JP" smtClean="0"/>
              <a:t>20</a:t>
            </a:r>
            <a:r>
              <a:rPr lang="ja-JP" altLang="en-US" smtClean="0"/>
              <a:t>年（</a:t>
            </a:r>
            <a:r>
              <a:rPr lang="en-US" altLang="ja-JP" smtClean="0"/>
              <a:t>2008</a:t>
            </a:r>
            <a:r>
              <a:rPr lang="ja-JP" altLang="en-US" smtClean="0"/>
              <a:t>年）</a:t>
            </a:r>
            <a:r>
              <a:rPr lang="en-US" altLang="ja-JP" smtClean="0"/>
              <a:t>6</a:t>
            </a:r>
            <a:r>
              <a:rPr lang="ja-JP" altLang="en-US" smtClean="0"/>
              <a:t>月</a:t>
            </a:r>
            <a:r>
              <a:rPr lang="en-US" altLang="ja-JP" smtClean="0"/>
              <a:t>6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C736C-9EC0-4972-9CB3-C8AAF5CD97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3329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F396E-0CCE-4648-ACF0-CBB7A22EB61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8030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3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3" y="612776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6" indent="0">
              <a:buNone/>
              <a:defRPr sz="2400"/>
            </a:lvl3pPr>
            <a:lvl4pPr marL="1371563" indent="0">
              <a:buNone/>
              <a:defRPr sz="2000"/>
            </a:lvl4pPr>
            <a:lvl5pPr marL="1828750" indent="0">
              <a:buNone/>
              <a:defRPr sz="2000"/>
            </a:lvl5pPr>
            <a:lvl6pPr marL="2285938" indent="0">
              <a:buNone/>
              <a:defRPr sz="2000"/>
            </a:lvl6pPr>
            <a:lvl7pPr marL="2743126" indent="0">
              <a:buNone/>
              <a:defRPr sz="2000"/>
            </a:lvl7pPr>
            <a:lvl8pPr marL="3200314" indent="0">
              <a:buNone/>
              <a:defRPr sz="2000"/>
            </a:lvl8pPr>
            <a:lvl9pPr marL="365750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3" y="5367339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6" indent="0">
              <a:buNone/>
              <a:defRPr sz="1000"/>
            </a:lvl3pPr>
            <a:lvl4pPr marL="1371563" indent="0">
              <a:buNone/>
              <a:defRPr sz="900"/>
            </a:lvl4pPr>
            <a:lvl5pPr marL="1828750" indent="0">
              <a:buNone/>
              <a:defRPr sz="900"/>
            </a:lvl5pPr>
            <a:lvl6pPr marL="2285938" indent="0">
              <a:buNone/>
              <a:defRPr sz="900"/>
            </a:lvl6pPr>
            <a:lvl7pPr marL="2743126" indent="0">
              <a:buNone/>
              <a:defRPr sz="900"/>
            </a:lvl7pPr>
            <a:lvl8pPr marL="3200314" indent="0">
              <a:buNone/>
              <a:defRPr sz="900"/>
            </a:lvl8pPr>
            <a:lvl9pPr marL="365750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平成</a:t>
            </a:r>
            <a:r>
              <a:rPr lang="en-US" altLang="ja-JP" smtClean="0"/>
              <a:t>20</a:t>
            </a:r>
            <a:r>
              <a:rPr lang="ja-JP" altLang="en-US" smtClean="0"/>
              <a:t>年（</a:t>
            </a:r>
            <a:r>
              <a:rPr lang="en-US" altLang="ja-JP" smtClean="0"/>
              <a:t>2008</a:t>
            </a:r>
            <a:r>
              <a:rPr lang="ja-JP" altLang="en-US" smtClean="0"/>
              <a:t>年）</a:t>
            </a:r>
            <a:r>
              <a:rPr lang="en-US" altLang="ja-JP" smtClean="0"/>
              <a:t>6</a:t>
            </a:r>
            <a:r>
              <a:rPr lang="ja-JP" altLang="en-US" smtClean="0"/>
              <a:t>月</a:t>
            </a:r>
            <a:r>
              <a:rPr lang="en-US" altLang="ja-JP" smtClean="0"/>
              <a:t>6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17F135-446B-4420-B9D0-3139A8E033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176519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平成</a:t>
            </a:r>
            <a:r>
              <a:rPr lang="en-US" altLang="ja-JP" smtClean="0"/>
              <a:t>20</a:t>
            </a:r>
            <a:r>
              <a:rPr lang="ja-JP" altLang="en-US" smtClean="0"/>
              <a:t>年（</a:t>
            </a:r>
            <a:r>
              <a:rPr lang="en-US" altLang="ja-JP" smtClean="0"/>
              <a:t>2008</a:t>
            </a:r>
            <a:r>
              <a:rPr lang="ja-JP" altLang="en-US" smtClean="0"/>
              <a:t>年）</a:t>
            </a:r>
            <a:r>
              <a:rPr lang="en-US" altLang="ja-JP" smtClean="0"/>
              <a:t>6</a:t>
            </a:r>
            <a:r>
              <a:rPr lang="ja-JP" altLang="en-US" smtClean="0"/>
              <a:t>月</a:t>
            </a:r>
            <a:r>
              <a:rPr lang="en-US" altLang="ja-JP" smtClean="0"/>
              <a:t>6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2D8E8-77FE-4BC5-AE3D-2EF20B39786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60654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4" y="274640"/>
            <a:ext cx="2268141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4031" y="274640"/>
            <a:ext cx="663641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平成</a:t>
            </a:r>
            <a:r>
              <a:rPr lang="en-US" altLang="ja-JP" smtClean="0"/>
              <a:t>20</a:t>
            </a:r>
            <a:r>
              <a:rPr lang="ja-JP" altLang="en-US" smtClean="0"/>
              <a:t>年（</a:t>
            </a:r>
            <a:r>
              <a:rPr lang="en-US" altLang="ja-JP" smtClean="0"/>
              <a:t>2008</a:t>
            </a:r>
            <a:r>
              <a:rPr lang="ja-JP" altLang="en-US" smtClean="0"/>
              <a:t>年）</a:t>
            </a:r>
            <a:r>
              <a:rPr lang="en-US" altLang="ja-JP" smtClean="0"/>
              <a:t>6</a:t>
            </a:r>
            <a:r>
              <a:rPr lang="ja-JP" altLang="en-US" smtClean="0"/>
              <a:t>月</a:t>
            </a:r>
            <a:r>
              <a:rPr lang="en-US" altLang="ja-JP" smtClean="0"/>
              <a:t>6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18649F-F777-47B5-BBCA-A7A7BF96F5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3768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0" y="4406914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0" y="2906714"/>
            <a:ext cx="856853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6" indent="0">
              <a:buNone/>
              <a:defRPr sz="1600"/>
            </a:lvl3pPr>
            <a:lvl4pPr marL="1371563" indent="0">
              <a:buNone/>
              <a:defRPr sz="1400"/>
            </a:lvl4pPr>
            <a:lvl5pPr marL="1828750" indent="0">
              <a:buNone/>
              <a:defRPr sz="1400"/>
            </a:lvl5pPr>
            <a:lvl6pPr marL="2285938" indent="0">
              <a:buNone/>
              <a:defRPr sz="1400"/>
            </a:lvl6pPr>
            <a:lvl7pPr marL="2743126" indent="0">
              <a:buNone/>
              <a:defRPr sz="1400"/>
            </a:lvl7pPr>
            <a:lvl8pPr marL="3200314" indent="0">
              <a:buNone/>
              <a:defRPr sz="1400"/>
            </a:lvl8pPr>
            <a:lvl9pPr marL="3657501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888E0-B345-4212-BBF5-2ED443483B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196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4031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F68A6-7B9F-4C61-A851-03985B0E04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8724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2" y="1535113"/>
            <a:ext cx="44540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6" indent="0">
              <a:buNone/>
              <a:defRPr sz="1800" b="1"/>
            </a:lvl3pPr>
            <a:lvl4pPr marL="1371563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6" indent="0">
              <a:buNone/>
              <a:defRPr sz="1600" b="1"/>
            </a:lvl7pPr>
            <a:lvl8pPr marL="3200314" indent="0">
              <a:buNone/>
              <a:defRPr sz="1600" b="1"/>
            </a:lvl8pPr>
            <a:lvl9pPr marL="365750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2" y="2174875"/>
            <a:ext cx="44540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19" y="1535113"/>
            <a:ext cx="4455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6" indent="0">
              <a:buNone/>
              <a:defRPr sz="1800" b="1"/>
            </a:lvl3pPr>
            <a:lvl4pPr marL="1371563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6" indent="0">
              <a:buNone/>
              <a:defRPr sz="1600" b="1"/>
            </a:lvl7pPr>
            <a:lvl8pPr marL="3200314" indent="0">
              <a:buNone/>
              <a:defRPr sz="1600" b="1"/>
            </a:lvl8pPr>
            <a:lvl9pPr marL="365750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19" y="2174875"/>
            <a:ext cx="4455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A26B8-938B-4E87-9DC4-05AC08F8F2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8972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D75DC-5F00-4B5E-B1E8-E43F29B123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7549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8B69C-58C9-4AA1-B5CB-4EB7859F64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0865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5" y="273050"/>
            <a:ext cx="331645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9" y="273053"/>
            <a:ext cx="56353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5" y="1435103"/>
            <a:ext cx="33164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6" indent="0">
              <a:buNone/>
              <a:defRPr sz="1000"/>
            </a:lvl3pPr>
            <a:lvl4pPr marL="1371563" indent="0">
              <a:buNone/>
              <a:defRPr sz="900"/>
            </a:lvl4pPr>
            <a:lvl5pPr marL="1828750" indent="0">
              <a:buNone/>
              <a:defRPr sz="900"/>
            </a:lvl5pPr>
            <a:lvl6pPr marL="2285938" indent="0">
              <a:buNone/>
              <a:defRPr sz="900"/>
            </a:lvl6pPr>
            <a:lvl7pPr marL="2743126" indent="0">
              <a:buNone/>
              <a:defRPr sz="900"/>
            </a:lvl7pPr>
            <a:lvl8pPr marL="3200314" indent="0">
              <a:buNone/>
              <a:defRPr sz="900"/>
            </a:lvl8pPr>
            <a:lvl9pPr marL="365750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43BF0-E14F-4E8C-8470-E7B7992BB3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731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E9080-088E-4D76-9980-AADE83F2B7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7652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3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3" y="612776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6" indent="0">
              <a:buNone/>
              <a:defRPr sz="2400"/>
            </a:lvl3pPr>
            <a:lvl4pPr marL="1371563" indent="0">
              <a:buNone/>
              <a:defRPr sz="2000"/>
            </a:lvl4pPr>
            <a:lvl5pPr marL="1828750" indent="0">
              <a:buNone/>
              <a:defRPr sz="2000"/>
            </a:lvl5pPr>
            <a:lvl6pPr marL="2285938" indent="0">
              <a:buNone/>
              <a:defRPr sz="2000"/>
            </a:lvl6pPr>
            <a:lvl7pPr marL="2743126" indent="0">
              <a:buNone/>
              <a:defRPr sz="2000"/>
            </a:lvl7pPr>
            <a:lvl8pPr marL="3200314" indent="0">
              <a:buNone/>
              <a:defRPr sz="2000"/>
            </a:lvl8pPr>
            <a:lvl9pPr marL="3657501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3" y="5367339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6" indent="0">
              <a:buNone/>
              <a:defRPr sz="1000"/>
            </a:lvl3pPr>
            <a:lvl4pPr marL="1371563" indent="0">
              <a:buNone/>
              <a:defRPr sz="900"/>
            </a:lvl4pPr>
            <a:lvl5pPr marL="1828750" indent="0">
              <a:buNone/>
              <a:defRPr sz="900"/>
            </a:lvl5pPr>
            <a:lvl6pPr marL="2285938" indent="0">
              <a:buNone/>
              <a:defRPr sz="900"/>
            </a:lvl6pPr>
            <a:lvl7pPr marL="2743126" indent="0">
              <a:buNone/>
              <a:defRPr sz="900"/>
            </a:lvl7pPr>
            <a:lvl8pPr marL="3200314" indent="0">
              <a:buNone/>
              <a:defRPr sz="900"/>
            </a:lvl8pPr>
            <a:lvl9pPr marL="365750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EB7EB-0242-4B4C-86F6-B03225EDED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1245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2DEC4-AB30-4F21-93B8-E2CD11D719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0066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4" y="274640"/>
            <a:ext cx="2268141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4031" y="274640"/>
            <a:ext cx="6636411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AF536-2916-4B7A-B5D1-85EE73A9B6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8496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7" y="2130439"/>
            <a:ext cx="8568531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7" indent="0" algn="ctr">
              <a:buNone/>
              <a:defRPr/>
            </a:lvl2pPr>
            <a:lvl3pPr marL="914376" indent="0" algn="ctr">
              <a:buNone/>
              <a:defRPr/>
            </a:lvl3pPr>
            <a:lvl4pPr marL="1371563" indent="0" algn="ctr">
              <a:buNone/>
              <a:defRPr/>
            </a:lvl4pPr>
            <a:lvl5pPr marL="1828750" indent="0" algn="ctr">
              <a:buNone/>
              <a:defRPr/>
            </a:lvl5pPr>
            <a:lvl6pPr marL="2285938" indent="0" algn="ctr">
              <a:buNone/>
              <a:defRPr/>
            </a:lvl6pPr>
            <a:lvl7pPr marL="2743126" indent="0" algn="ctr">
              <a:buNone/>
              <a:defRPr/>
            </a:lvl7pPr>
            <a:lvl8pPr marL="3200314" indent="0" algn="ctr">
              <a:buNone/>
              <a:defRPr/>
            </a:lvl8pPr>
            <a:lvl9pPr marL="3657501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2513E-720B-4F77-A7C9-D8BEFB44D9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4772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9E918-295A-4B63-8A63-F01F715B54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91760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0" y="4406914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0" y="2906714"/>
            <a:ext cx="856853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6" indent="0">
              <a:buNone/>
              <a:defRPr sz="1600"/>
            </a:lvl3pPr>
            <a:lvl4pPr marL="1371563" indent="0">
              <a:buNone/>
              <a:defRPr sz="1400"/>
            </a:lvl4pPr>
            <a:lvl5pPr marL="1828750" indent="0">
              <a:buNone/>
              <a:defRPr sz="1400"/>
            </a:lvl5pPr>
            <a:lvl6pPr marL="2285938" indent="0">
              <a:buNone/>
              <a:defRPr sz="1400"/>
            </a:lvl6pPr>
            <a:lvl7pPr marL="2743126" indent="0">
              <a:buNone/>
              <a:defRPr sz="1400"/>
            </a:lvl7pPr>
            <a:lvl8pPr marL="3200314" indent="0">
              <a:buNone/>
              <a:defRPr sz="1400"/>
            </a:lvl8pPr>
            <a:lvl9pPr marL="3657501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1B1F5-AD1C-4C2D-AD4F-2B762DC968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79095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4031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D39DC-9CC0-472D-8A44-98D0FBCE52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57914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2" y="1535113"/>
            <a:ext cx="44540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6" indent="0">
              <a:buNone/>
              <a:defRPr sz="1800" b="1"/>
            </a:lvl3pPr>
            <a:lvl4pPr marL="1371563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6" indent="0">
              <a:buNone/>
              <a:defRPr sz="1600" b="1"/>
            </a:lvl7pPr>
            <a:lvl8pPr marL="3200314" indent="0">
              <a:buNone/>
              <a:defRPr sz="1600" b="1"/>
            </a:lvl8pPr>
            <a:lvl9pPr marL="365750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2" y="2174875"/>
            <a:ext cx="44540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19" y="1535113"/>
            <a:ext cx="4455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6" indent="0">
              <a:buNone/>
              <a:defRPr sz="1800" b="1"/>
            </a:lvl3pPr>
            <a:lvl4pPr marL="1371563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6" indent="0">
              <a:buNone/>
              <a:defRPr sz="1600" b="1"/>
            </a:lvl7pPr>
            <a:lvl8pPr marL="3200314" indent="0">
              <a:buNone/>
              <a:defRPr sz="1600" b="1"/>
            </a:lvl8pPr>
            <a:lvl9pPr marL="365750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19" y="2174875"/>
            <a:ext cx="4455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7A099-238C-4030-8EF6-DCB4C6C398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73467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E323B6-BE78-4E49-9015-FEF9AA973D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71481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41ED2-9478-49C9-AFCA-A5967E8DD5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851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0" y="4406914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0" y="2906714"/>
            <a:ext cx="856853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6" indent="0">
              <a:buNone/>
              <a:defRPr sz="1600"/>
            </a:lvl3pPr>
            <a:lvl4pPr marL="1371563" indent="0">
              <a:buNone/>
              <a:defRPr sz="1400"/>
            </a:lvl4pPr>
            <a:lvl5pPr marL="1828750" indent="0">
              <a:buNone/>
              <a:defRPr sz="1400"/>
            </a:lvl5pPr>
            <a:lvl6pPr marL="2285938" indent="0">
              <a:buNone/>
              <a:defRPr sz="1400"/>
            </a:lvl6pPr>
            <a:lvl7pPr marL="2743126" indent="0">
              <a:buNone/>
              <a:defRPr sz="1400"/>
            </a:lvl7pPr>
            <a:lvl8pPr marL="3200314" indent="0">
              <a:buNone/>
              <a:defRPr sz="1400"/>
            </a:lvl8pPr>
            <a:lvl9pPr marL="3657501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2E662-F4B1-450A-BCC3-5A50D0307B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27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5" y="273050"/>
            <a:ext cx="331645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9" y="273053"/>
            <a:ext cx="56353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5" y="1435103"/>
            <a:ext cx="33164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6" indent="0">
              <a:buNone/>
              <a:defRPr sz="1000"/>
            </a:lvl3pPr>
            <a:lvl4pPr marL="1371563" indent="0">
              <a:buNone/>
              <a:defRPr sz="900"/>
            </a:lvl4pPr>
            <a:lvl5pPr marL="1828750" indent="0">
              <a:buNone/>
              <a:defRPr sz="900"/>
            </a:lvl5pPr>
            <a:lvl6pPr marL="2285938" indent="0">
              <a:buNone/>
              <a:defRPr sz="900"/>
            </a:lvl6pPr>
            <a:lvl7pPr marL="2743126" indent="0">
              <a:buNone/>
              <a:defRPr sz="900"/>
            </a:lvl7pPr>
            <a:lvl8pPr marL="3200314" indent="0">
              <a:buNone/>
              <a:defRPr sz="900"/>
            </a:lvl8pPr>
            <a:lvl9pPr marL="365750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B177C8-DDDC-4A95-81BA-A44FF4F44C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09495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3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3" y="612776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6" indent="0">
              <a:buNone/>
              <a:defRPr sz="2400"/>
            </a:lvl3pPr>
            <a:lvl4pPr marL="1371563" indent="0">
              <a:buNone/>
              <a:defRPr sz="2000"/>
            </a:lvl4pPr>
            <a:lvl5pPr marL="1828750" indent="0">
              <a:buNone/>
              <a:defRPr sz="2000"/>
            </a:lvl5pPr>
            <a:lvl6pPr marL="2285938" indent="0">
              <a:buNone/>
              <a:defRPr sz="2000"/>
            </a:lvl6pPr>
            <a:lvl7pPr marL="2743126" indent="0">
              <a:buNone/>
              <a:defRPr sz="2000"/>
            </a:lvl7pPr>
            <a:lvl8pPr marL="3200314" indent="0">
              <a:buNone/>
              <a:defRPr sz="2000"/>
            </a:lvl8pPr>
            <a:lvl9pPr marL="3657501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3" y="5367339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6" indent="0">
              <a:buNone/>
              <a:defRPr sz="1000"/>
            </a:lvl3pPr>
            <a:lvl4pPr marL="1371563" indent="0">
              <a:buNone/>
              <a:defRPr sz="900"/>
            </a:lvl4pPr>
            <a:lvl5pPr marL="1828750" indent="0">
              <a:buNone/>
              <a:defRPr sz="900"/>
            </a:lvl5pPr>
            <a:lvl6pPr marL="2285938" indent="0">
              <a:buNone/>
              <a:defRPr sz="900"/>
            </a:lvl6pPr>
            <a:lvl7pPr marL="2743126" indent="0">
              <a:buNone/>
              <a:defRPr sz="900"/>
            </a:lvl7pPr>
            <a:lvl8pPr marL="3200314" indent="0">
              <a:buNone/>
              <a:defRPr sz="900"/>
            </a:lvl8pPr>
            <a:lvl9pPr marL="365750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158546-C0D8-425F-9920-E80915B62C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59501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B3CE5-9322-4EA7-80DB-0014C23C6C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61968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4" y="274640"/>
            <a:ext cx="2268141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4031" y="274640"/>
            <a:ext cx="6636411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28EE3-3170-484B-A693-32FC66CB26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23085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7" y="2130439"/>
            <a:ext cx="8568531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7" indent="0" algn="ctr">
              <a:buNone/>
              <a:defRPr/>
            </a:lvl2pPr>
            <a:lvl3pPr marL="914376" indent="0" algn="ctr">
              <a:buNone/>
              <a:defRPr/>
            </a:lvl3pPr>
            <a:lvl4pPr marL="1371563" indent="0" algn="ctr">
              <a:buNone/>
              <a:defRPr/>
            </a:lvl4pPr>
            <a:lvl5pPr marL="1828750" indent="0" algn="ctr">
              <a:buNone/>
              <a:defRPr/>
            </a:lvl5pPr>
            <a:lvl6pPr marL="2285938" indent="0" algn="ctr">
              <a:buNone/>
              <a:defRPr/>
            </a:lvl6pPr>
            <a:lvl7pPr marL="2743126" indent="0" algn="ctr">
              <a:buNone/>
              <a:defRPr/>
            </a:lvl7pPr>
            <a:lvl8pPr marL="3200314" indent="0" algn="ctr">
              <a:buNone/>
              <a:defRPr/>
            </a:lvl8pPr>
            <a:lvl9pPr marL="3657501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47BE4-3A37-4AE2-BDC9-C52B79510F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29141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B0F6D3-12D5-49D1-A49C-479BD45E8A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02532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0" y="4406914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0" y="2906714"/>
            <a:ext cx="856853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6" indent="0">
              <a:buNone/>
              <a:defRPr sz="1600"/>
            </a:lvl3pPr>
            <a:lvl4pPr marL="1371563" indent="0">
              <a:buNone/>
              <a:defRPr sz="1400"/>
            </a:lvl4pPr>
            <a:lvl5pPr marL="1828750" indent="0">
              <a:buNone/>
              <a:defRPr sz="1400"/>
            </a:lvl5pPr>
            <a:lvl6pPr marL="2285938" indent="0">
              <a:buNone/>
              <a:defRPr sz="1400"/>
            </a:lvl6pPr>
            <a:lvl7pPr marL="2743126" indent="0">
              <a:buNone/>
              <a:defRPr sz="1400"/>
            </a:lvl7pPr>
            <a:lvl8pPr marL="3200314" indent="0">
              <a:buNone/>
              <a:defRPr sz="1400"/>
            </a:lvl8pPr>
            <a:lvl9pPr marL="3657501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268F2-FDFA-496D-94E5-F432E69FB7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85803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4031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50C46-6F76-4B06-B756-C21A76E45FA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04303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2" y="1535113"/>
            <a:ext cx="44540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6" indent="0">
              <a:buNone/>
              <a:defRPr sz="1800" b="1"/>
            </a:lvl3pPr>
            <a:lvl4pPr marL="1371563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6" indent="0">
              <a:buNone/>
              <a:defRPr sz="1600" b="1"/>
            </a:lvl7pPr>
            <a:lvl8pPr marL="3200314" indent="0">
              <a:buNone/>
              <a:defRPr sz="1600" b="1"/>
            </a:lvl8pPr>
            <a:lvl9pPr marL="365750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2" y="2174875"/>
            <a:ext cx="44540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19" y="1535113"/>
            <a:ext cx="4455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6" indent="0">
              <a:buNone/>
              <a:defRPr sz="1800" b="1"/>
            </a:lvl3pPr>
            <a:lvl4pPr marL="1371563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6" indent="0">
              <a:buNone/>
              <a:defRPr sz="1600" b="1"/>
            </a:lvl7pPr>
            <a:lvl8pPr marL="3200314" indent="0">
              <a:buNone/>
              <a:defRPr sz="1600" b="1"/>
            </a:lvl8pPr>
            <a:lvl9pPr marL="365750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19" y="2174875"/>
            <a:ext cx="4455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B762A-D7C8-4E26-B30F-07405DAEBE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74272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5139E6-C05E-4F95-8082-CE49E76CD5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743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4031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E5BCAF-F339-4175-91C3-EA36A4BA34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5968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123CC-7E57-4249-AB41-0A7BDCD940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63903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5" y="273050"/>
            <a:ext cx="331645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9" y="273053"/>
            <a:ext cx="56353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5" y="1435103"/>
            <a:ext cx="33164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6" indent="0">
              <a:buNone/>
              <a:defRPr sz="1000"/>
            </a:lvl3pPr>
            <a:lvl4pPr marL="1371563" indent="0">
              <a:buNone/>
              <a:defRPr sz="900"/>
            </a:lvl4pPr>
            <a:lvl5pPr marL="1828750" indent="0">
              <a:buNone/>
              <a:defRPr sz="900"/>
            </a:lvl5pPr>
            <a:lvl6pPr marL="2285938" indent="0">
              <a:buNone/>
              <a:defRPr sz="900"/>
            </a:lvl6pPr>
            <a:lvl7pPr marL="2743126" indent="0">
              <a:buNone/>
              <a:defRPr sz="900"/>
            </a:lvl7pPr>
            <a:lvl8pPr marL="3200314" indent="0">
              <a:buNone/>
              <a:defRPr sz="900"/>
            </a:lvl8pPr>
            <a:lvl9pPr marL="365750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5798D-09CC-4E00-B376-A65C4C76FE7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09448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3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3" y="612776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6" indent="0">
              <a:buNone/>
              <a:defRPr sz="2400"/>
            </a:lvl3pPr>
            <a:lvl4pPr marL="1371563" indent="0">
              <a:buNone/>
              <a:defRPr sz="2000"/>
            </a:lvl4pPr>
            <a:lvl5pPr marL="1828750" indent="0">
              <a:buNone/>
              <a:defRPr sz="2000"/>
            </a:lvl5pPr>
            <a:lvl6pPr marL="2285938" indent="0">
              <a:buNone/>
              <a:defRPr sz="2000"/>
            </a:lvl6pPr>
            <a:lvl7pPr marL="2743126" indent="0">
              <a:buNone/>
              <a:defRPr sz="2000"/>
            </a:lvl7pPr>
            <a:lvl8pPr marL="3200314" indent="0">
              <a:buNone/>
              <a:defRPr sz="2000"/>
            </a:lvl8pPr>
            <a:lvl9pPr marL="3657501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3" y="5367339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6" indent="0">
              <a:buNone/>
              <a:defRPr sz="1000"/>
            </a:lvl3pPr>
            <a:lvl4pPr marL="1371563" indent="0">
              <a:buNone/>
              <a:defRPr sz="900"/>
            </a:lvl4pPr>
            <a:lvl5pPr marL="1828750" indent="0">
              <a:buNone/>
              <a:defRPr sz="900"/>
            </a:lvl5pPr>
            <a:lvl6pPr marL="2285938" indent="0">
              <a:buNone/>
              <a:defRPr sz="900"/>
            </a:lvl6pPr>
            <a:lvl7pPr marL="2743126" indent="0">
              <a:buNone/>
              <a:defRPr sz="900"/>
            </a:lvl7pPr>
            <a:lvl8pPr marL="3200314" indent="0">
              <a:buNone/>
              <a:defRPr sz="900"/>
            </a:lvl8pPr>
            <a:lvl9pPr marL="365750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D60D1-3B7A-4659-9A71-152BF4E5AA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80873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C37C1-0202-4A0B-AD70-783F1264A9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29669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4" y="274640"/>
            <a:ext cx="2268141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4031" y="274640"/>
            <a:ext cx="6636411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0B068-24B8-46FB-8F9A-905A68D688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32775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7" y="2130439"/>
            <a:ext cx="8568531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7" indent="0" algn="ctr">
              <a:buNone/>
              <a:defRPr/>
            </a:lvl2pPr>
            <a:lvl3pPr marL="914376" indent="0" algn="ctr">
              <a:buNone/>
              <a:defRPr/>
            </a:lvl3pPr>
            <a:lvl4pPr marL="1371563" indent="0" algn="ctr">
              <a:buNone/>
              <a:defRPr/>
            </a:lvl4pPr>
            <a:lvl5pPr marL="1828750" indent="0" algn="ctr">
              <a:buNone/>
              <a:defRPr/>
            </a:lvl5pPr>
            <a:lvl6pPr marL="2285938" indent="0" algn="ctr">
              <a:buNone/>
              <a:defRPr/>
            </a:lvl6pPr>
            <a:lvl7pPr marL="2743126" indent="0" algn="ctr">
              <a:buNone/>
              <a:defRPr/>
            </a:lvl7pPr>
            <a:lvl8pPr marL="3200314" indent="0" algn="ctr">
              <a:buNone/>
              <a:defRPr/>
            </a:lvl8pPr>
            <a:lvl9pPr marL="3657501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平成20年（2008年）6月6日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BD350-68F7-4631-BCA4-118DAF9DA7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011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平成20年（2008年）6月6日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D659B-0690-4D8E-98CE-21487A21A9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62031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0" y="4406914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0" y="2906714"/>
            <a:ext cx="856853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6" indent="0">
              <a:buNone/>
              <a:defRPr sz="1600"/>
            </a:lvl3pPr>
            <a:lvl4pPr marL="1371563" indent="0">
              <a:buNone/>
              <a:defRPr sz="1400"/>
            </a:lvl4pPr>
            <a:lvl5pPr marL="1828750" indent="0">
              <a:buNone/>
              <a:defRPr sz="1400"/>
            </a:lvl5pPr>
            <a:lvl6pPr marL="2285938" indent="0">
              <a:buNone/>
              <a:defRPr sz="1400"/>
            </a:lvl6pPr>
            <a:lvl7pPr marL="2743126" indent="0">
              <a:buNone/>
              <a:defRPr sz="1400"/>
            </a:lvl7pPr>
            <a:lvl8pPr marL="3200314" indent="0">
              <a:buNone/>
              <a:defRPr sz="1400"/>
            </a:lvl8pPr>
            <a:lvl9pPr marL="3657501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平成20年（2008年）6月6日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31CCE9-A1B8-416F-8C80-CB07DBDD07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93086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4031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平成20年（2008年）6月6日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D8682-FF47-4B44-9D86-DA80B31DE1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2176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2" y="1535113"/>
            <a:ext cx="44540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6" indent="0">
              <a:buNone/>
              <a:defRPr sz="1800" b="1"/>
            </a:lvl3pPr>
            <a:lvl4pPr marL="1371563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6" indent="0">
              <a:buNone/>
              <a:defRPr sz="1600" b="1"/>
            </a:lvl7pPr>
            <a:lvl8pPr marL="3200314" indent="0">
              <a:buNone/>
              <a:defRPr sz="1600" b="1"/>
            </a:lvl8pPr>
            <a:lvl9pPr marL="365750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2" y="2174875"/>
            <a:ext cx="44540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19" y="1535113"/>
            <a:ext cx="4455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6" indent="0">
              <a:buNone/>
              <a:defRPr sz="1800" b="1"/>
            </a:lvl3pPr>
            <a:lvl4pPr marL="1371563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6" indent="0">
              <a:buNone/>
              <a:defRPr sz="1600" b="1"/>
            </a:lvl7pPr>
            <a:lvl8pPr marL="3200314" indent="0">
              <a:buNone/>
              <a:defRPr sz="1600" b="1"/>
            </a:lvl8pPr>
            <a:lvl9pPr marL="365750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19" y="2174875"/>
            <a:ext cx="4455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平成20年（2008年）6月6日</a:t>
            </a: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52B40-7A6A-42AC-941D-C4BF999DE9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702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2" y="1535113"/>
            <a:ext cx="44540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6" indent="0">
              <a:buNone/>
              <a:defRPr sz="1800" b="1"/>
            </a:lvl3pPr>
            <a:lvl4pPr marL="1371563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6" indent="0">
              <a:buNone/>
              <a:defRPr sz="1600" b="1"/>
            </a:lvl7pPr>
            <a:lvl8pPr marL="3200314" indent="0">
              <a:buNone/>
              <a:defRPr sz="1600" b="1"/>
            </a:lvl8pPr>
            <a:lvl9pPr marL="365750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2" y="2174875"/>
            <a:ext cx="44540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19" y="1535113"/>
            <a:ext cx="4455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6" indent="0">
              <a:buNone/>
              <a:defRPr sz="1800" b="1"/>
            </a:lvl3pPr>
            <a:lvl4pPr marL="1371563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6" indent="0">
              <a:buNone/>
              <a:defRPr sz="1600" b="1"/>
            </a:lvl7pPr>
            <a:lvl8pPr marL="3200314" indent="0">
              <a:buNone/>
              <a:defRPr sz="1600" b="1"/>
            </a:lvl8pPr>
            <a:lvl9pPr marL="365750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19" y="2174875"/>
            <a:ext cx="4455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67D6E-131B-40B1-860C-1B01FDA80A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508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平成20年（2008年）6月6日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1D45A-2BA3-4640-A0D9-31C3A252AA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29811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平成20年（2008年）6月6日</a:t>
            </a: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92421E-84CF-4985-88A9-30B298972A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20980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5" y="273050"/>
            <a:ext cx="331645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9" y="273053"/>
            <a:ext cx="56353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5" y="1435103"/>
            <a:ext cx="33164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6" indent="0">
              <a:buNone/>
              <a:defRPr sz="1000"/>
            </a:lvl3pPr>
            <a:lvl4pPr marL="1371563" indent="0">
              <a:buNone/>
              <a:defRPr sz="900"/>
            </a:lvl4pPr>
            <a:lvl5pPr marL="1828750" indent="0">
              <a:buNone/>
              <a:defRPr sz="900"/>
            </a:lvl5pPr>
            <a:lvl6pPr marL="2285938" indent="0">
              <a:buNone/>
              <a:defRPr sz="900"/>
            </a:lvl6pPr>
            <a:lvl7pPr marL="2743126" indent="0">
              <a:buNone/>
              <a:defRPr sz="900"/>
            </a:lvl7pPr>
            <a:lvl8pPr marL="3200314" indent="0">
              <a:buNone/>
              <a:defRPr sz="900"/>
            </a:lvl8pPr>
            <a:lvl9pPr marL="365750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平成20年（2008年）6月6日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67FAA-603F-4078-BE2B-ED1F9670D7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48594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3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3" y="612776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6" indent="0">
              <a:buNone/>
              <a:defRPr sz="2400"/>
            </a:lvl3pPr>
            <a:lvl4pPr marL="1371563" indent="0">
              <a:buNone/>
              <a:defRPr sz="2000"/>
            </a:lvl4pPr>
            <a:lvl5pPr marL="1828750" indent="0">
              <a:buNone/>
              <a:defRPr sz="2000"/>
            </a:lvl5pPr>
            <a:lvl6pPr marL="2285938" indent="0">
              <a:buNone/>
              <a:defRPr sz="2000"/>
            </a:lvl6pPr>
            <a:lvl7pPr marL="2743126" indent="0">
              <a:buNone/>
              <a:defRPr sz="2000"/>
            </a:lvl7pPr>
            <a:lvl8pPr marL="3200314" indent="0">
              <a:buNone/>
              <a:defRPr sz="2000"/>
            </a:lvl8pPr>
            <a:lvl9pPr marL="3657501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3" y="5367339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6" indent="0">
              <a:buNone/>
              <a:defRPr sz="1000"/>
            </a:lvl3pPr>
            <a:lvl4pPr marL="1371563" indent="0">
              <a:buNone/>
              <a:defRPr sz="900"/>
            </a:lvl4pPr>
            <a:lvl5pPr marL="1828750" indent="0">
              <a:buNone/>
              <a:defRPr sz="900"/>
            </a:lvl5pPr>
            <a:lvl6pPr marL="2285938" indent="0">
              <a:buNone/>
              <a:defRPr sz="900"/>
            </a:lvl6pPr>
            <a:lvl7pPr marL="2743126" indent="0">
              <a:buNone/>
              <a:defRPr sz="900"/>
            </a:lvl7pPr>
            <a:lvl8pPr marL="3200314" indent="0">
              <a:buNone/>
              <a:defRPr sz="900"/>
            </a:lvl8pPr>
            <a:lvl9pPr marL="365750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平成20年（2008年）6月6日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39358-9624-41F3-A3EA-E737F53B6A7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10134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平成20年（2008年）6月6日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8C9DC-A2BF-4951-A952-F032F74E57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14151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4" y="274640"/>
            <a:ext cx="2268141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4031" y="274640"/>
            <a:ext cx="6636411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平成20年（2008年）6月6日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2FCBF-1CA5-42AD-B276-4FEEA87882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152674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50" y="2130439"/>
            <a:ext cx="8568533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6" y="3886200"/>
            <a:ext cx="70564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7" indent="0" algn="ctr">
              <a:buNone/>
              <a:defRPr/>
            </a:lvl2pPr>
            <a:lvl3pPr marL="914376" indent="0" algn="ctr">
              <a:buNone/>
              <a:defRPr/>
            </a:lvl3pPr>
            <a:lvl4pPr marL="1371563" indent="0" algn="ctr">
              <a:buNone/>
              <a:defRPr/>
            </a:lvl4pPr>
            <a:lvl5pPr marL="1828750" indent="0" algn="ctr">
              <a:buNone/>
              <a:defRPr/>
            </a:lvl5pPr>
            <a:lvl6pPr marL="2285938" indent="0" algn="ctr">
              <a:buNone/>
              <a:defRPr/>
            </a:lvl6pPr>
            <a:lvl7pPr marL="2743126" indent="0" algn="ctr">
              <a:buNone/>
              <a:defRPr/>
            </a:lvl7pPr>
            <a:lvl8pPr marL="3200314" indent="0" algn="ctr">
              <a:buNone/>
              <a:defRPr/>
            </a:lvl8pPr>
            <a:lvl9pPr marL="3657501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srgbClr val="000000"/>
                </a:solidFill>
              </a:rPr>
              <a:t>平成20年（2008年）6月6日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C64AFE-E58A-42C4-947D-5DA02556311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175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srgbClr val="000000"/>
                </a:solidFill>
              </a:rPr>
              <a:t>平成20年（2008年）6月6日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77157-F949-4067-BA9B-6A94FE8B864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465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2" y="4406914"/>
            <a:ext cx="856853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2" y="2906723"/>
            <a:ext cx="856853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6" indent="0">
              <a:buNone/>
              <a:defRPr sz="1600"/>
            </a:lvl3pPr>
            <a:lvl4pPr marL="1371563" indent="0">
              <a:buNone/>
              <a:defRPr sz="1400"/>
            </a:lvl4pPr>
            <a:lvl5pPr marL="1828750" indent="0">
              <a:buNone/>
              <a:defRPr sz="1400"/>
            </a:lvl5pPr>
            <a:lvl6pPr marL="2285938" indent="0">
              <a:buNone/>
              <a:defRPr sz="1400"/>
            </a:lvl6pPr>
            <a:lvl7pPr marL="2743126" indent="0">
              <a:buNone/>
              <a:defRPr sz="1400"/>
            </a:lvl7pPr>
            <a:lvl8pPr marL="3200314" indent="0">
              <a:buNone/>
              <a:defRPr sz="1400"/>
            </a:lvl8pPr>
            <a:lvl9pPr marL="3657501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srgbClr val="000000"/>
                </a:solidFill>
              </a:rPr>
              <a:t>平成20年（2008年）6月6日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9358B-9E49-4343-863E-08146563D2F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017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4031" y="1600206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9" y="1600206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srgbClr val="000000"/>
                </a:solidFill>
              </a:rPr>
              <a:t>平成20年（2008年）6月6日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B8F0A-8C0D-4128-B698-8B4449A6EE8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5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1A9B8-5799-4791-B635-393124A9D7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0418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3" y="1535113"/>
            <a:ext cx="44540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6" indent="0">
              <a:buNone/>
              <a:defRPr sz="1800" b="1"/>
            </a:lvl3pPr>
            <a:lvl4pPr marL="1371563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6" indent="0">
              <a:buNone/>
              <a:defRPr sz="1600" b="1"/>
            </a:lvl7pPr>
            <a:lvl8pPr marL="3200314" indent="0">
              <a:buNone/>
              <a:defRPr sz="1600" b="1"/>
            </a:lvl8pPr>
            <a:lvl9pPr marL="365750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3" y="2174875"/>
            <a:ext cx="44540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21" y="1535113"/>
            <a:ext cx="44557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6" indent="0">
              <a:buNone/>
              <a:defRPr sz="1800" b="1"/>
            </a:lvl3pPr>
            <a:lvl4pPr marL="1371563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6" indent="0">
              <a:buNone/>
              <a:defRPr sz="1600" b="1"/>
            </a:lvl7pPr>
            <a:lvl8pPr marL="3200314" indent="0">
              <a:buNone/>
              <a:defRPr sz="1600" b="1"/>
            </a:lvl8pPr>
            <a:lvl9pPr marL="365750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21" y="2174875"/>
            <a:ext cx="44557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srgbClr val="000000"/>
                </a:solidFill>
              </a:rPr>
              <a:t>平成20年（2008年）6月6日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9474C-E119-4FEE-82D9-63DE440E34C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87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srgbClr val="000000"/>
                </a:solidFill>
              </a:rPr>
              <a:t>平成20年（2008年）6月6日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80E73-CFB4-4DF5-83AD-F66F10DB3A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48862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srgbClr val="000000"/>
                </a:solidFill>
              </a:rPr>
              <a:t>平成20年（2008年）6月6日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27758-735F-4D12-845F-CD8A63E14BE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1560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9" y="273050"/>
            <a:ext cx="331645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9" y="273057"/>
            <a:ext cx="56353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9" y="1435103"/>
            <a:ext cx="33164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6" indent="0">
              <a:buNone/>
              <a:defRPr sz="1000"/>
            </a:lvl3pPr>
            <a:lvl4pPr marL="1371563" indent="0">
              <a:buNone/>
              <a:defRPr sz="900"/>
            </a:lvl4pPr>
            <a:lvl5pPr marL="1828750" indent="0">
              <a:buNone/>
              <a:defRPr sz="900"/>
            </a:lvl5pPr>
            <a:lvl6pPr marL="2285938" indent="0">
              <a:buNone/>
              <a:defRPr sz="900"/>
            </a:lvl6pPr>
            <a:lvl7pPr marL="2743126" indent="0">
              <a:buNone/>
              <a:defRPr sz="900"/>
            </a:lvl7pPr>
            <a:lvl8pPr marL="3200314" indent="0">
              <a:buNone/>
              <a:defRPr sz="900"/>
            </a:lvl8pPr>
            <a:lvl9pPr marL="365750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srgbClr val="000000"/>
                </a:solidFill>
              </a:rPr>
              <a:t>平成20年（2008年）6月6日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A4C9-D34A-4CFA-B15F-4E9B88D44C8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66845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3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3" y="612776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6" indent="0">
              <a:buNone/>
              <a:defRPr sz="2400"/>
            </a:lvl3pPr>
            <a:lvl4pPr marL="1371563" indent="0">
              <a:buNone/>
              <a:defRPr sz="2000"/>
            </a:lvl4pPr>
            <a:lvl5pPr marL="1828750" indent="0">
              <a:buNone/>
              <a:defRPr sz="2000"/>
            </a:lvl5pPr>
            <a:lvl6pPr marL="2285938" indent="0">
              <a:buNone/>
              <a:defRPr sz="2000"/>
            </a:lvl6pPr>
            <a:lvl7pPr marL="2743126" indent="0">
              <a:buNone/>
              <a:defRPr sz="2000"/>
            </a:lvl7pPr>
            <a:lvl8pPr marL="3200314" indent="0">
              <a:buNone/>
              <a:defRPr sz="2000"/>
            </a:lvl8pPr>
            <a:lvl9pPr marL="3657501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3" y="5367339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6" indent="0">
              <a:buNone/>
              <a:defRPr sz="1000"/>
            </a:lvl3pPr>
            <a:lvl4pPr marL="1371563" indent="0">
              <a:buNone/>
              <a:defRPr sz="900"/>
            </a:lvl4pPr>
            <a:lvl5pPr marL="1828750" indent="0">
              <a:buNone/>
              <a:defRPr sz="900"/>
            </a:lvl5pPr>
            <a:lvl6pPr marL="2285938" indent="0">
              <a:buNone/>
              <a:defRPr sz="900"/>
            </a:lvl6pPr>
            <a:lvl7pPr marL="2743126" indent="0">
              <a:buNone/>
              <a:defRPr sz="900"/>
            </a:lvl7pPr>
            <a:lvl8pPr marL="3200314" indent="0">
              <a:buNone/>
              <a:defRPr sz="900"/>
            </a:lvl8pPr>
            <a:lvl9pPr marL="365750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srgbClr val="000000"/>
                </a:solidFill>
              </a:rPr>
              <a:t>平成20年（2008年）6月6日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F6501E-6621-4510-97F2-B2F353A6099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66148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srgbClr val="000000"/>
                </a:solidFill>
              </a:rPr>
              <a:t>平成20年（2008年）6月6日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413D7-0C3F-44EB-A48C-67C57570796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01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4" y="274643"/>
            <a:ext cx="2268141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4031" y="274643"/>
            <a:ext cx="6636411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srgbClr val="000000"/>
                </a:solidFill>
              </a:rPr>
              <a:t>平成20年（2008年）6月6日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A4A0D6-AA7C-4F9C-BBFF-57870E7A520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69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185" indent="0" algn="ctr">
              <a:buNone/>
              <a:defRPr/>
            </a:lvl2pPr>
            <a:lvl3pPr marL="914370" indent="0" algn="ctr">
              <a:buNone/>
              <a:defRPr/>
            </a:lvl3pPr>
            <a:lvl4pPr marL="1371555" indent="0" algn="ctr">
              <a:buNone/>
              <a:defRPr/>
            </a:lvl4pPr>
            <a:lvl5pPr marL="1828740" indent="0" algn="ctr">
              <a:buNone/>
              <a:defRPr/>
            </a:lvl5pPr>
            <a:lvl6pPr marL="2285925" indent="0" algn="ctr">
              <a:buNone/>
              <a:defRPr/>
            </a:lvl6pPr>
            <a:lvl7pPr marL="2743111" indent="0" algn="ctr">
              <a:buNone/>
              <a:defRPr/>
            </a:lvl7pPr>
            <a:lvl8pPr marL="3200294" indent="0" algn="ctr">
              <a:buNone/>
              <a:defRPr/>
            </a:lvl8pPr>
            <a:lvl9pPr marL="365748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0E254-E57A-4695-85EB-EB5CDF1D4E9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C0FF1B17-7A4F-4082-AB6A-0AB37B12E3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94DC76C4-8E4D-41FE-BDAA-7F747ECCE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944" y="2715068"/>
            <a:ext cx="9072563" cy="917917"/>
          </a:xfrm>
        </p:spPr>
        <p:txBody>
          <a:bodyPr/>
          <a:lstStyle>
            <a:lvl1pPr>
              <a:defRPr sz="4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16840391"/>
      </p:ext>
    </p:extLst>
  </p:cSld>
  <p:clrMapOvr>
    <a:masterClrMapping/>
  </p:clrMapOvr>
  <p:transition spd="slow"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BC3F0-8FD3-4F6F-8000-6AB39AF73F2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3490B77F-CC17-43D3-B1AE-A43D1956E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8317378"/>
      </p:ext>
    </p:extLst>
  </p:cSld>
  <p:clrMapOvr>
    <a:masterClrMapping/>
  </p:clrMapOvr>
  <p:transition spd="slow"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0" y="4406905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0" y="2906714"/>
            <a:ext cx="856853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5" indent="0">
              <a:buNone/>
              <a:defRPr sz="1800"/>
            </a:lvl2pPr>
            <a:lvl3pPr marL="914370" indent="0">
              <a:buNone/>
              <a:defRPr sz="1600"/>
            </a:lvl3pPr>
            <a:lvl4pPr marL="1371555" indent="0">
              <a:buNone/>
              <a:defRPr sz="1400"/>
            </a:lvl4pPr>
            <a:lvl5pPr marL="1828740" indent="0">
              <a:buNone/>
              <a:defRPr sz="1400"/>
            </a:lvl5pPr>
            <a:lvl6pPr marL="2285925" indent="0">
              <a:buNone/>
              <a:defRPr sz="1400"/>
            </a:lvl6pPr>
            <a:lvl7pPr marL="2743111" indent="0">
              <a:buNone/>
              <a:defRPr sz="1400"/>
            </a:lvl7pPr>
            <a:lvl8pPr marL="3200294" indent="0">
              <a:buNone/>
              <a:defRPr sz="1400"/>
            </a:lvl8pPr>
            <a:lvl9pPr marL="365748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EEEC3-977B-4CDF-B1D7-9E71AEB10F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34259AD9-621F-4684-BE06-31376C584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103598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881DD2-C7CA-4BF2-8940-D21B52A42D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1417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4031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49A83-DA36-45B4-95C7-04D96A856CF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7E4FA93F-51A5-48A5-BCD5-DE3C05B08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8252688"/>
      </p:ext>
    </p:extLst>
  </p:cSld>
  <p:clrMapOvr>
    <a:masterClrMapping/>
  </p:clrMapOvr>
  <p:transition spd="slow"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2" y="1535113"/>
            <a:ext cx="44540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70" indent="0">
              <a:buNone/>
              <a:defRPr sz="1800" b="1"/>
            </a:lvl3pPr>
            <a:lvl4pPr marL="1371555" indent="0">
              <a:buNone/>
              <a:defRPr sz="1600" b="1"/>
            </a:lvl4pPr>
            <a:lvl5pPr marL="1828740" indent="0">
              <a:buNone/>
              <a:defRPr sz="1600" b="1"/>
            </a:lvl5pPr>
            <a:lvl6pPr marL="2285925" indent="0">
              <a:buNone/>
              <a:defRPr sz="1600" b="1"/>
            </a:lvl6pPr>
            <a:lvl7pPr marL="2743111" indent="0">
              <a:buNone/>
              <a:defRPr sz="1600" b="1"/>
            </a:lvl7pPr>
            <a:lvl8pPr marL="3200294" indent="0">
              <a:buNone/>
              <a:defRPr sz="1600" b="1"/>
            </a:lvl8pPr>
            <a:lvl9pPr marL="365748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2" y="2174875"/>
            <a:ext cx="44540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20" y="1535113"/>
            <a:ext cx="44557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70" indent="0">
              <a:buNone/>
              <a:defRPr sz="1800" b="1"/>
            </a:lvl3pPr>
            <a:lvl4pPr marL="1371555" indent="0">
              <a:buNone/>
              <a:defRPr sz="1600" b="1"/>
            </a:lvl4pPr>
            <a:lvl5pPr marL="1828740" indent="0">
              <a:buNone/>
              <a:defRPr sz="1600" b="1"/>
            </a:lvl5pPr>
            <a:lvl6pPr marL="2285925" indent="0">
              <a:buNone/>
              <a:defRPr sz="1600" b="1"/>
            </a:lvl6pPr>
            <a:lvl7pPr marL="2743111" indent="0">
              <a:buNone/>
              <a:defRPr sz="1600" b="1"/>
            </a:lvl7pPr>
            <a:lvl8pPr marL="3200294" indent="0">
              <a:buNone/>
              <a:defRPr sz="1600" b="1"/>
            </a:lvl8pPr>
            <a:lvl9pPr marL="365748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20" y="2174875"/>
            <a:ext cx="44557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1020B-327D-46C6-AFF2-CFCC6B173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フッター プレースホルダー 2">
            <a:extLst>
              <a:ext uri="{FF2B5EF4-FFF2-40B4-BE49-F238E27FC236}">
                <a16:creationId xmlns:a16="http://schemas.microsoft.com/office/drawing/2014/main" id="{815986C6-E626-4DAA-810D-14741409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3972077"/>
      </p:ext>
    </p:extLst>
  </p:cSld>
  <p:clrMapOvr>
    <a:masterClrMapping/>
  </p:clrMapOvr>
  <p:transition spd="slow"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02815-34F4-4CAB-B9BB-78A01F53C0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60EFAB37-A34E-4DB8-853F-2DD0271B2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4105845"/>
      </p:ext>
    </p:extLst>
  </p:cSld>
  <p:clrMapOvr>
    <a:masterClrMapping/>
  </p:clrMapOvr>
  <p:transition spd="slow"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3C13E-0972-46F2-9752-7855F9CC0BF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10F6E461-5BC6-49D0-B07F-99F531D5D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7239543"/>
      </p:ext>
    </p:extLst>
  </p:cSld>
  <p:clrMapOvr>
    <a:masterClrMapping/>
  </p:clrMapOvr>
  <p:transition spd="slow"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2" y="731836"/>
            <a:ext cx="3316457" cy="70326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6" y="731837"/>
            <a:ext cx="5635349" cy="5394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2" y="1435103"/>
            <a:ext cx="33164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5" indent="0">
              <a:buNone/>
              <a:defRPr sz="1200"/>
            </a:lvl2pPr>
            <a:lvl3pPr marL="914370" indent="0">
              <a:buNone/>
              <a:defRPr sz="1000"/>
            </a:lvl3pPr>
            <a:lvl4pPr marL="1371555" indent="0">
              <a:buNone/>
              <a:defRPr sz="900"/>
            </a:lvl4pPr>
            <a:lvl5pPr marL="1828740" indent="0">
              <a:buNone/>
              <a:defRPr sz="900"/>
            </a:lvl5pPr>
            <a:lvl6pPr marL="2285925" indent="0">
              <a:buNone/>
              <a:defRPr sz="900"/>
            </a:lvl6pPr>
            <a:lvl7pPr marL="2743111" indent="0">
              <a:buNone/>
              <a:defRPr sz="900"/>
            </a:lvl7pPr>
            <a:lvl8pPr marL="3200294" indent="0">
              <a:buNone/>
              <a:defRPr sz="900"/>
            </a:lvl8pPr>
            <a:lvl9pPr marL="365748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357C8-F49F-4FEE-9D7F-D621F333328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2CB81917-FFA6-4701-AC1D-55A32D616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221833"/>
      </p:ext>
    </p:extLst>
  </p:cSld>
  <p:clrMapOvr>
    <a:masterClrMapping/>
  </p:clrMapOvr>
  <p:transition spd="slow">
    <p:wipe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3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3" y="612776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5" indent="0">
              <a:buNone/>
              <a:defRPr sz="2800"/>
            </a:lvl2pPr>
            <a:lvl3pPr marL="914370" indent="0">
              <a:buNone/>
              <a:defRPr sz="2400"/>
            </a:lvl3pPr>
            <a:lvl4pPr marL="1371555" indent="0">
              <a:buNone/>
              <a:defRPr sz="2000"/>
            </a:lvl4pPr>
            <a:lvl5pPr marL="1828740" indent="0">
              <a:buNone/>
              <a:defRPr sz="2000"/>
            </a:lvl5pPr>
            <a:lvl6pPr marL="2285925" indent="0">
              <a:buNone/>
              <a:defRPr sz="2000"/>
            </a:lvl6pPr>
            <a:lvl7pPr marL="2743111" indent="0">
              <a:buNone/>
              <a:defRPr sz="2000"/>
            </a:lvl7pPr>
            <a:lvl8pPr marL="3200294" indent="0">
              <a:buNone/>
              <a:defRPr sz="2000"/>
            </a:lvl8pPr>
            <a:lvl9pPr marL="365748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3" y="5367339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5" indent="0">
              <a:buNone/>
              <a:defRPr sz="1200"/>
            </a:lvl2pPr>
            <a:lvl3pPr marL="914370" indent="0">
              <a:buNone/>
              <a:defRPr sz="1000"/>
            </a:lvl3pPr>
            <a:lvl4pPr marL="1371555" indent="0">
              <a:buNone/>
              <a:defRPr sz="900"/>
            </a:lvl4pPr>
            <a:lvl5pPr marL="1828740" indent="0">
              <a:buNone/>
              <a:defRPr sz="900"/>
            </a:lvl5pPr>
            <a:lvl6pPr marL="2285925" indent="0">
              <a:buNone/>
              <a:defRPr sz="900"/>
            </a:lvl6pPr>
            <a:lvl7pPr marL="2743111" indent="0">
              <a:buNone/>
              <a:defRPr sz="900"/>
            </a:lvl7pPr>
            <a:lvl8pPr marL="3200294" indent="0">
              <a:buNone/>
              <a:defRPr sz="900"/>
            </a:lvl8pPr>
            <a:lvl9pPr marL="365748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68805-DAAD-4EA4-9542-B49CB4A8D62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CB9CC0A1-E20D-4692-95F2-2DF5F3C793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0041456"/>
      </p:ext>
    </p:extLst>
  </p:cSld>
  <p:clrMapOvr>
    <a:masterClrMapping/>
  </p:clrMapOvr>
  <p:transition spd="slow">
    <p:wipe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1E8E0A84-4EAD-4242-8770-E9C1C59A2D5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7EDE64DA-6E6C-4A49-8D82-9B232B9B2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4422778"/>
      </p:ext>
    </p:extLst>
  </p:cSld>
  <p:clrMapOvr>
    <a:masterClrMapping/>
  </p:clrMapOvr>
  <p:transition spd="slow">
    <p:wipe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3" y="787791"/>
            <a:ext cx="2268141" cy="5338374"/>
          </a:xfrm>
        </p:spPr>
        <p:txBody>
          <a:bodyPr vert="eaVert"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4031" y="787791"/>
            <a:ext cx="6636411" cy="533837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D6D73-46A6-4717-BA8D-B9BDB4E8775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3F6F2F70-1146-48C5-8E28-634C12D80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7693935"/>
      </p:ext>
    </p:extLst>
  </p:cSld>
  <p:clrMapOvr>
    <a:masterClrMapping/>
  </p:clrMapOvr>
  <p:transition spd="slow">
    <p:wipe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185" indent="0" algn="ctr">
              <a:buNone/>
              <a:defRPr/>
            </a:lvl2pPr>
            <a:lvl3pPr marL="914370" indent="0" algn="ctr">
              <a:buNone/>
              <a:defRPr/>
            </a:lvl3pPr>
            <a:lvl4pPr marL="1371555" indent="0" algn="ctr">
              <a:buNone/>
              <a:defRPr/>
            </a:lvl4pPr>
            <a:lvl5pPr marL="1828740" indent="0" algn="ctr">
              <a:buNone/>
              <a:defRPr/>
            </a:lvl5pPr>
            <a:lvl6pPr marL="2285925" indent="0" algn="ctr">
              <a:buNone/>
              <a:defRPr/>
            </a:lvl6pPr>
            <a:lvl7pPr marL="2743111" indent="0" algn="ctr">
              <a:buNone/>
              <a:defRPr/>
            </a:lvl7pPr>
            <a:lvl8pPr marL="3200294" indent="0" algn="ctr">
              <a:buNone/>
              <a:defRPr/>
            </a:lvl8pPr>
            <a:lvl9pPr marL="365748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0E254-E57A-4695-85EB-EB5CDF1D4E9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C0FF1B17-7A4F-4082-AB6A-0AB37B12E3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94DC76C4-8E4D-41FE-BDAA-7F747ECCE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944" y="2715068"/>
            <a:ext cx="9072563" cy="917917"/>
          </a:xfrm>
        </p:spPr>
        <p:txBody>
          <a:bodyPr/>
          <a:lstStyle>
            <a:lvl1pPr>
              <a:defRPr sz="4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52254044"/>
      </p:ext>
    </p:extLst>
  </p:cSld>
  <p:clrMapOvr>
    <a:masterClrMapping/>
  </p:clrMapOvr>
  <p:transition spd="slow">
    <p:wipe dir="r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BC3F0-8FD3-4F6F-8000-6AB39AF73F2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3490B77F-CC17-43D3-B1AE-A43D1956E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9348290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5" y="273050"/>
            <a:ext cx="331645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9" y="273053"/>
            <a:ext cx="56353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5" y="1435103"/>
            <a:ext cx="33164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6" indent="0">
              <a:buNone/>
              <a:defRPr sz="1000"/>
            </a:lvl3pPr>
            <a:lvl4pPr marL="1371563" indent="0">
              <a:buNone/>
              <a:defRPr sz="900"/>
            </a:lvl4pPr>
            <a:lvl5pPr marL="1828750" indent="0">
              <a:buNone/>
              <a:defRPr sz="900"/>
            </a:lvl5pPr>
            <a:lvl6pPr marL="2285938" indent="0">
              <a:buNone/>
              <a:defRPr sz="900"/>
            </a:lvl6pPr>
            <a:lvl7pPr marL="2743126" indent="0">
              <a:buNone/>
              <a:defRPr sz="900"/>
            </a:lvl7pPr>
            <a:lvl8pPr marL="3200314" indent="0">
              <a:buNone/>
              <a:defRPr sz="900"/>
            </a:lvl8pPr>
            <a:lvl9pPr marL="365750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C736C-9EC0-4972-9CB3-C8AAF5CD97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218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0" y="4406905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0" y="2906714"/>
            <a:ext cx="856853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5" indent="0">
              <a:buNone/>
              <a:defRPr sz="1800"/>
            </a:lvl2pPr>
            <a:lvl3pPr marL="914370" indent="0">
              <a:buNone/>
              <a:defRPr sz="1600"/>
            </a:lvl3pPr>
            <a:lvl4pPr marL="1371555" indent="0">
              <a:buNone/>
              <a:defRPr sz="1400"/>
            </a:lvl4pPr>
            <a:lvl5pPr marL="1828740" indent="0">
              <a:buNone/>
              <a:defRPr sz="1400"/>
            </a:lvl5pPr>
            <a:lvl6pPr marL="2285925" indent="0">
              <a:buNone/>
              <a:defRPr sz="1400"/>
            </a:lvl6pPr>
            <a:lvl7pPr marL="2743111" indent="0">
              <a:buNone/>
              <a:defRPr sz="1400"/>
            </a:lvl7pPr>
            <a:lvl8pPr marL="3200294" indent="0">
              <a:buNone/>
              <a:defRPr sz="1400"/>
            </a:lvl8pPr>
            <a:lvl9pPr marL="365748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EEEC3-977B-4CDF-B1D7-9E71AEB10F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34259AD9-621F-4684-BE06-31376C584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0282347"/>
      </p:ext>
    </p:extLst>
  </p:cSld>
  <p:clrMapOvr>
    <a:masterClrMapping/>
  </p:clrMapOvr>
  <p:transition spd="slow">
    <p:wipe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4031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49A83-DA36-45B4-95C7-04D96A856CF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7E4FA93F-51A5-48A5-BCD5-DE3C05B08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5981929"/>
      </p:ext>
    </p:extLst>
  </p:cSld>
  <p:clrMapOvr>
    <a:masterClrMapping/>
  </p:clrMapOvr>
  <p:transition spd="slow">
    <p:wipe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2" y="1535113"/>
            <a:ext cx="44540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70" indent="0">
              <a:buNone/>
              <a:defRPr sz="1800" b="1"/>
            </a:lvl3pPr>
            <a:lvl4pPr marL="1371555" indent="0">
              <a:buNone/>
              <a:defRPr sz="1600" b="1"/>
            </a:lvl4pPr>
            <a:lvl5pPr marL="1828740" indent="0">
              <a:buNone/>
              <a:defRPr sz="1600" b="1"/>
            </a:lvl5pPr>
            <a:lvl6pPr marL="2285925" indent="0">
              <a:buNone/>
              <a:defRPr sz="1600" b="1"/>
            </a:lvl6pPr>
            <a:lvl7pPr marL="2743111" indent="0">
              <a:buNone/>
              <a:defRPr sz="1600" b="1"/>
            </a:lvl7pPr>
            <a:lvl8pPr marL="3200294" indent="0">
              <a:buNone/>
              <a:defRPr sz="1600" b="1"/>
            </a:lvl8pPr>
            <a:lvl9pPr marL="365748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2" y="2174875"/>
            <a:ext cx="44540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20" y="1535113"/>
            <a:ext cx="44557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70" indent="0">
              <a:buNone/>
              <a:defRPr sz="1800" b="1"/>
            </a:lvl3pPr>
            <a:lvl4pPr marL="1371555" indent="0">
              <a:buNone/>
              <a:defRPr sz="1600" b="1"/>
            </a:lvl4pPr>
            <a:lvl5pPr marL="1828740" indent="0">
              <a:buNone/>
              <a:defRPr sz="1600" b="1"/>
            </a:lvl5pPr>
            <a:lvl6pPr marL="2285925" indent="0">
              <a:buNone/>
              <a:defRPr sz="1600" b="1"/>
            </a:lvl6pPr>
            <a:lvl7pPr marL="2743111" indent="0">
              <a:buNone/>
              <a:defRPr sz="1600" b="1"/>
            </a:lvl7pPr>
            <a:lvl8pPr marL="3200294" indent="0">
              <a:buNone/>
              <a:defRPr sz="1600" b="1"/>
            </a:lvl8pPr>
            <a:lvl9pPr marL="365748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20" y="2174875"/>
            <a:ext cx="44557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1020B-327D-46C6-AFF2-CFCC6B173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フッター プレースホルダー 2">
            <a:extLst>
              <a:ext uri="{FF2B5EF4-FFF2-40B4-BE49-F238E27FC236}">
                <a16:creationId xmlns:a16="http://schemas.microsoft.com/office/drawing/2014/main" id="{815986C6-E626-4DAA-810D-14741409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1616568"/>
      </p:ext>
    </p:extLst>
  </p:cSld>
  <p:clrMapOvr>
    <a:masterClrMapping/>
  </p:clrMapOvr>
  <p:transition spd="slow">
    <p:wipe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02815-34F4-4CAB-B9BB-78A01F53C0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60EFAB37-A34E-4DB8-853F-2DD0271B2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7489928"/>
      </p:ext>
    </p:extLst>
  </p:cSld>
  <p:clrMapOvr>
    <a:masterClrMapping/>
  </p:clrMapOvr>
  <p:transition spd="slow">
    <p:wipe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3C13E-0972-46F2-9752-7855F9CC0BF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10F6E461-5BC6-49D0-B07F-99F531D5D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4027418"/>
      </p:ext>
    </p:extLst>
  </p:cSld>
  <p:clrMapOvr>
    <a:masterClrMapping/>
  </p:clrMapOvr>
  <p:transition spd="slow">
    <p:wipe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2" y="731836"/>
            <a:ext cx="3316457" cy="70326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6" y="731837"/>
            <a:ext cx="5635349" cy="5394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2" y="1435103"/>
            <a:ext cx="33164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5" indent="0">
              <a:buNone/>
              <a:defRPr sz="1200"/>
            </a:lvl2pPr>
            <a:lvl3pPr marL="914370" indent="0">
              <a:buNone/>
              <a:defRPr sz="1000"/>
            </a:lvl3pPr>
            <a:lvl4pPr marL="1371555" indent="0">
              <a:buNone/>
              <a:defRPr sz="900"/>
            </a:lvl4pPr>
            <a:lvl5pPr marL="1828740" indent="0">
              <a:buNone/>
              <a:defRPr sz="900"/>
            </a:lvl5pPr>
            <a:lvl6pPr marL="2285925" indent="0">
              <a:buNone/>
              <a:defRPr sz="900"/>
            </a:lvl6pPr>
            <a:lvl7pPr marL="2743111" indent="0">
              <a:buNone/>
              <a:defRPr sz="900"/>
            </a:lvl7pPr>
            <a:lvl8pPr marL="3200294" indent="0">
              <a:buNone/>
              <a:defRPr sz="900"/>
            </a:lvl8pPr>
            <a:lvl9pPr marL="365748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357C8-F49F-4FEE-9D7F-D621F333328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2CB81917-FFA6-4701-AC1D-55A32D616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4098126"/>
      </p:ext>
    </p:extLst>
  </p:cSld>
  <p:clrMapOvr>
    <a:masterClrMapping/>
  </p:clrMapOvr>
  <p:transition spd="slow">
    <p:wipe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3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3" y="612776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5" indent="0">
              <a:buNone/>
              <a:defRPr sz="2800"/>
            </a:lvl2pPr>
            <a:lvl3pPr marL="914370" indent="0">
              <a:buNone/>
              <a:defRPr sz="2400"/>
            </a:lvl3pPr>
            <a:lvl4pPr marL="1371555" indent="0">
              <a:buNone/>
              <a:defRPr sz="2000"/>
            </a:lvl4pPr>
            <a:lvl5pPr marL="1828740" indent="0">
              <a:buNone/>
              <a:defRPr sz="2000"/>
            </a:lvl5pPr>
            <a:lvl6pPr marL="2285925" indent="0">
              <a:buNone/>
              <a:defRPr sz="2000"/>
            </a:lvl6pPr>
            <a:lvl7pPr marL="2743111" indent="0">
              <a:buNone/>
              <a:defRPr sz="2000"/>
            </a:lvl7pPr>
            <a:lvl8pPr marL="3200294" indent="0">
              <a:buNone/>
              <a:defRPr sz="2000"/>
            </a:lvl8pPr>
            <a:lvl9pPr marL="365748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3" y="5367339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5" indent="0">
              <a:buNone/>
              <a:defRPr sz="1200"/>
            </a:lvl2pPr>
            <a:lvl3pPr marL="914370" indent="0">
              <a:buNone/>
              <a:defRPr sz="1000"/>
            </a:lvl3pPr>
            <a:lvl4pPr marL="1371555" indent="0">
              <a:buNone/>
              <a:defRPr sz="900"/>
            </a:lvl4pPr>
            <a:lvl5pPr marL="1828740" indent="0">
              <a:buNone/>
              <a:defRPr sz="900"/>
            </a:lvl5pPr>
            <a:lvl6pPr marL="2285925" indent="0">
              <a:buNone/>
              <a:defRPr sz="900"/>
            </a:lvl6pPr>
            <a:lvl7pPr marL="2743111" indent="0">
              <a:buNone/>
              <a:defRPr sz="900"/>
            </a:lvl7pPr>
            <a:lvl8pPr marL="3200294" indent="0">
              <a:buNone/>
              <a:defRPr sz="900"/>
            </a:lvl8pPr>
            <a:lvl9pPr marL="365748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68805-DAAD-4EA4-9542-B49CB4A8D62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CB9CC0A1-E20D-4692-95F2-2DF5F3C793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3085013"/>
      </p:ext>
    </p:extLst>
  </p:cSld>
  <p:clrMapOvr>
    <a:masterClrMapping/>
  </p:clrMapOvr>
  <p:transition spd="slow">
    <p:wipe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1E8E0A84-4EAD-4242-8770-E9C1C59A2D5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7EDE64DA-6E6C-4A49-8D82-9B232B9B2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9448754"/>
      </p:ext>
    </p:extLst>
  </p:cSld>
  <p:clrMapOvr>
    <a:masterClrMapping/>
  </p:clrMapOvr>
  <p:transition spd="slow">
    <p:wipe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3" y="787791"/>
            <a:ext cx="2268141" cy="5338374"/>
          </a:xfrm>
        </p:spPr>
        <p:txBody>
          <a:bodyPr vert="eaVert"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4031" y="787791"/>
            <a:ext cx="6636411" cy="533837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D6D73-46A6-4717-BA8D-B9BDB4E8775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3F6F2F70-1146-48C5-8E28-634C12D80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655192"/>
      </p:ext>
    </p:extLst>
  </p:cSld>
  <p:clrMapOvr>
    <a:masterClrMapping/>
  </p:clrMapOvr>
  <p:transition spd="slow">
    <p:wipe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185" indent="0" algn="ctr">
              <a:buNone/>
              <a:defRPr/>
            </a:lvl2pPr>
            <a:lvl3pPr marL="914370" indent="0" algn="ctr">
              <a:buNone/>
              <a:defRPr/>
            </a:lvl3pPr>
            <a:lvl4pPr marL="1371555" indent="0" algn="ctr">
              <a:buNone/>
              <a:defRPr/>
            </a:lvl4pPr>
            <a:lvl5pPr marL="1828740" indent="0" algn="ctr">
              <a:buNone/>
              <a:defRPr/>
            </a:lvl5pPr>
            <a:lvl6pPr marL="2285925" indent="0" algn="ctr">
              <a:buNone/>
              <a:defRPr/>
            </a:lvl6pPr>
            <a:lvl7pPr marL="2743111" indent="0" algn="ctr">
              <a:buNone/>
              <a:defRPr/>
            </a:lvl7pPr>
            <a:lvl8pPr marL="3200294" indent="0" algn="ctr">
              <a:buNone/>
              <a:defRPr/>
            </a:lvl8pPr>
            <a:lvl9pPr marL="365748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0E254-E57A-4695-85EB-EB5CDF1D4E9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C0FF1B17-7A4F-4082-AB6A-0AB37B12E3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94DC76C4-8E4D-41FE-BDAA-7F747ECCE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944" y="2715068"/>
            <a:ext cx="9072563" cy="917917"/>
          </a:xfrm>
        </p:spPr>
        <p:txBody>
          <a:bodyPr/>
          <a:lstStyle>
            <a:lvl1pPr>
              <a:defRPr sz="4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8975520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3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3" y="612776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6" indent="0">
              <a:buNone/>
              <a:defRPr sz="2400"/>
            </a:lvl3pPr>
            <a:lvl4pPr marL="1371563" indent="0">
              <a:buNone/>
              <a:defRPr sz="2000"/>
            </a:lvl4pPr>
            <a:lvl5pPr marL="1828750" indent="0">
              <a:buNone/>
              <a:defRPr sz="2000"/>
            </a:lvl5pPr>
            <a:lvl6pPr marL="2285938" indent="0">
              <a:buNone/>
              <a:defRPr sz="2000"/>
            </a:lvl6pPr>
            <a:lvl7pPr marL="2743126" indent="0">
              <a:buNone/>
              <a:defRPr sz="2000"/>
            </a:lvl7pPr>
            <a:lvl8pPr marL="3200314" indent="0">
              <a:buNone/>
              <a:defRPr sz="2000"/>
            </a:lvl8pPr>
            <a:lvl9pPr marL="3657501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3" y="5367339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6" indent="0">
              <a:buNone/>
              <a:defRPr sz="1000"/>
            </a:lvl3pPr>
            <a:lvl4pPr marL="1371563" indent="0">
              <a:buNone/>
              <a:defRPr sz="900"/>
            </a:lvl4pPr>
            <a:lvl5pPr marL="1828750" indent="0">
              <a:buNone/>
              <a:defRPr sz="900"/>
            </a:lvl5pPr>
            <a:lvl6pPr marL="2285938" indent="0">
              <a:buNone/>
              <a:defRPr sz="900"/>
            </a:lvl6pPr>
            <a:lvl7pPr marL="2743126" indent="0">
              <a:buNone/>
              <a:defRPr sz="900"/>
            </a:lvl7pPr>
            <a:lvl8pPr marL="3200314" indent="0">
              <a:buNone/>
              <a:defRPr sz="900"/>
            </a:lvl8pPr>
            <a:lvl9pPr marL="365750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17F135-446B-4420-B9D0-3139A8E033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3516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BC3F0-8FD3-4F6F-8000-6AB39AF73F2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3490B77F-CC17-43D3-B1AE-A43D1956E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52724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0" y="4406905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0" y="2906714"/>
            <a:ext cx="856853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5" indent="0">
              <a:buNone/>
              <a:defRPr sz="1800"/>
            </a:lvl2pPr>
            <a:lvl3pPr marL="914370" indent="0">
              <a:buNone/>
              <a:defRPr sz="1600"/>
            </a:lvl3pPr>
            <a:lvl4pPr marL="1371555" indent="0">
              <a:buNone/>
              <a:defRPr sz="1400"/>
            </a:lvl4pPr>
            <a:lvl5pPr marL="1828740" indent="0">
              <a:buNone/>
              <a:defRPr sz="1400"/>
            </a:lvl5pPr>
            <a:lvl6pPr marL="2285925" indent="0">
              <a:buNone/>
              <a:defRPr sz="1400"/>
            </a:lvl6pPr>
            <a:lvl7pPr marL="2743111" indent="0">
              <a:buNone/>
              <a:defRPr sz="1400"/>
            </a:lvl7pPr>
            <a:lvl8pPr marL="3200294" indent="0">
              <a:buNone/>
              <a:defRPr sz="1400"/>
            </a:lvl8pPr>
            <a:lvl9pPr marL="365748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EEEC3-977B-4CDF-B1D7-9E71AEB10F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34259AD9-621F-4684-BE06-31376C584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9147232"/>
      </p:ext>
    </p:extLst>
  </p:cSld>
  <p:clrMapOvr>
    <a:masterClrMapping/>
  </p:clrMapOvr>
  <p:transition spd="slow">
    <p:wipe dir="r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4031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1600205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49A83-DA36-45B4-95C7-04D96A856CF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7E4FA93F-51A5-48A5-BCD5-DE3C05B08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8219962"/>
      </p:ext>
    </p:extLst>
  </p:cSld>
  <p:clrMapOvr>
    <a:masterClrMapping/>
  </p:clrMapOvr>
  <p:transition spd="slow">
    <p:wipe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2" y="1535113"/>
            <a:ext cx="44540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70" indent="0">
              <a:buNone/>
              <a:defRPr sz="1800" b="1"/>
            </a:lvl3pPr>
            <a:lvl4pPr marL="1371555" indent="0">
              <a:buNone/>
              <a:defRPr sz="1600" b="1"/>
            </a:lvl4pPr>
            <a:lvl5pPr marL="1828740" indent="0">
              <a:buNone/>
              <a:defRPr sz="1600" b="1"/>
            </a:lvl5pPr>
            <a:lvl6pPr marL="2285925" indent="0">
              <a:buNone/>
              <a:defRPr sz="1600" b="1"/>
            </a:lvl6pPr>
            <a:lvl7pPr marL="2743111" indent="0">
              <a:buNone/>
              <a:defRPr sz="1600" b="1"/>
            </a:lvl7pPr>
            <a:lvl8pPr marL="3200294" indent="0">
              <a:buNone/>
              <a:defRPr sz="1600" b="1"/>
            </a:lvl8pPr>
            <a:lvl9pPr marL="365748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2" y="2174875"/>
            <a:ext cx="44540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20" y="1535113"/>
            <a:ext cx="44557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70" indent="0">
              <a:buNone/>
              <a:defRPr sz="1800" b="1"/>
            </a:lvl3pPr>
            <a:lvl4pPr marL="1371555" indent="0">
              <a:buNone/>
              <a:defRPr sz="1600" b="1"/>
            </a:lvl4pPr>
            <a:lvl5pPr marL="1828740" indent="0">
              <a:buNone/>
              <a:defRPr sz="1600" b="1"/>
            </a:lvl5pPr>
            <a:lvl6pPr marL="2285925" indent="0">
              <a:buNone/>
              <a:defRPr sz="1600" b="1"/>
            </a:lvl6pPr>
            <a:lvl7pPr marL="2743111" indent="0">
              <a:buNone/>
              <a:defRPr sz="1600" b="1"/>
            </a:lvl7pPr>
            <a:lvl8pPr marL="3200294" indent="0">
              <a:buNone/>
              <a:defRPr sz="1600" b="1"/>
            </a:lvl8pPr>
            <a:lvl9pPr marL="365748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20" y="2174875"/>
            <a:ext cx="44557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1020B-327D-46C6-AFF2-CFCC6B173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フッター プレースホルダー 2">
            <a:extLst>
              <a:ext uri="{FF2B5EF4-FFF2-40B4-BE49-F238E27FC236}">
                <a16:creationId xmlns:a16="http://schemas.microsoft.com/office/drawing/2014/main" id="{815986C6-E626-4DAA-810D-14741409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1931297"/>
      </p:ext>
    </p:extLst>
  </p:cSld>
  <p:clrMapOvr>
    <a:masterClrMapping/>
  </p:clrMapOvr>
  <p:transition spd="slow">
    <p:wipe dir="r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02815-34F4-4CAB-B9BB-78A01F53C0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60EFAB37-A34E-4DB8-853F-2DD0271B2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6854460"/>
      </p:ext>
    </p:extLst>
  </p:cSld>
  <p:clrMapOvr>
    <a:masterClrMapping/>
  </p:clrMapOvr>
  <p:transition spd="slow">
    <p:wipe dir="r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3C13E-0972-46F2-9752-7855F9CC0BF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10F6E461-5BC6-49D0-B07F-99F531D5D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4554220"/>
      </p:ext>
    </p:extLst>
  </p:cSld>
  <p:clrMapOvr>
    <a:masterClrMapping/>
  </p:clrMapOvr>
  <p:transition spd="slow">
    <p:wipe dir="r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2" y="731836"/>
            <a:ext cx="3316457" cy="70326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6" y="731837"/>
            <a:ext cx="5635349" cy="5394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2" y="1435103"/>
            <a:ext cx="33164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5" indent="0">
              <a:buNone/>
              <a:defRPr sz="1200"/>
            </a:lvl2pPr>
            <a:lvl3pPr marL="914370" indent="0">
              <a:buNone/>
              <a:defRPr sz="1000"/>
            </a:lvl3pPr>
            <a:lvl4pPr marL="1371555" indent="0">
              <a:buNone/>
              <a:defRPr sz="900"/>
            </a:lvl4pPr>
            <a:lvl5pPr marL="1828740" indent="0">
              <a:buNone/>
              <a:defRPr sz="900"/>
            </a:lvl5pPr>
            <a:lvl6pPr marL="2285925" indent="0">
              <a:buNone/>
              <a:defRPr sz="900"/>
            </a:lvl6pPr>
            <a:lvl7pPr marL="2743111" indent="0">
              <a:buNone/>
              <a:defRPr sz="900"/>
            </a:lvl7pPr>
            <a:lvl8pPr marL="3200294" indent="0">
              <a:buNone/>
              <a:defRPr sz="900"/>
            </a:lvl8pPr>
            <a:lvl9pPr marL="365748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357C8-F49F-4FEE-9D7F-D621F333328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2CB81917-FFA6-4701-AC1D-55A32D616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7343457"/>
      </p:ext>
    </p:extLst>
  </p:cSld>
  <p:clrMapOvr>
    <a:masterClrMapping/>
  </p:clrMapOvr>
  <p:transition spd="slow">
    <p:wipe dir="r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3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3" y="612776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5" indent="0">
              <a:buNone/>
              <a:defRPr sz="2800"/>
            </a:lvl2pPr>
            <a:lvl3pPr marL="914370" indent="0">
              <a:buNone/>
              <a:defRPr sz="2400"/>
            </a:lvl3pPr>
            <a:lvl4pPr marL="1371555" indent="0">
              <a:buNone/>
              <a:defRPr sz="2000"/>
            </a:lvl4pPr>
            <a:lvl5pPr marL="1828740" indent="0">
              <a:buNone/>
              <a:defRPr sz="2000"/>
            </a:lvl5pPr>
            <a:lvl6pPr marL="2285925" indent="0">
              <a:buNone/>
              <a:defRPr sz="2000"/>
            </a:lvl6pPr>
            <a:lvl7pPr marL="2743111" indent="0">
              <a:buNone/>
              <a:defRPr sz="2000"/>
            </a:lvl7pPr>
            <a:lvl8pPr marL="3200294" indent="0">
              <a:buNone/>
              <a:defRPr sz="2000"/>
            </a:lvl8pPr>
            <a:lvl9pPr marL="365748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3" y="5367339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5" indent="0">
              <a:buNone/>
              <a:defRPr sz="1200"/>
            </a:lvl2pPr>
            <a:lvl3pPr marL="914370" indent="0">
              <a:buNone/>
              <a:defRPr sz="1000"/>
            </a:lvl3pPr>
            <a:lvl4pPr marL="1371555" indent="0">
              <a:buNone/>
              <a:defRPr sz="900"/>
            </a:lvl4pPr>
            <a:lvl5pPr marL="1828740" indent="0">
              <a:buNone/>
              <a:defRPr sz="900"/>
            </a:lvl5pPr>
            <a:lvl6pPr marL="2285925" indent="0">
              <a:buNone/>
              <a:defRPr sz="900"/>
            </a:lvl6pPr>
            <a:lvl7pPr marL="2743111" indent="0">
              <a:buNone/>
              <a:defRPr sz="900"/>
            </a:lvl7pPr>
            <a:lvl8pPr marL="3200294" indent="0">
              <a:buNone/>
              <a:defRPr sz="900"/>
            </a:lvl8pPr>
            <a:lvl9pPr marL="365748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68805-DAAD-4EA4-9542-B49CB4A8D62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CB9CC0A1-E20D-4692-95F2-2DF5F3C793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6605053"/>
      </p:ext>
    </p:extLst>
  </p:cSld>
  <p:clrMapOvr>
    <a:masterClrMapping/>
  </p:clrMapOvr>
  <p:transition spd="slow">
    <p:wipe dir="r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1E8E0A84-4EAD-4242-8770-E9C1C59A2D5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7EDE64DA-6E6C-4A49-8D82-9B232B9B2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6454750"/>
      </p:ext>
    </p:extLst>
  </p:cSld>
  <p:clrMapOvr>
    <a:masterClrMapping/>
  </p:clrMapOvr>
  <p:transition spd="slow">
    <p:wipe dir="r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3" y="787791"/>
            <a:ext cx="2268141" cy="5338374"/>
          </a:xfrm>
        </p:spPr>
        <p:txBody>
          <a:bodyPr vert="eaVert"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4031" y="787791"/>
            <a:ext cx="6636411" cy="533837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D6D73-46A6-4717-BA8D-B9BDB4E8775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3F6F2F70-1146-48C5-8E28-634C12D80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8573200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74638"/>
            <a:ext cx="9074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00205"/>
            <a:ext cx="90741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43" y="6245226"/>
            <a:ext cx="2352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245226"/>
            <a:ext cx="3190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8" y="6245226"/>
            <a:ext cx="2352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fld id="{4BEB7D6D-EEE6-4ED2-AF2B-01BEEC8411B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52" r:id="rId2"/>
    <p:sldLayoutId id="2147484253" r:id="rId3"/>
    <p:sldLayoutId id="2147484254" r:id="rId4"/>
    <p:sldLayoutId id="2147484255" r:id="rId5"/>
    <p:sldLayoutId id="2147484256" r:id="rId6"/>
    <p:sldLayoutId id="2147484257" r:id="rId7"/>
    <p:sldLayoutId id="2147484258" r:id="rId8"/>
    <p:sldLayoutId id="2147484259" r:id="rId9"/>
    <p:sldLayoutId id="2147484260" r:id="rId10"/>
    <p:sldLayoutId id="21474842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8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37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563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75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30" indent="-285742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69" indent="-228594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57" indent="-228594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44" indent="-228594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32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20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07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95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6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3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0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8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6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4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1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504" y="81189"/>
            <a:ext cx="9072563" cy="49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031" y="815721"/>
            <a:ext cx="90725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7838" y="6447723"/>
            <a:ext cx="130208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4A31F8-AB12-4BBE-B1AD-EF45C4B960C3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4F79F119-3814-4DC1-8723-187F7D15538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17501" y="629962"/>
            <a:ext cx="10080625" cy="0"/>
          </a:xfrm>
          <a:prstGeom prst="line">
            <a:avLst/>
          </a:prstGeom>
          <a:noFill/>
          <a:ln w="57150" cmpd="thickThin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FB5969-F82C-4EB5-95F0-9E7C3D15E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1"/>
          <a:stretch/>
        </p:blipFill>
        <p:spPr>
          <a:xfrm>
            <a:off x="9126434" y="0"/>
            <a:ext cx="936690" cy="65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57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5" r:id="rId1"/>
    <p:sldLayoutId id="2147484356" r:id="rId2"/>
    <p:sldLayoutId id="2147484357" r:id="rId3"/>
    <p:sldLayoutId id="2147484358" r:id="rId4"/>
    <p:sldLayoutId id="2147484359" r:id="rId5"/>
    <p:sldLayoutId id="2147484360" r:id="rId6"/>
    <p:sldLayoutId id="2147484361" r:id="rId7"/>
    <p:sldLayoutId id="2147484362" r:id="rId8"/>
    <p:sldLayoutId id="2147484363" r:id="rId9"/>
    <p:sldLayoutId id="2147484364" r:id="rId10"/>
    <p:sldLayoutId id="2147484365" r:id="rId11"/>
  </p:sldLayoutIdLst>
  <p:transition spd="slow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accent6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8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37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55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74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742926" indent="-28574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marL="1142962" indent="-228592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marL="1600148" indent="-228592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marL="2057333" indent="-228592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2514517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03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888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72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5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5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1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4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504" y="81189"/>
            <a:ext cx="9072563" cy="49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031" y="815721"/>
            <a:ext cx="90725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7838" y="6447723"/>
            <a:ext cx="130208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4A31F8-AB12-4BBE-B1AD-EF45C4B960C3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4F79F119-3814-4DC1-8723-187F7D15538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17501" y="629962"/>
            <a:ext cx="10080625" cy="0"/>
          </a:xfrm>
          <a:prstGeom prst="line">
            <a:avLst/>
          </a:prstGeom>
          <a:noFill/>
          <a:ln w="57150" cmpd="thickThin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FB5969-F82C-4EB5-95F0-9E7C3D15E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1"/>
          <a:stretch/>
        </p:blipFill>
        <p:spPr>
          <a:xfrm>
            <a:off x="9126434" y="0"/>
            <a:ext cx="936690" cy="65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20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73" r:id="rId7"/>
    <p:sldLayoutId id="2147484374" r:id="rId8"/>
    <p:sldLayoutId id="2147484375" r:id="rId9"/>
    <p:sldLayoutId id="2147484376" r:id="rId10"/>
    <p:sldLayoutId id="2147484377" r:id="rId11"/>
  </p:sldLayoutIdLst>
  <p:transition spd="slow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accent6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8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37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55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74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742926" indent="-28574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marL="1142962" indent="-228592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marL="1600148" indent="-228592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marL="2057333" indent="-228592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2514517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03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888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72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5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5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1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4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74638"/>
            <a:ext cx="9074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00205"/>
            <a:ext cx="90741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43" y="6245226"/>
            <a:ext cx="2352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 smtClean="0"/>
              <a:t>平成</a:t>
            </a:r>
            <a:r>
              <a:rPr lang="en-US" altLang="ja-JP" smtClean="0"/>
              <a:t>20</a:t>
            </a:r>
            <a:r>
              <a:rPr lang="ja-JP" altLang="en-US" smtClean="0"/>
              <a:t>年（</a:t>
            </a:r>
            <a:r>
              <a:rPr lang="en-US" altLang="ja-JP" smtClean="0"/>
              <a:t>2008</a:t>
            </a:r>
            <a:r>
              <a:rPr lang="ja-JP" altLang="en-US" smtClean="0"/>
              <a:t>年）</a:t>
            </a:r>
            <a:r>
              <a:rPr lang="en-US" altLang="ja-JP" smtClean="0"/>
              <a:t>6</a:t>
            </a:r>
            <a:r>
              <a:rPr lang="ja-JP" altLang="en-US" smtClean="0"/>
              <a:t>月</a:t>
            </a:r>
            <a:r>
              <a:rPr lang="en-US" altLang="ja-JP" smtClean="0"/>
              <a:t>6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245226"/>
            <a:ext cx="3190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8" y="6245226"/>
            <a:ext cx="2352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fld id="{4BEB7D6D-EEE6-4ED2-AF2B-01BEEC8411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104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1" r:id="rId1"/>
    <p:sldLayoutId id="2147484392" r:id="rId2"/>
    <p:sldLayoutId id="2147484393" r:id="rId3"/>
    <p:sldLayoutId id="2147484394" r:id="rId4"/>
    <p:sldLayoutId id="2147484395" r:id="rId5"/>
    <p:sldLayoutId id="2147484396" r:id="rId6"/>
    <p:sldLayoutId id="2147484397" r:id="rId7"/>
    <p:sldLayoutId id="2147484398" r:id="rId8"/>
    <p:sldLayoutId id="2147484399" r:id="rId9"/>
    <p:sldLayoutId id="2147484400" r:id="rId10"/>
    <p:sldLayoutId id="21474844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8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37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563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75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30" indent="-285742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69" indent="-228594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57" indent="-228594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44" indent="-228594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32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20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07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95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6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3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0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8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6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4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1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74638"/>
            <a:ext cx="9074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00205"/>
            <a:ext cx="90741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5910264"/>
            <a:ext cx="1301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800">
                <a:solidFill>
                  <a:schemeClr val="tx1"/>
                </a:solidFill>
              </a:defRPr>
            </a:lvl1pPr>
          </a:lstStyle>
          <a:p>
            <a:fld id="{1F1E0188-3B10-4343-83AB-50B5A28D1AF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3" r:id="rId2"/>
    <p:sldLayoutId id="2147484264" r:id="rId3"/>
    <p:sldLayoutId id="2147484265" r:id="rId4"/>
    <p:sldLayoutId id="2147484266" r:id="rId5"/>
    <p:sldLayoutId id="2147484267" r:id="rId6"/>
    <p:sldLayoutId id="2147484268" r:id="rId7"/>
    <p:sldLayoutId id="2147484269" r:id="rId8"/>
    <p:sldLayoutId id="2147484270" r:id="rId9"/>
    <p:sldLayoutId id="2147484271" r:id="rId10"/>
    <p:sldLayoutId id="21474842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8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37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563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75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30" indent="-285742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69" indent="-228594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57" indent="-228594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44" indent="-228594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32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20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07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95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6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3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0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8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6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4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1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74638"/>
            <a:ext cx="9074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00205"/>
            <a:ext cx="90741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43" y="6245226"/>
            <a:ext cx="2352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245226"/>
            <a:ext cx="3190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8" y="6245226"/>
            <a:ext cx="2352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04ECA78F-C9EB-497D-B378-4A48844560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8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37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563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75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30" indent="-285742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69" indent="-228594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57" indent="-228594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44" indent="-228594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32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20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07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95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6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3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0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8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6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4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1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74638"/>
            <a:ext cx="9074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00205"/>
            <a:ext cx="90741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43" y="6245226"/>
            <a:ext cx="2352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20</a:t>
            </a:r>
            <a:r>
              <a:rPr lang="ja-JP" altLang="en-US"/>
              <a:t>年（</a:t>
            </a:r>
            <a:r>
              <a:rPr lang="en-US" altLang="ja-JP"/>
              <a:t>2008</a:t>
            </a:r>
            <a:r>
              <a:rPr lang="ja-JP" altLang="en-US"/>
              <a:t>年）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6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245226"/>
            <a:ext cx="3190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8" y="6245226"/>
            <a:ext cx="2352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4AA0EFF1-B2DC-409F-922A-396475DBE16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8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37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563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75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30" indent="-285742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69" indent="-228594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57" indent="-228594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44" indent="-228594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32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20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07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95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6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3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0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8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6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4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1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74638"/>
            <a:ext cx="9074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00205"/>
            <a:ext cx="90741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43" y="6245226"/>
            <a:ext cx="2352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平成20年（2008年）6月6日</a:t>
            </a:r>
            <a:endParaRPr lang="en-US" altLang="ja-JP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245226"/>
            <a:ext cx="3190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8" y="6245226"/>
            <a:ext cx="2352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D216890E-448F-4A3B-BE04-8333B6F79FB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8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37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563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75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30" indent="-285742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69" indent="-228594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57" indent="-228594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44" indent="-228594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32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20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07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95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6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3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0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8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6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4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1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8" y="274638"/>
            <a:ext cx="90725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8" y="1600205"/>
            <a:ext cx="90725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42" y="6245226"/>
            <a:ext cx="2352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>
                <a:solidFill>
                  <a:srgbClr val="000000"/>
                </a:solidFill>
              </a:rPr>
              <a:t>平成20年（2008年）6月6日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245226"/>
            <a:ext cx="3190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7" y="6245226"/>
            <a:ext cx="2352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fld id="{E7FE808C-817A-4972-A4DD-DF410D03F1DB}" type="slidenum">
              <a:rPr lang="en-US" altLang="ja-JP" smtClean="0">
                <a:solidFill>
                  <a:srgbClr val="000000"/>
                </a:solidFill>
                <a:latin typeface="Arial"/>
                <a:ea typeface="ＭＳ Ｐゴシック"/>
              </a:rPr>
              <a:pPr/>
              <a:t>‹#›</a:t>
            </a:fld>
            <a:endParaRPr lang="en-US" altLang="ja-JP" smtClea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2031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7" r:id="rId1"/>
    <p:sldLayoutId id="2147484308" r:id="rId2"/>
    <p:sldLayoutId id="2147484309" r:id="rId3"/>
    <p:sldLayoutId id="2147484310" r:id="rId4"/>
    <p:sldLayoutId id="2147484311" r:id="rId5"/>
    <p:sldLayoutId id="2147484312" r:id="rId6"/>
    <p:sldLayoutId id="2147484313" r:id="rId7"/>
    <p:sldLayoutId id="2147484314" r:id="rId8"/>
    <p:sldLayoutId id="2147484315" r:id="rId9"/>
    <p:sldLayoutId id="2147484316" r:id="rId10"/>
    <p:sldLayoutId id="21474843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8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37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563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75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30" indent="-285742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69" indent="-228594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57" indent="-228594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44" indent="-228594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32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20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07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95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6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3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0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8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6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4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1" algn="l" defTabSz="9143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504" y="81189"/>
            <a:ext cx="9072563" cy="49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031" y="815721"/>
            <a:ext cx="90725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7838" y="6447723"/>
            <a:ext cx="130208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4A31F8-AB12-4BBE-B1AD-EF45C4B960C3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4F79F119-3814-4DC1-8723-187F7D15538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17501" y="629962"/>
            <a:ext cx="10080625" cy="0"/>
          </a:xfrm>
          <a:prstGeom prst="line">
            <a:avLst/>
          </a:prstGeom>
          <a:noFill/>
          <a:ln w="57150" cmpd="thickThin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FB5969-F82C-4EB5-95F0-9E7C3D15E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1"/>
          <a:stretch/>
        </p:blipFill>
        <p:spPr>
          <a:xfrm>
            <a:off x="9126434" y="0"/>
            <a:ext cx="936690" cy="65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6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9" r:id="rId1"/>
    <p:sldLayoutId id="2147484320" r:id="rId2"/>
    <p:sldLayoutId id="2147484321" r:id="rId3"/>
    <p:sldLayoutId id="2147484322" r:id="rId4"/>
    <p:sldLayoutId id="2147484323" r:id="rId5"/>
    <p:sldLayoutId id="2147484324" r:id="rId6"/>
    <p:sldLayoutId id="2147484325" r:id="rId7"/>
    <p:sldLayoutId id="2147484326" r:id="rId8"/>
    <p:sldLayoutId id="2147484327" r:id="rId9"/>
    <p:sldLayoutId id="2147484328" r:id="rId10"/>
    <p:sldLayoutId id="2147484329" r:id="rId11"/>
  </p:sldLayoutIdLst>
  <p:transition spd="slow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accent6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8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37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55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74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742926" indent="-28574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marL="1142962" indent="-228592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marL="1600148" indent="-228592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marL="2057333" indent="-228592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2514517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03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888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72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5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5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1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4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504" y="81189"/>
            <a:ext cx="9072563" cy="49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031" y="815721"/>
            <a:ext cx="90725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7838" y="6447723"/>
            <a:ext cx="130208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4A31F8-AB12-4BBE-B1AD-EF45C4B960C3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4F79F119-3814-4DC1-8723-187F7D15538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17501" y="629962"/>
            <a:ext cx="10080625" cy="0"/>
          </a:xfrm>
          <a:prstGeom prst="line">
            <a:avLst/>
          </a:prstGeom>
          <a:noFill/>
          <a:ln w="57150" cmpd="thickThin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FB5969-F82C-4EB5-95F0-9E7C3D15E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1"/>
          <a:stretch/>
        </p:blipFill>
        <p:spPr>
          <a:xfrm>
            <a:off x="9126434" y="0"/>
            <a:ext cx="936690" cy="65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17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ransition spd="slow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accent6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8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37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55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74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742926" indent="-28574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marL="1142962" indent="-228592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marL="1600148" indent="-228592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marL="2057333" indent="-228592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2514517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03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888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72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5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5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1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4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504" y="81189"/>
            <a:ext cx="9072563" cy="49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031" y="815721"/>
            <a:ext cx="90725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7838" y="6447723"/>
            <a:ext cx="130208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4A31F8-AB12-4BBE-B1AD-EF45C4B960C3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4F79F119-3814-4DC1-8723-187F7D15538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17501" y="629962"/>
            <a:ext cx="10080625" cy="0"/>
          </a:xfrm>
          <a:prstGeom prst="line">
            <a:avLst/>
          </a:prstGeom>
          <a:noFill/>
          <a:ln w="57150" cmpd="thickThin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FB5969-F82C-4EB5-95F0-9E7C3D15E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17500" y="6500814"/>
            <a:ext cx="4740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先端技術活用推進課 </a:t>
            </a:r>
            <a:r>
              <a:rPr lang="en-US" altLang="ja-JP" dirty="0"/>
              <a:t>/</a:t>
            </a:r>
            <a:r>
              <a:rPr lang="ja-JP" altLang="en-US" dirty="0"/>
              <a:t> </a:t>
            </a:r>
            <a:r>
              <a:rPr lang="en-US" altLang="ja-JP" dirty="0"/>
              <a:t>Advanced</a:t>
            </a:r>
            <a:r>
              <a:rPr lang="ja-JP" altLang="en-US" dirty="0"/>
              <a:t> </a:t>
            </a:r>
            <a:r>
              <a:rPr lang="en-US" altLang="ja-JP" dirty="0"/>
              <a:t>Technology</a:t>
            </a:r>
            <a:r>
              <a:rPr lang="ja-JP" altLang="en-US" dirty="0"/>
              <a:t> </a:t>
            </a:r>
            <a:r>
              <a:rPr lang="en-US" altLang="ja-JP" dirty="0"/>
              <a:t>Promotion Div.</a:t>
            </a:r>
            <a:endParaRPr lang="ja-JP" altLang="en-US" dirty="0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1"/>
          <a:stretch/>
        </p:blipFill>
        <p:spPr>
          <a:xfrm>
            <a:off x="9126434" y="0"/>
            <a:ext cx="936690" cy="65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6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</p:sldLayoutIdLst>
  <p:transition spd="slow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accent6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8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37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55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74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742926" indent="-28574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marL="1142962" indent="-228592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marL="1600148" indent="-228592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marL="2057333" indent="-228592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2514517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03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888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72" indent="-22859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5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5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1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4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0" algn="l" defTabSz="9143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 bwMode="auto">
          <a:xfrm>
            <a:off x="0" y="621247"/>
            <a:ext cx="10088159" cy="112129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75081" y="140504"/>
            <a:ext cx="10013077" cy="4127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ja-JP" altLang="en-US" sz="24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事業活動温暖化対策計画書</a:t>
            </a:r>
            <a:r>
              <a:rPr lang="ja-JP" altLang="en-US" sz="2400" b="1" kern="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制度に</a:t>
            </a:r>
            <a:r>
              <a:rPr lang="ja-JP" altLang="en-US" sz="2400" b="1" kern="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ついて</a:t>
            </a:r>
            <a:endParaRPr lang="en-US" altLang="ja-JP" sz="1800" b="1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>
            <a:off x="75081" y="598232"/>
            <a:ext cx="9937304" cy="0"/>
          </a:xfrm>
          <a:prstGeom prst="line">
            <a:avLst/>
          </a:prstGeom>
          <a:noFill/>
          <a:ln w="47625" cap="flat" cmpd="thickThin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260976" y="780676"/>
            <a:ext cx="738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事業所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から排出される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CO</a:t>
            </a:r>
            <a:r>
              <a:rPr lang="en-US" altLang="ja-JP" sz="2400" b="1" baseline="-25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を「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見える化」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計画</a:t>
            </a:r>
            <a:r>
              <a:rPr lang="en-US" altLang="ja-JP" sz="2400" b="1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基づき削減を目指す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制度</a:t>
            </a:r>
            <a:endParaRPr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889057" y="2148882"/>
            <a:ext cx="7747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■事業所の電気代やガス代を一年分入力することでエネルギーの　　  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使用量を「見える化」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■専門家のアドバイスをもらいながら、具体的な取組を含めた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エネルギー削減の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計画書を作成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ます。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889057" y="5250516"/>
            <a:ext cx="798623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■計画の進捗状況を毎年度、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県に報告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頂きます。　　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優良事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業者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は県で表彰いたします。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（計画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・実施状況は県ＨＰで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公表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しま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■自社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の気候変動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対策として外部にＰＲできます。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47890" y="6348641"/>
            <a:ext cx="47972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u="sng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制度</a:t>
            </a:r>
            <a:r>
              <a:rPr lang="ja-JP" altLang="en-US" sz="2200" b="1" u="sng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対象外の事業者</a:t>
            </a:r>
            <a:r>
              <a:rPr lang="ja-JP" altLang="en-US" sz="2200" b="1" u="sng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</a:t>
            </a:r>
            <a:r>
              <a:rPr lang="ja-JP" altLang="en-US" sz="2200" b="1" u="sng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</a:t>
            </a:r>
            <a:r>
              <a:rPr lang="ja-JP" altLang="en-US" sz="2200" b="1" u="sng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できます</a:t>
            </a:r>
            <a:endParaRPr lang="en-US" altLang="ja-JP" sz="2200" b="1" u="sng" dirty="0" smtClean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6699682" y="644210"/>
            <a:ext cx="3388477" cy="1091784"/>
            <a:chOff x="6222119" y="2826460"/>
            <a:chExt cx="5063161" cy="597902"/>
          </a:xfrm>
          <a:solidFill>
            <a:schemeClr val="accent5"/>
          </a:solidFill>
        </p:grpSpPr>
        <p:sp>
          <p:nvSpPr>
            <p:cNvPr id="27" name="テキスト ボックス 26"/>
            <p:cNvSpPr txBox="1"/>
            <p:nvPr/>
          </p:nvSpPr>
          <p:spPr>
            <a:xfrm>
              <a:off x="6222119" y="3019842"/>
              <a:ext cx="5063161" cy="40452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〇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エネルギー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lang="en-US" altLang="ja-JP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1,500kl</a:t>
              </a:r>
              <a:r>
                <a:rPr lang="en-US" altLang="ja-JP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/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以上使用</a:t>
              </a:r>
              <a:r>
                <a:rPr lang="en-US" altLang="ja-JP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 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〇 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温室効果ガス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lang="en-US" altLang="ja-JP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3,000t</a:t>
              </a:r>
              <a:r>
                <a:rPr lang="en-US" altLang="ja-JP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/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年以上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排出</a:t>
              </a:r>
              <a:endPara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〇 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自動車を</a:t>
              </a:r>
              <a:r>
                <a:rPr lang="en-US" altLang="ja-JP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200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台以上使用</a:t>
              </a:r>
              <a:endPara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222119" y="2826460"/>
              <a:ext cx="3993741" cy="18540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+mj-ea"/>
                  <a:ea typeface="+mj-ea"/>
                </a:rPr>
                <a:t>＜制度対象事業者＞</a:t>
              </a:r>
              <a:endParaRPr lang="en-US" altLang="ja-JP" sz="1600" dirty="0" smtClean="0">
                <a:latin typeface="+mj-ea"/>
                <a:ea typeface="+mj-ea"/>
              </a:endParaRPr>
            </a:p>
          </p:txBody>
        </p:sp>
      </p:grpSp>
      <p:sp>
        <p:nvSpPr>
          <p:cNvPr id="74" name="テキスト ボックス 73"/>
          <p:cNvSpPr txBox="1"/>
          <p:nvPr/>
        </p:nvSpPr>
        <p:spPr>
          <a:xfrm>
            <a:off x="4973739" y="1214717"/>
            <a:ext cx="142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最大３か年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5" name="図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9" y="54852"/>
            <a:ext cx="984400" cy="521417"/>
          </a:xfrm>
          <a:prstGeom prst="rect">
            <a:avLst/>
          </a:prstGeom>
        </p:spPr>
      </p:pic>
      <p:grpSp>
        <p:nvGrpSpPr>
          <p:cNvPr id="82" name="グループ化 81"/>
          <p:cNvGrpSpPr/>
          <p:nvPr/>
        </p:nvGrpSpPr>
        <p:grpSpPr>
          <a:xfrm>
            <a:off x="8145500" y="130788"/>
            <a:ext cx="1888067" cy="411346"/>
            <a:chOff x="-214176" y="150325"/>
            <a:chExt cx="2550696" cy="603482"/>
          </a:xfrm>
        </p:grpSpPr>
        <p:pic>
          <p:nvPicPr>
            <p:cNvPr id="83" name="図 82" descr="\\svky\全庁共有\その他（共通）\広報ツール\R1(H31)\しあわせ信州創造プラン2.0(SDGs)\ＳＤＧｓアイコン画像\sdg_logo (横).pn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36" y="150325"/>
              <a:ext cx="1852274" cy="2616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テキスト ボックス 15"/>
            <p:cNvSpPr txBox="1">
              <a:spLocks noChangeArrowheads="1"/>
            </p:cNvSpPr>
            <p:nvPr/>
          </p:nvSpPr>
          <p:spPr bwMode="auto">
            <a:xfrm>
              <a:off x="-214176" y="422010"/>
              <a:ext cx="2550696" cy="331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lnSpc>
                  <a:spcPts val="1200"/>
                </a:lnSpc>
                <a:spcAft>
                  <a:spcPts val="0"/>
                </a:spcAft>
              </a:pPr>
              <a:r>
                <a:rPr lang="ja-JP" altLang="en-US" sz="800" kern="100" dirty="0" smtClean="0">
                  <a:latin typeface="Century" panose="020406040505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［</a:t>
              </a:r>
              <a:r>
                <a:rPr lang="ja-JP" altLang="en-US" sz="800" b="1" kern="100" dirty="0" smtClean="0">
                  <a:latin typeface="Century" panose="020406040505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長野県</a:t>
              </a:r>
              <a:r>
                <a:rPr lang="ja-JP" altLang="en-US" sz="600" kern="100" dirty="0">
                  <a:latin typeface="Century" panose="020406040505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は</a:t>
              </a:r>
              <a:r>
                <a:rPr lang="ja-JP" altLang="en-US" sz="800" b="1" kern="100" dirty="0">
                  <a:latin typeface="Century" panose="020406040505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「</a:t>
              </a:r>
              <a:r>
                <a:rPr lang="en-US" sz="800" b="1" kern="100" dirty="0">
                  <a:latin typeface="Century" panose="020406040505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SDGs</a:t>
              </a:r>
              <a:r>
                <a:rPr lang="ja-JP" altLang="en-US" sz="800" b="1" kern="100" dirty="0">
                  <a:latin typeface="Century" panose="020406040505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未来都市」</a:t>
              </a:r>
              <a:r>
                <a:rPr lang="ja-JP" altLang="en-US" sz="600" kern="100" dirty="0" smtClean="0">
                  <a:latin typeface="Century" panose="020406040505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です</a:t>
              </a:r>
              <a:r>
                <a:rPr lang="ja-JP" altLang="en-US" sz="800" kern="100" dirty="0" smtClean="0">
                  <a:latin typeface="Century" panose="020406040505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］</a:t>
              </a:r>
              <a:r>
                <a:rPr lang="en-US" sz="600" kern="100" dirty="0">
                  <a:latin typeface="メイリオ" panose="020B0604030504040204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altLang="en-US" sz="6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315568" y="2112077"/>
            <a:ext cx="1437158" cy="4335283"/>
            <a:chOff x="88922" y="1633412"/>
            <a:chExt cx="1607083" cy="4847873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22" y="1633412"/>
              <a:ext cx="1607083" cy="1644313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22" y="3314588"/>
              <a:ext cx="1482985" cy="1433345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22" y="5030894"/>
              <a:ext cx="1513178" cy="1450391"/>
            </a:xfrm>
            <a:prstGeom prst="rect">
              <a:avLst/>
            </a:prstGeom>
          </p:spPr>
        </p:pic>
      </p:grpSp>
      <p:sp>
        <p:nvSpPr>
          <p:cNvPr id="12" name="角丸四角形 11"/>
          <p:cNvSpPr/>
          <p:nvPr/>
        </p:nvSpPr>
        <p:spPr bwMode="auto">
          <a:xfrm>
            <a:off x="75081" y="4979747"/>
            <a:ext cx="10005544" cy="1867616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89057" y="3931733"/>
            <a:ext cx="7662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■作成した計画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に基づいて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、具体的取組により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削減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を実行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エネルギー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の無駄を減らすことで経費を削減してゆけます。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77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デザインの設定">
  <a:themeElements>
    <a:clrScheme name="1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80000">
              <a:schemeClr val="bg1">
                <a:lumMod val="95000"/>
              </a:schemeClr>
            </a:gs>
            <a:gs pos="0">
              <a:schemeClr val="tx1">
                <a:lumMod val="95000"/>
                <a:lumOff val="5000"/>
              </a:schemeClr>
            </a:gs>
            <a:gs pos="27083">
              <a:schemeClr val="bg1">
                <a:lumMod val="65000"/>
              </a:schemeClr>
            </a:gs>
            <a:gs pos="49152">
              <a:schemeClr val="bg1">
                <a:lumMod val="75000"/>
              </a:schemeClr>
            </a:gs>
            <a:gs pos="64000">
              <a:schemeClr val="bg1">
                <a:lumMod val="85000"/>
              </a:schemeClr>
            </a:gs>
            <a:gs pos="100000">
              <a:schemeClr val="bg1"/>
            </a:gs>
          </a:gsLst>
          <a:lin ang="10800000" scaled="0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600" dirty="0" smtClean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>
        <a:noFill/>
      </a:spPr>
      <a:bodyPr vert="horz" wrap="square" rtlCol="0">
        <a:noAutofit/>
      </a:bodyPr>
      <a:lstStyle>
        <a:defPPr algn="l">
          <a:defRPr kumimoji="1" sz="11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>
    <a:extraClrScheme>
      <a:clrScheme name="1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デザインの設定">
  <a:themeElements>
    <a:clrScheme name="1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1600" b="1" dirty="0" smtClean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>
        <a:noFill/>
      </a:spPr>
      <a:bodyPr vert="horz" wrap="square" rtlCol="0">
        <a:noAutofit/>
      </a:bodyPr>
      <a:lstStyle>
        <a:defPPr algn="l">
          <a:defRPr kumimoji="1" sz="11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>
    <a:extraClrScheme>
      <a:clrScheme name="1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85000">
              <a:schemeClr val="accent1">
                <a:lumMod val="20000"/>
                <a:lumOff val="80000"/>
                <a:alpha val="77000"/>
              </a:schemeClr>
            </a:gs>
            <a:gs pos="99000">
              <a:schemeClr val="accent1">
                <a:lumMod val="75000"/>
              </a:schemeClr>
            </a:gs>
            <a:gs pos="57000">
              <a:schemeClr val="accent1">
                <a:lumMod val="60000"/>
                <a:lumOff val="40000"/>
              </a:schemeClr>
            </a:gs>
          </a:gsLst>
          <a:lin ang="10800000" scaled="1"/>
          <a:tileRect/>
        </a:gradFill>
        <a:ln>
          <a:noFill/>
        </a:ln>
      </a:spPr>
      <a:bodyPr rtlCol="0" anchor="ctr"/>
      <a:lstStyle>
        <a:defPPr>
          <a:defRPr kumimoji="1" sz="1400" dirty="0" smtClean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デザインの設定">
  <a:themeElements>
    <a:clrScheme name="1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1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デザインの設定">
  <a:themeElements>
    <a:clrScheme name="1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600" dirty="0" smtClean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>
        <a:noFill/>
      </a:spPr>
      <a:bodyPr vert="horz" wrap="square" rtlCol="0">
        <a:noAutofit/>
      </a:bodyPr>
      <a:lstStyle>
        <a:defPPr algn="l">
          <a:defRPr kumimoji="1" sz="11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>
    <a:extraClrScheme>
      <a:clrScheme name="1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デザインの設定">
  <a:themeElements>
    <a:clrScheme name="1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600" dirty="0" smtClean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>
        <a:noFill/>
      </a:spPr>
      <a:bodyPr vert="horz" wrap="square" rtlCol="0">
        <a:noAutofit/>
      </a:bodyPr>
      <a:lstStyle>
        <a:defPPr algn="l">
          <a:defRPr kumimoji="1" sz="11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>
    <a:extraClrScheme>
      <a:clrScheme name="1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デザインの設定">
  <a:themeElements>
    <a:clrScheme name="1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600" dirty="0" smtClean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>
        <a:noFill/>
      </a:spPr>
      <a:bodyPr vert="horz" wrap="square" rtlCol="0">
        <a:noAutofit/>
      </a:bodyPr>
      <a:lstStyle>
        <a:defPPr algn="l">
          <a:defRPr kumimoji="1" sz="11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>
    <a:extraClrScheme>
      <a:clrScheme name="1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11741</TotalTime>
  <Words>121</Words>
  <Application>Microsoft Office PowerPoint</Application>
  <PresentationFormat>ユーザー設定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12</vt:i4>
      </vt:variant>
      <vt:variant>
        <vt:lpstr>スライド タイトル</vt:lpstr>
      </vt:variant>
      <vt:variant>
        <vt:i4>1</vt:i4>
      </vt:variant>
    </vt:vector>
  </HeadingPairs>
  <TitlesOfParts>
    <vt:vector size="21" baseType="lpstr">
      <vt:lpstr>Meiryo UI</vt:lpstr>
      <vt:lpstr>ＭＳ Ｐゴシック</vt:lpstr>
      <vt:lpstr>ＭＳ Ｐ明朝</vt:lpstr>
      <vt:lpstr>ＭＳ 明朝</vt:lpstr>
      <vt:lpstr>メイリオ</vt:lpstr>
      <vt:lpstr>Arial</vt:lpstr>
      <vt:lpstr>Century</vt:lpstr>
      <vt:lpstr>Times New Roman</vt:lpstr>
      <vt:lpstr>デザインの設定</vt:lpstr>
      <vt:lpstr>1_デザインの設定</vt:lpstr>
      <vt:lpstr>2_デザインの設定</vt:lpstr>
      <vt:lpstr>3_デザインの設定</vt:lpstr>
      <vt:lpstr>4_デザインの設定</vt:lpstr>
      <vt:lpstr>5_デザインの設定</vt:lpstr>
      <vt:lpstr>6_デザインの設定</vt:lpstr>
      <vt:lpstr>7_デザインの設定</vt:lpstr>
      <vt:lpstr>8_デザインの設定</vt:lpstr>
      <vt:lpstr>9_デザインの設定</vt:lpstr>
      <vt:lpstr>10_デザインの設定</vt:lpstr>
      <vt:lpstr>11_デザインの設定</vt:lpstr>
      <vt:lpstr>PowerPoint プレゼンテーション</vt:lpstr>
    </vt:vector>
  </TitlesOfParts>
  <Company>country-press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country-press</dc:creator>
  <cp:lastModifiedBy>Administrator</cp:lastModifiedBy>
  <cp:revision>1083</cp:revision>
  <cp:lastPrinted>2021-06-24T08:17:01Z</cp:lastPrinted>
  <dcterms:created xsi:type="dcterms:W3CDTF">2008-05-28T14:07:35Z</dcterms:created>
  <dcterms:modified xsi:type="dcterms:W3CDTF">2021-06-24T08:28:04Z</dcterms:modified>
</cp:coreProperties>
</file>