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80" d="100"/>
          <a:sy n="80" d="100"/>
        </p:scale>
        <p:origin x="-2028" y="1776"/>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2019/9/6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668987"/>
            <a:ext cx="6857999" cy="1237013"/>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sz="2000" dirty="0" smtClean="0">
                <a:solidFill>
                  <a:schemeClr val="bg1"/>
                </a:solidFill>
                <a:latin typeface="+mn-ea"/>
              </a:rPr>
              <a:t>問い合わせ先：支給決定を行った各市町村</a:t>
            </a:r>
            <a:r>
              <a:rPr lang="ja-JP" altLang="en-US" sz="2000" dirty="0" err="1" smtClean="0">
                <a:solidFill>
                  <a:schemeClr val="bg1"/>
                </a:solidFill>
                <a:latin typeface="+mn-ea"/>
              </a:rPr>
              <a:t>障がい</a:t>
            </a:r>
            <a:r>
              <a:rPr lang="ja-JP" altLang="en-US" sz="2000" dirty="0" smtClean="0">
                <a:solidFill>
                  <a:schemeClr val="bg1"/>
                </a:solidFill>
                <a:latin typeface="+mn-ea"/>
              </a:rPr>
              <a:t>福祉担当課</a:t>
            </a:r>
            <a:endParaRPr lang="en-US" altLang="ja-JP" sz="2000" dirty="0" smtClean="0">
              <a:solidFill>
                <a:schemeClr val="bg1"/>
              </a:solidFill>
              <a:latin typeface="+mn-ea"/>
            </a:endParaRPr>
          </a:p>
          <a:p>
            <a:pPr marL="82550" indent="-82550" algn="ctr">
              <a:spcAft>
                <a:spcPts val="600"/>
              </a:spcAft>
            </a:pPr>
            <a:r>
              <a:rPr lang="ja-JP" altLang="en-US" sz="2000" dirty="0" smtClean="0">
                <a:solidFill>
                  <a:schemeClr val="bg1"/>
                </a:solidFill>
                <a:latin typeface="+mn-ea"/>
              </a:rPr>
              <a:t>　　　　　　　　　（原則として受給者証に記載があります。）</a:t>
            </a:r>
            <a:r>
              <a:rPr lang="ja-JP" altLang="en-US" dirty="0" smtClean="0">
                <a:solidFill>
                  <a:schemeClr val="bg1"/>
                </a:solidFill>
                <a:latin typeface="+mn-ea"/>
              </a:rPr>
              <a:t>　</a:t>
            </a:r>
            <a:endParaRPr lang="en-US" altLang="ja-JP" dirty="0">
              <a:solidFill>
                <a:schemeClr val="bg1"/>
              </a:solidFill>
              <a:latin typeface="+mn-ea"/>
            </a:endParaRPr>
          </a:p>
          <a:p>
            <a:pPr marL="82550" indent="-82550" algn="ctr">
              <a:spcAft>
                <a:spcPts val="600"/>
              </a:spcAft>
            </a:pPr>
            <a:r>
              <a:rPr lang="en-US" altLang="ja-JP" sz="1200" dirty="0" smtClean="0">
                <a:solidFill>
                  <a:schemeClr val="bg1"/>
                </a:solidFill>
                <a:latin typeface="+mn-ea"/>
              </a:rPr>
              <a:t>※</a:t>
            </a:r>
            <a:r>
              <a:rPr lang="ja-JP" altLang="en-US" sz="1200" dirty="0" smtClean="0">
                <a:solidFill>
                  <a:schemeClr val="bg1"/>
                </a:solidFill>
                <a:latin typeface="+mn-ea"/>
              </a:rPr>
              <a:t>入所施設利用者については県障がい者支援課（電話：</a:t>
            </a:r>
            <a:r>
              <a:rPr lang="en-US" altLang="ja-JP" sz="1200" dirty="0" smtClean="0">
                <a:solidFill>
                  <a:schemeClr val="bg1"/>
                </a:solidFill>
                <a:latin typeface="+mn-ea"/>
              </a:rPr>
              <a:t>026-235-7149</a:t>
            </a:r>
            <a:r>
              <a:rPr lang="ja-JP" altLang="en-US" sz="1200" dirty="0" smtClean="0">
                <a:solidFill>
                  <a:schemeClr val="bg1"/>
                </a:solidFill>
                <a:latin typeface="+mn-ea"/>
              </a:rPr>
              <a:t>）までお問い合わせください。</a:t>
            </a:r>
            <a:r>
              <a:rPr lang="ja-JP" altLang="en-US" sz="1400" dirty="0" smtClean="0">
                <a:solidFill>
                  <a:schemeClr val="bg1"/>
                </a:solidFill>
                <a:latin typeface="+mn-ea"/>
              </a:rPr>
              <a:t>　</a:t>
            </a:r>
            <a:r>
              <a:rPr lang="ja-JP" altLang="en-US" sz="1600" dirty="0" smtClean="0">
                <a:solidFill>
                  <a:schemeClr val="bg1"/>
                </a:solidFill>
                <a:latin typeface="+mn-ea"/>
              </a:rPr>
              <a:t>　</a:t>
            </a:r>
            <a:endParaRPr lang="en-US" altLang="ja-JP" sz="1600" dirty="0" smtClean="0">
              <a:solidFill>
                <a:schemeClr val="bg1"/>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 xmlns:a16="http://schemas.microsoft.com/office/drawing/2014/main" val="2921428443"/>
                    </a:ext>
                  </a:extLst>
                </a:gridCol>
                <a:gridCol w="4559744">
                  <a:extLst>
                    <a:ext uri="{9D8B030D-6E8A-4147-A177-3AD203B41FA5}">
                      <a16:colId xmlns=""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5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216</Words>
  <Application>Microsoft Office PowerPoint</Application>
  <PresentationFormat>A4 210 x 297 mm</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2018-09-26T06:07:55Z</dcterms:created>
  <dcterms:modified xsi:type="dcterms:W3CDTF">2019-09-06T07:22:52Z</dcterms:modified>
</cp:coreProperties>
</file>