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 id="2147483709" r:id="rId5"/>
    <p:sldMasterId id="2147483748" r:id="rId6"/>
    <p:sldMasterId id="2147483758" r:id="rId7"/>
    <p:sldMasterId id="2147483768" r:id="rId8"/>
  </p:sldMasterIdLst>
  <p:notesMasterIdLst>
    <p:notesMasterId r:id="rId18"/>
  </p:notesMasterIdLst>
  <p:handoutMasterIdLst>
    <p:handoutMasterId r:id="rId19"/>
  </p:handoutMasterIdLst>
  <p:sldIdLst>
    <p:sldId id="394" r:id="rId9"/>
    <p:sldId id="641" r:id="rId10"/>
    <p:sldId id="642" r:id="rId11"/>
    <p:sldId id="627" r:id="rId12"/>
    <p:sldId id="630" r:id="rId13"/>
    <p:sldId id="628" r:id="rId14"/>
    <p:sldId id="643" r:id="rId15"/>
    <p:sldId id="633" r:id="rId16"/>
    <p:sldId id="634" r:id="rId1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00FF"/>
    <a:srgbClr val="00FF00"/>
    <a:srgbClr val="99FF99"/>
    <a:srgbClr val="0066FF"/>
    <a:srgbClr val="FF66FF"/>
    <a:srgbClr val="FF9900"/>
    <a:srgbClr val="CCFFFF"/>
    <a:srgbClr val="CC99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94434" autoAdjust="0"/>
  </p:normalViewPr>
  <p:slideViewPr>
    <p:cSldViewPr snapToGrid="0">
      <p:cViewPr varScale="1">
        <p:scale>
          <a:sx n="69" d="100"/>
          <a:sy n="69" d="100"/>
        </p:scale>
        <p:origin x="1512"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2869411033209754E-2"/>
          <c:y val="6.1484697946087484E-2"/>
          <c:w val="0.96598878450171011"/>
          <c:h val="0.84172013417694391"/>
        </c:manualLayout>
      </c:layout>
      <c:barChart>
        <c:barDir val="col"/>
        <c:grouping val="stacked"/>
        <c:varyColors val="0"/>
        <c:ser>
          <c:idx val="0"/>
          <c:order val="0"/>
          <c:tx>
            <c:v>県</c:v>
          </c:tx>
          <c:spPr>
            <a:solidFill>
              <a:srgbClr val="FFCC00"/>
            </a:solidFill>
            <a:ln>
              <a:noFill/>
            </a:ln>
            <a:effectLst/>
          </c:spPr>
          <c:invertIfNegative val="0"/>
          <c:dLbls>
            <c:dLbl>
              <c:idx val="43"/>
              <c:layout>
                <c:manualLayout>
                  <c:x val="0"/>
                  <c:y val="2.1294176193714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87-4045-8301-60A831CAC9F4}"/>
                </c:ext>
              </c:extLst>
            </c:dLbl>
            <c:numFmt formatCode="#,###;[Red]#,###"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新規感染者数!$A$4:$A$48</c:f>
              <c:numCache>
                <c:formatCode>m"月"d"日";@</c:formatCode>
                <c:ptCount val="45"/>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numCache>
            </c:numRef>
          </c:cat>
          <c:val>
            <c:numRef>
              <c:f>新規感染者数!$D$4:$D$48</c:f>
              <c:numCache>
                <c:formatCode>General</c:formatCode>
                <c:ptCount val="45"/>
                <c:pt idx="0">
                  <c:v>0</c:v>
                </c:pt>
                <c:pt idx="1">
                  <c:v>5</c:v>
                </c:pt>
                <c:pt idx="2">
                  <c:v>0</c:v>
                </c:pt>
                <c:pt idx="3">
                  <c:v>0</c:v>
                </c:pt>
                <c:pt idx="4">
                  <c:v>1</c:v>
                </c:pt>
                <c:pt idx="5">
                  <c:v>5</c:v>
                </c:pt>
                <c:pt idx="6">
                  <c:v>3</c:v>
                </c:pt>
                <c:pt idx="7">
                  <c:v>12</c:v>
                </c:pt>
                <c:pt idx="8">
                  <c:v>1</c:v>
                </c:pt>
                <c:pt idx="9">
                  <c:v>2</c:v>
                </c:pt>
                <c:pt idx="10">
                  <c:v>4</c:v>
                </c:pt>
                <c:pt idx="11">
                  <c:v>7</c:v>
                </c:pt>
                <c:pt idx="12">
                  <c:v>8</c:v>
                </c:pt>
                <c:pt idx="13">
                  <c:v>3</c:v>
                </c:pt>
                <c:pt idx="14">
                  <c:v>3</c:v>
                </c:pt>
                <c:pt idx="15">
                  <c:v>7</c:v>
                </c:pt>
                <c:pt idx="16">
                  <c:v>10</c:v>
                </c:pt>
                <c:pt idx="17">
                  <c:v>8</c:v>
                </c:pt>
                <c:pt idx="18">
                  <c:v>10</c:v>
                </c:pt>
                <c:pt idx="19">
                  <c:v>9</c:v>
                </c:pt>
                <c:pt idx="20">
                  <c:v>7</c:v>
                </c:pt>
                <c:pt idx="21">
                  <c:v>8</c:v>
                </c:pt>
                <c:pt idx="22">
                  <c:v>6</c:v>
                </c:pt>
                <c:pt idx="23">
                  <c:v>6</c:v>
                </c:pt>
                <c:pt idx="24">
                  <c:v>3</c:v>
                </c:pt>
                <c:pt idx="25">
                  <c:v>9</c:v>
                </c:pt>
                <c:pt idx="26">
                  <c:v>19</c:v>
                </c:pt>
                <c:pt idx="27">
                  <c:v>9</c:v>
                </c:pt>
                <c:pt idx="28">
                  <c:v>9</c:v>
                </c:pt>
                <c:pt idx="29">
                  <c:v>13</c:v>
                </c:pt>
                <c:pt idx="30">
                  <c:v>9</c:v>
                </c:pt>
                <c:pt idx="31">
                  <c:v>8</c:v>
                </c:pt>
                <c:pt idx="32">
                  <c:v>11</c:v>
                </c:pt>
                <c:pt idx="33">
                  <c:v>9</c:v>
                </c:pt>
                <c:pt idx="34">
                  <c:v>14</c:v>
                </c:pt>
                <c:pt idx="35">
                  <c:v>17</c:v>
                </c:pt>
                <c:pt idx="36">
                  <c:v>9</c:v>
                </c:pt>
                <c:pt idx="37">
                  <c:v>21</c:v>
                </c:pt>
                <c:pt idx="38">
                  <c:v>9</c:v>
                </c:pt>
                <c:pt idx="39">
                  <c:v>14</c:v>
                </c:pt>
                <c:pt idx="40">
                  <c:v>28</c:v>
                </c:pt>
                <c:pt idx="41">
                  <c:v>16</c:v>
                </c:pt>
                <c:pt idx="42">
                  <c:v>14</c:v>
                </c:pt>
                <c:pt idx="43">
                  <c:v>13</c:v>
                </c:pt>
              </c:numCache>
            </c:numRef>
          </c:val>
          <c:extLst>
            <c:ext xmlns:c16="http://schemas.microsoft.com/office/drawing/2014/chart" uri="{C3380CC4-5D6E-409C-BE32-E72D297353CC}">
              <c16:uniqueId val="{00000000-91CA-4F83-A078-EE7540416E7D}"/>
            </c:ext>
          </c:extLst>
        </c:ser>
        <c:ser>
          <c:idx val="1"/>
          <c:order val="1"/>
          <c:tx>
            <c:v>長野市</c:v>
          </c:tx>
          <c:spPr>
            <a:solidFill>
              <a:srgbClr val="99FF99"/>
            </a:solidFill>
            <a:ln>
              <a:noFill/>
            </a:ln>
            <a:effectLst/>
          </c:spPr>
          <c:invertIfNegative val="0"/>
          <c:dLbls>
            <c:numFmt formatCode="#,###;[Red]#,###"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新規感染者数!$A$4:$A$48</c:f>
              <c:numCache>
                <c:formatCode>m"月"d"日";@</c:formatCode>
                <c:ptCount val="45"/>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numCache>
            </c:numRef>
          </c:cat>
          <c:val>
            <c:numRef>
              <c:f>新規感染者数!$C$4:$C$48</c:f>
              <c:numCache>
                <c:formatCode>General</c:formatCode>
                <c:ptCount val="45"/>
                <c:pt idx="0">
                  <c:v>1</c:v>
                </c:pt>
                <c:pt idx="1">
                  <c:v>0</c:v>
                </c:pt>
                <c:pt idx="2">
                  <c:v>1</c:v>
                </c:pt>
                <c:pt idx="3">
                  <c:v>0</c:v>
                </c:pt>
                <c:pt idx="4">
                  <c:v>0</c:v>
                </c:pt>
                <c:pt idx="5">
                  <c:v>1</c:v>
                </c:pt>
                <c:pt idx="6">
                  <c:v>10</c:v>
                </c:pt>
                <c:pt idx="7">
                  <c:v>2</c:v>
                </c:pt>
                <c:pt idx="8">
                  <c:v>2</c:v>
                </c:pt>
                <c:pt idx="9">
                  <c:v>6</c:v>
                </c:pt>
                <c:pt idx="10">
                  <c:v>7</c:v>
                </c:pt>
                <c:pt idx="11">
                  <c:v>16</c:v>
                </c:pt>
                <c:pt idx="12">
                  <c:v>11</c:v>
                </c:pt>
                <c:pt idx="13">
                  <c:v>10</c:v>
                </c:pt>
                <c:pt idx="14">
                  <c:v>7</c:v>
                </c:pt>
                <c:pt idx="15">
                  <c:v>17</c:v>
                </c:pt>
                <c:pt idx="16">
                  <c:v>20</c:v>
                </c:pt>
                <c:pt idx="17">
                  <c:v>12</c:v>
                </c:pt>
                <c:pt idx="18">
                  <c:v>13</c:v>
                </c:pt>
                <c:pt idx="19">
                  <c:v>15</c:v>
                </c:pt>
                <c:pt idx="20">
                  <c:v>8</c:v>
                </c:pt>
                <c:pt idx="21">
                  <c:v>4</c:v>
                </c:pt>
                <c:pt idx="22">
                  <c:v>6</c:v>
                </c:pt>
                <c:pt idx="23">
                  <c:v>1</c:v>
                </c:pt>
                <c:pt idx="24">
                  <c:v>13</c:v>
                </c:pt>
                <c:pt idx="25">
                  <c:v>7</c:v>
                </c:pt>
                <c:pt idx="26">
                  <c:v>3</c:v>
                </c:pt>
                <c:pt idx="27">
                  <c:v>2</c:v>
                </c:pt>
                <c:pt idx="28">
                  <c:v>6</c:v>
                </c:pt>
                <c:pt idx="29">
                  <c:v>5</c:v>
                </c:pt>
                <c:pt idx="30">
                  <c:v>3</c:v>
                </c:pt>
                <c:pt idx="31">
                  <c:v>4</c:v>
                </c:pt>
                <c:pt idx="32">
                  <c:v>4</c:v>
                </c:pt>
                <c:pt idx="33">
                  <c:v>3</c:v>
                </c:pt>
                <c:pt idx="34">
                  <c:v>2</c:v>
                </c:pt>
                <c:pt idx="35">
                  <c:v>3</c:v>
                </c:pt>
                <c:pt idx="36">
                  <c:v>6</c:v>
                </c:pt>
                <c:pt idx="37">
                  <c:v>4</c:v>
                </c:pt>
                <c:pt idx="38">
                  <c:v>20</c:v>
                </c:pt>
                <c:pt idx="39">
                  <c:v>3</c:v>
                </c:pt>
                <c:pt idx="40">
                  <c:v>4</c:v>
                </c:pt>
                <c:pt idx="41">
                  <c:v>0</c:v>
                </c:pt>
                <c:pt idx="42">
                  <c:v>6</c:v>
                </c:pt>
                <c:pt idx="43">
                  <c:v>1</c:v>
                </c:pt>
              </c:numCache>
            </c:numRef>
          </c:val>
          <c:extLst>
            <c:ext xmlns:c16="http://schemas.microsoft.com/office/drawing/2014/chart" uri="{C3380CC4-5D6E-409C-BE32-E72D297353CC}">
              <c16:uniqueId val="{00000001-91CA-4F83-A078-EE7540416E7D}"/>
            </c:ext>
          </c:extLst>
        </c:ser>
        <c:dLbls>
          <c:showLegendKey val="0"/>
          <c:showVal val="0"/>
          <c:showCatName val="0"/>
          <c:showSerName val="0"/>
          <c:showPercent val="0"/>
          <c:showBubbleSize val="0"/>
        </c:dLbls>
        <c:gapWidth val="25"/>
        <c:overlap val="100"/>
        <c:axId val="698826832"/>
        <c:axId val="698819944"/>
      </c:barChart>
      <c:dateAx>
        <c:axId val="698826832"/>
        <c:scaling>
          <c:orientation val="minMax"/>
        </c:scaling>
        <c:delete val="0"/>
        <c:axPos val="b"/>
        <c:numFmt formatCode="m/d;@"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crossAx val="698819944"/>
        <c:crosses val="autoZero"/>
        <c:auto val="1"/>
        <c:lblOffset val="100"/>
        <c:baseTimeUnit val="days"/>
      </c:dateAx>
      <c:valAx>
        <c:axId val="698819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crossAx val="698826832"/>
        <c:crosses val="autoZero"/>
        <c:crossBetween val="between"/>
      </c:valAx>
      <c:spPr>
        <a:noFill/>
        <a:ln>
          <a:noFill/>
        </a:ln>
        <a:effectLst/>
      </c:spPr>
    </c:plotArea>
    <c:legend>
      <c:legendPos val="r"/>
      <c:layout>
        <c:manualLayout>
          <c:xMode val="edge"/>
          <c:yMode val="edge"/>
          <c:x val="6.2311106029703099E-2"/>
          <c:y val="0.17567997167036212"/>
          <c:w val="0.18659338550396795"/>
          <c:h val="0.26861899725928057"/>
        </c:manualLayout>
      </c:layout>
      <c:overlay val="1"/>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ＭＳ ゴシック" panose="020B0609070205080204" pitchFamily="49" charset="-128"/>
          <a:ea typeface="ＭＳ ゴシック" panose="020B0609070205080204" pitchFamily="49" charset="-128"/>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518618147057697E-2"/>
          <c:y val="9.3918150718291168E-2"/>
          <c:w val="0.94383654415226903"/>
          <c:h val="0.76809738048875853"/>
        </c:manualLayout>
      </c:layout>
      <c:barChart>
        <c:barDir val="col"/>
        <c:grouping val="stacked"/>
        <c:varyColors val="0"/>
        <c:ser>
          <c:idx val="0"/>
          <c:order val="0"/>
          <c:tx>
            <c:strRef>
              <c:f>療養者の状況!$B$1</c:f>
              <c:strCache>
                <c:ptCount val="1"/>
                <c:pt idx="0">
                  <c:v>入院中</c:v>
                </c:pt>
              </c:strCache>
            </c:strRef>
          </c:tx>
          <c:spPr>
            <a:solidFill>
              <a:srgbClr val="FFCC00"/>
            </a:solidFill>
            <a:ln>
              <a:noFill/>
            </a:ln>
            <a:effectLst/>
          </c:spPr>
          <c:invertIfNegative val="0"/>
          <c:dLbls>
            <c:dLbl>
              <c:idx val="29"/>
              <c:layout>
                <c:manualLayout>
                  <c:x val="-1.0695143039224356E-16"/>
                  <c:y val="-2.7696390588721063E-2"/>
                </c:manualLayout>
              </c:layout>
              <c:numFmt formatCode="#,###;[Red]#,###"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3.9618727909432147E-2"/>
                      <c:h val="5.3546530815788584E-2"/>
                    </c:manualLayout>
                  </c15:layout>
                </c:ext>
                <c:ext xmlns:c16="http://schemas.microsoft.com/office/drawing/2014/chart" uri="{C3380CC4-5D6E-409C-BE32-E72D297353CC}">
                  <c16:uniqueId val="{00000000-FAE1-4D04-9993-7B41578D1473}"/>
                </c:ext>
              </c:extLst>
            </c:dLbl>
            <c:numFmt formatCode="#,###;[Red]#,###"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療養者の状況!$A$2:$A$31</c:f>
              <c:numCache>
                <c:formatCode>m"月"d"日"</c:formatCode>
                <c:ptCount val="30"/>
                <c:pt idx="0">
                  <c:v>44149</c:v>
                </c:pt>
                <c:pt idx="1">
                  <c:v>44150</c:v>
                </c:pt>
                <c:pt idx="2">
                  <c:v>44151</c:v>
                </c:pt>
                <c:pt idx="3">
                  <c:v>44152</c:v>
                </c:pt>
                <c:pt idx="4">
                  <c:v>44153</c:v>
                </c:pt>
                <c:pt idx="5">
                  <c:v>44154</c:v>
                </c:pt>
                <c:pt idx="6">
                  <c:v>44155</c:v>
                </c:pt>
                <c:pt idx="7">
                  <c:v>44156</c:v>
                </c:pt>
                <c:pt idx="8">
                  <c:v>44157</c:v>
                </c:pt>
                <c:pt idx="9">
                  <c:v>44158</c:v>
                </c:pt>
                <c:pt idx="10">
                  <c:v>44159</c:v>
                </c:pt>
                <c:pt idx="11">
                  <c:v>44160</c:v>
                </c:pt>
                <c:pt idx="12">
                  <c:v>44161</c:v>
                </c:pt>
                <c:pt idx="13">
                  <c:v>44162</c:v>
                </c:pt>
                <c:pt idx="14">
                  <c:v>44163</c:v>
                </c:pt>
                <c:pt idx="15">
                  <c:v>44164</c:v>
                </c:pt>
                <c:pt idx="16">
                  <c:v>44165</c:v>
                </c:pt>
                <c:pt idx="17">
                  <c:v>44166</c:v>
                </c:pt>
                <c:pt idx="18">
                  <c:v>44167</c:v>
                </c:pt>
                <c:pt idx="19">
                  <c:v>44168</c:v>
                </c:pt>
                <c:pt idx="20">
                  <c:v>44169</c:v>
                </c:pt>
                <c:pt idx="21">
                  <c:v>44170</c:v>
                </c:pt>
                <c:pt idx="22">
                  <c:v>44171</c:v>
                </c:pt>
                <c:pt idx="23">
                  <c:v>44172</c:v>
                </c:pt>
                <c:pt idx="24">
                  <c:v>44173</c:v>
                </c:pt>
                <c:pt idx="25">
                  <c:v>44174</c:v>
                </c:pt>
                <c:pt idx="26">
                  <c:v>44175</c:v>
                </c:pt>
                <c:pt idx="27">
                  <c:v>44176</c:v>
                </c:pt>
                <c:pt idx="28">
                  <c:v>44177</c:v>
                </c:pt>
                <c:pt idx="29">
                  <c:v>44178</c:v>
                </c:pt>
              </c:numCache>
            </c:numRef>
          </c:cat>
          <c:val>
            <c:numRef>
              <c:f>療養者の状況!$B$2:$B$31</c:f>
              <c:numCache>
                <c:formatCode>General</c:formatCode>
                <c:ptCount val="30"/>
                <c:pt idx="0">
                  <c:v>80</c:v>
                </c:pt>
                <c:pt idx="1">
                  <c:v>88</c:v>
                </c:pt>
                <c:pt idx="2">
                  <c:v>90</c:v>
                </c:pt>
                <c:pt idx="3">
                  <c:v>95</c:v>
                </c:pt>
                <c:pt idx="4">
                  <c:v>102</c:v>
                </c:pt>
                <c:pt idx="5">
                  <c:v>106</c:v>
                </c:pt>
                <c:pt idx="6">
                  <c:v>110</c:v>
                </c:pt>
                <c:pt idx="7">
                  <c:v>118</c:v>
                </c:pt>
                <c:pt idx="8">
                  <c:v>122</c:v>
                </c:pt>
                <c:pt idx="9">
                  <c:v>131</c:v>
                </c:pt>
                <c:pt idx="10">
                  <c:v>117</c:v>
                </c:pt>
                <c:pt idx="11">
                  <c:v>103</c:v>
                </c:pt>
                <c:pt idx="12">
                  <c:v>103</c:v>
                </c:pt>
                <c:pt idx="13">
                  <c:v>97</c:v>
                </c:pt>
                <c:pt idx="14">
                  <c:v>110</c:v>
                </c:pt>
                <c:pt idx="15">
                  <c:v>112</c:v>
                </c:pt>
                <c:pt idx="16">
                  <c:v>107</c:v>
                </c:pt>
                <c:pt idx="17">
                  <c:v>99</c:v>
                </c:pt>
                <c:pt idx="18">
                  <c:v>97</c:v>
                </c:pt>
                <c:pt idx="19">
                  <c:v>97</c:v>
                </c:pt>
                <c:pt idx="20">
                  <c:v>94</c:v>
                </c:pt>
                <c:pt idx="21">
                  <c:v>102</c:v>
                </c:pt>
                <c:pt idx="22">
                  <c:v>112</c:v>
                </c:pt>
                <c:pt idx="23">
                  <c:v>107</c:v>
                </c:pt>
                <c:pt idx="24">
                  <c:v>109</c:v>
                </c:pt>
                <c:pt idx="25">
                  <c:v>120</c:v>
                </c:pt>
                <c:pt idx="26">
                  <c:v>133</c:v>
                </c:pt>
                <c:pt idx="27">
                  <c:v>134</c:v>
                </c:pt>
                <c:pt idx="28">
                  <c:v>154</c:v>
                </c:pt>
                <c:pt idx="29">
                  <c:v>165</c:v>
                </c:pt>
              </c:numCache>
            </c:numRef>
          </c:val>
          <c:extLst>
            <c:ext xmlns:c16="http://schemas.microsoft.com/office/drawing/2014/chart" uri="{C3380CC4-5D6E-409C-BE32-E72D297353CC}">
              <c16:uniqueId val="{00000000-A11B-4B6D-B00A-214E43CC8648}"/>
            </c:ext>
          </c:extLst>
        </c:ser>
        <c:ser>
          <c:idx val="1"/>
          <c:order val="1"/>
          <c:tx>
            <c:strRef>
              <c:f>療養者の状況!$C$1</c:f>
              <c:strCache>
                <c:ptCount val="1"/>
                <c:pt idx="0">
                  <c:v>宿泊療養中</c:v>
                </c:pt>
              </c:strCache>
            </c:strRef>
          </c:tx>
          <c:spPr>
            <a:solidFill>
              <a:srgbClr val="00B0F0"/>
            </a:solidFill>
            <a:ln>
              <a:noFill/>
            </a:ln>
            <a:effectLst/>
          </c:spPr>
          <c:invertIfNegative val="0"/>
          <c:dLbls>
            <c:dLbl>
              <c:idx val="13"/>
              <c:layout>
                <c:manualLayout>
                  <c:x val="0"/>
                  <c:y val="1.0690422412681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1B-4B6D-B00A-214E43CC8648}"/>
                </c:ext>
              </c:extLst>
            </c:dLbl>
            <c:dLbl>
              <c:idx val="14"/>
              <c:layout>
                <c:manualLayout>
                  <c:x val="-1.0041839680843452E-3"/>
                  <c:y val="1.33630280158512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1B-4B6D-B00A-214E43CC8648}"/>
                </c:ext>
              </c:extLst>
            </c:dLbl>
            <c:numFmt formatCode="#,###;[Red]#,###"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療養者の状況!$A$2:$A$31</c:f>
              <c:numCache>
                <c:formatCode>m"月"d"日"</c:formatCode>
                <c:ptCount val="30"/>
                <c:pt idx="0">
                  <c:v>44149</c:v>
                </c:pt>
                <c:pt idx="1">
                  <c:v>44150</c:v>
                </c:pt>
                <c:pt idx="2">
                  <c:v>44151</c:v>
                </c:pt>
                <c:pt idx="3">
                  <c:v>44152</c:v>
                </c:pt>
                <c:pt idx="4">
                  <c:v>44153</c:v>
                </c:pt>
                <c:pt idx="5">
                  <c:v>44154</c:v>
                </c:pt>
                <c:pt idx="6">
                  <c:v>44155</c:v>
                </c:pt>
                <c:pt idx="7">
                  <c:v>44156</c:v>
                </c:pt>
                <c:pt idx="8">
                  <c:v>44157</c:v>
                </c:pt>
                <c:pt idx="9">
                  <c:v>44158</c:v>
                </c:pt>
                <c:pt idx="10">
                  <c:v>44159</c:v>
                </c:pt>
                <c:pt idx="11">
                  <c:v>44160</c:v>
                </c:pt>
                <c:pt idx="12">
                  <c:v>44161</c:v>
                </c:pt>
                <c:pt idx="13">
                  <c:v>44162</c:v>
                </c:pt>
                <c:pt idx="14">
                  <c:v>44163</c:v>
                </c:pt>
                <c:pt idx="15">
                  <c:v>44164</c:v>
                </c:pt>
                <c:pt idx="16">
                  <c:v>44165</c:v>
                </c:pt>
                <c:pt idx="17">
                  <c:v>44166</c:v>
                </c:pt>
                <c:pt idx="18">
                  <c:v>44167</c:v>
                </c:pt>
                <c:pt idx="19">
                  <c:v>44168</c:v>
                </c:pt>
                <c:pt idx="20">
                  <c:v>44169</c:v>
                </c:pt>
                <c:pt idx="21">
                  <c:v>44170</c:v>
                </c:pt>
                <c:pt idx="22">
                  <c:v>44171</c:v>
                </c:pt>
                <c:pt idx="23">
                  <c:v>44172</c:v>
                </c:pt>
                <c:pt idx="24">
                  <c:v>44173</c:v>
                </c:pt>
                <c:pt idx="25">
                  <c:v>44174</c:v>
                </c:pt>
                <c:pt idx="26">
                  <c:v>44175</c:v>
                </c:pt>
                <c:pt idx="27">
                  <c:v>44176</c:v>
                </c:pt>
                <c:pt idx="28">
                  <c:v>44177</c:v>
                </c:pt>
                <c:pt idx="29">
                  <c:v>44178</c:v>
                </c:pt>
              </c:numCache>
            </c:numRef>
          </c:cat>
          <c:val>
            <c:numRef>
              <c:f>療養者の状況!$C$2:$C$31</c:f>
              <c:numCache>
                <c:formatCode>General</c:formatCode>
                <c:ptCount val="30"/>
                <c:pt idx="0">
                  <c:v>17</c:v>
                </c:pt>
                <c:pt idx="1">
                  <c:v>24</c:v>
                </c:pt>
                <c:pt idx="2">
                  <c:v>26</c:v>
                </c:pt>
                <c:pt idx="3">
                  <c:v>32</c:v>
                </c:pt>
                <c:pt idx="4">
                  <c:v>36</c:v>
                </c:pt>
                <c:pt idx="5">
                  <c:v>37</c:v>
                </c:pt>
                <c:pt idx="6">
                  <c:v>35</c:v>
                </c:pt>
                <c:pt idx="7">
                  <c:v>31</c:v>
                </c:pt>
                <c:pt idx="8">
                  <c:v>26</c:v>
                </c:pt>
                <c:pt idx="9">
                  <c:v>22</c:v>
                </c:pt>
                <c:pt idx="10">
                  <c:v>20</c:v>
                </c:pt>
                <c:pt idx="11">
                  <c:v>14</c:v>
                </c:pt>
                <c:pt idx="12">
                  <c:v>11</c:v>
                </c:pt>
                <c:pt idx="13">
                  <c:v>7</c:v>
                </c:pt>
                <c:pt idx="14">
                  <c:v>6</c:v>
                </c:pt>
                <c:pt idx="15">
                  <c:v>12</c:v>
                </c:pt>
                <c:pt idx="16">
                  <c:v>14</c:v>
                </c:pt>
                <c:pt idx="17">
                  <c:v>13</c:v>
                </c:pt>
                <c:pt idx="18">
                  <c:v>14</c:v>
                </c:pt>
                <c:pt idx="19">
                  <c:v>17</c:v>
                </c:pt>
                <c:pt idx="20">
                  <c:v>15</c:v>
                </c:pt>
                <c:pt idx="21">
                  <c:v>17</c:v>
                </c:pt>
                <c:pt idx="22">
                  <c:v>19</c:v>
                </c:pt>
                <c:pt idx="23">
                  <c:v>17</c:v>
                </c:pt>
                <c:pt idx="24">
                  <c:v>17</c:v>
                </c:pt>
                <c:pt idx="25">
                  <c:v>14</c:v>
                </c:pt>
                <c:pt idx="26">
                  <c:v>17</c:v>
                </c:pt>
                <c:pt idx="27">
                  <c:v>19</c:v>
                </c:pt>
                <c:pt idx="28">
                  <c:v>27</c:v>
                </c:pt>
                <c:pt idx="29">
                  <c:v>29</c:v>
                </c:pt>
              </c:numCache>
            </c:numRef>
          </c:val>
          <c:extLst>
            <c:ext xmlns:c16="http://schemas.microsoft.com/office/drawing/2014/chart" uri="{C3380CC4-5D6E-409C-BE32-E72D297353CC}">
              <c16:uniqueId val="{00000003-A11B-4B6D-B00A-214E43CC8648}"/>
            </c:ext>
          </c:extLst>
        </c:ser>
        <c:ser>
          <c:idx val="2"/>
          <c:order val="2"/>
          <c:tx>
            <c:strRef>
              <c:f>療養者の状況!$D$1</c:f>
              <c:strCache>
                <c:ptCount val="1"/>
                <c:pt idx="0">
                  <c:v>自宅療養中</c:v>
                </c:pt>
              </c:strCache>
            </c:strRef>
          </c:tx>
          <c:spPr>
            <a:solidFill>
              <a:srgbClr val="FF66FF"/>
            </a:solidFill>
            <a:ln>
              <a:noFill/>
            </a:ln>
            <a:effectLst/>
          </c:spPr>
          <c:invertIfNegative val="0"/>
          <c:dLbls>
            <c:numFmt formatCode="#,###;[Red]#,###"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療養者の状況!$A$2:$A$31</c:f>
              <c:numCache>
                <c:formatCode>m"月"d"日"</c:formatCode>
                <c:ptCount val="30"/>
                <c:pt idx="0">
                  <c:v>44149</c:v>
                </c:pt>
                <c:pt idx="1">
                  <c:v>44150</c:v>
                </c:pt>
                <c:pt idx="2">
                  <c:v>44151</c:v>
                </c:pt>
                <c:pt idx="3">
                  <c:v>44152</c:v>
                </c:pt>
                <c:pt idx="4">
                  <c:v>44153</c:v>
                </c:pt>
                <c:pt idx="5">
                  <c:v>44154</c:v>
                </c:pt>
                <c:pt idx="6">
                  <c:v>44155</c:v>
                </c:pt>
                <c:pt idx="7">
                  <c:v>44156</c:v>
                </c:pt>
                <c:pt idx="8">
                  <c:v>44157</c:v>
                </c:pt>
                <c:pt idx="9">
                  <c:v>44158</c:v>
                </c:pt>
                <c:pt idx="10">
                  <c:v>44159</c:v>
                </c:pt>
                <c:pt idx="11">
                  <c:v>44160</c:v>
                </c:pt>
                <c:pt idx="12">
                  <c:v>44161</c:v>
                </c:pt>
                <c:pt idx="13">
                  <c:v>44162</c:v>
                </c:pt>
                <c:pt idx="14">
                  <c:v>44163</c:v>
                </c:pt>
                <c:pt idx="15">
                  <c:v>44164</c:v>
                </c:pt>
                <c:pt idx="16">
                  <c:v>44165</c:v>
                </c:pt>
                <c:pt idx="17">
                  <c:v>44166</c:v>
                </c:pt>
                <c:pt idx="18">
                  <c:v>44167</c:v>
                </c:pt>
                <c:pt idx="19">
                  <c:v>44168</c:v>
                </c:pt>
                <c:pt idx="20">
                  <c:v>44169</c:v>
                </c:pt>
                <c:pt idx="21">
                  <c:v>44170</c:v>
                </c:pt>
                <c:pt idx="22">
                  <c:v>44171</c:v>
                </c:pt>
                <c:pt idx="23">
                  <c:v>44172</c:v>
                </c:pt>
                <c:pt idx="24">
                  <c:v>44173</c:v>
                </c:pt>
                <c:pt idx="25">
                  <c:v>44174</c:v>
                </c:pt>
                <c:pt idx="26">
                  <c:v>44175</c:v>
                </c:pt>
                <c:pt idx="27">
                  <c:v>44176</c:v>
                </c:pt>
                <c:pt idx="28">
                  <c:v>44177</c:v>
                </c:pt>
                <c:pt idx="29">
                  <c:v>44178</c:v>
                </c:pt>
              </c:numCache>
            </c:numRef>
          </c:cat>
          <c:val>
            <c:numRef>
              <c:f>療養者の状況!$D$2:$D$31</c:f>
              <c:numCache>
                <c:formatCode>General</c:formatCode>
                <c:ptCount val="30"/>
                <c:pt idx="0">
                  <c:v>2</c:v>
                </c:pt>
                <c:pt idx="1">
                  <c:v>2</c:v>
                </c:pt>
                <c:pt idx="2">
                  <c:v>3</c:v>
                </c:pt>
                <c:pt idx="3">
                  <c:v>3</c:v>
                </c:pt>
                <c:pt idx="4">
                  <c:v>4</c:v>
                </c:pt>
                <c:pt idx="5">
                  <c:v>4</c:v>
                </c:pt>
                <c:pt idx="6">
                  <c:v>8</c:v>
                </c:pt>
                <c:pt idx="7">
                  <c:v>24</c:v>
                </c:pt>
                <c:pt idx="8">
                  <c:v>19</c:v>
                </c:pt>
                <c:pt idx="9">
                  <c:v>21</c:v>
                </c:pt>
                <c:pt idx="10">
                  <c:v>16</c:v>
                </c:pt>
                <c:pt idx="11">
                  <c:v>14</c:v>
                </c:pt>
                <c:pt idx="12">
                  <c:v>14</c:v>
                </c:pt>
                <c:pt idx="13">
                  <c:v>14</c:v>
                </c:pt>
                <c:pt idx="14">
                  <c:v>12</c:v>
                </c:pt>
                <c:pt idx="15">
                  <c:v>11</c:v>
                </c:pt>
                <c:pt idx="16">
                  <c:v>9</c:v>
                </c:pt>
                <c:pt idx="17">
                  <c:v>11</c:v>
                </c:pt>
                <c:pt idx="18">
                  <c:v>5</c:v>
                </c:pt>
                <c:pt idx="19">
                  <c:v>7</c:v>
                </c:pt>
                <c:pt idx="20">
                  <c:v>11</c:v>
                </c:pt>
                <c:pt idx="21">
                  <c:v>11</c:v>
                </c:pt>
                <c:pt idx="22">
                  <c:v>11</c:v>
                </c:pt>
                <c:pt idx="23">
                  <c:v>13</c:v>
                </c:pt>
                <c:pt idx="24">
                  <c:v>14</c:v>
                </c:pt>
                <c:pt idx="25">
                  <c:v>11</c:v>
                </c:pt>
                <c:pt idx="26">
                  <c:v>10</c:v>
                </c:pt>
                <c:pt idx="27">
                  <c:v>12</c:v>
                </c:pt>
                <c:pt idx="28">
                  <c:v>13</c:v>
                </c:pt>
                <c:pt idx="29">
                  <c:v>10</c:v>
                </c:pt>
              </c:numCache>
            </c:numRef>
          </c:val>
          <c:extLst>
            <c:ext xmlns:c16="http://schemas.microsoft.com/office/drawing/2014/chart" uri="{C3380CC4-5D6E-409C-BE32-E72D297353CC}">
              <c16:uniqueId val="{00000004-A11B-4B6D-B00A-214E43CC8648}"/>
            </c:ext>
          </c:extLst>
        </c:ser>
        <c:ser>
          <c:idx val="3"/>
          <c:order val="3"/>
          <c:tx>
            <c:strRef>
              <c:f>療養者の状況!$E$1</c:f>
              <c:strCache>
                <c:ptCount val="1"/>
                <c:pt idx="0">
                  <c:v>その他調整中</c:v>
                </c:pt>
              </c:strCache>
            </c:strRef>
          </c:tx>
          <c:spPr>
            <a:solidFill>
              <a:srgbClr val="99FF99"/>
            </a:solidFill>
            <a:ln>
              <a:noFill/>
            </a:ln>
            <a:effectLst/>
          </c:spPr>
          <c:invertIfNegative val="0"/>
          <c:dLbls>
            <c:dLbl>
              <c:idx val="4"/>
              <c:layout>
                <c:manualLayout>
                  <c:x val="0"/>
                  <c:y val="-3.8270738521457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1B-4B6D-B00A-214E43CC8648}"/>
                </c:ext>
              </c:extLst>
            </c:dLbl>
            <c:dLbl>
              <c:idx val="5"/>
              <c:layout>
                <c:manualLayout>
                  <c:x val="0"/>
                  <c:y val="-3.8270738521457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1B-4B6D-B00A-214E43CC8648}"/>
                </c:ext>
              </c:extLst>
            </c:dLbl>
            <c:dLbl>
              <c:idx val="6"/>
              <c:layout>
                <c:manualLayout>
                  <c:x val="0"/>
                  <c:y val="-2.9766129961133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1B-4B6D-B00A-214E43CC8648}"/>
                </c:ext>
              </c:extLst>
            </c:dLbl>
            <c:dLbl>
              <c:idx val="8"/>
              <c:layout>
                <c:manualLayout>
                  <c:x val="0"/>
                  <c:y val="-1.8708239222191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11B-4B6D-B00A-214E43CC8648}"/>
                </c:ext>
              </c:extLst>
            </c:dLbl>
            <c:dLbl>
              <c:idx val="9"/>
              <c:layout>
                <c:manualLayout>
                  <c:x val="-1.0041839680843452E-3"/>
                  <c:y val="-2.13808448253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1B-4B6D-B00A-214E43CC8648}"/>
                </c:ext>
              </c:extLst>
            </c:dLbl>
            <c:dLbl>
              <c:idx val="10"/>
              <c:layout>
                <c:manualLayout>
                  <c:x val="0"/>
                  <c:y val="-8.01781680951082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11B-4B6D-B00A-214E43CC8648}"/>
                </c:ext>
              </c:extLst>
            </c:dLbl>
            <c:dLbl>
              <c:idx val="13"/>
              <c:layout>
                <c:manualLayout>
                  <c:x val="0"/>
                  <c:y val="-1.60356336190215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11B-4B6D-B00A-214E43CC8648}"/>
                </c:ext>
              </c:extLst>
            </c:dLbl>
            <c:dLbl>
              <c:idx val="14"/>
              <c:layout>
                <c:manualLayout>
                  <c:x val="-1.0041839680843452E-3"/>
                  <c:y val="-1.33630280158513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11B-4B6D-B00A-214E43CC8648}"/>
                </c:ext>
              </c:extLst>
            </c:dLbl>
            <c:dLbl>
              <c:idx val="15"/>
              <c:layout>
                <c:manualLayout>
                  <c:x val="1.0164321869658979E-3"/>
                  <c:y val="-1.8708239222191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11B-4B6D-B00A-214E43CC8648}"/>
                </c:ext>
              </c:extLst>
            </c:dLbl>
            <c:dLbl>
              <c:idx val="18"/>
              <c:layout>
                <c:manualLayout>
                  <c:x val="0"/>
                  <c:y val="-3.1317962187054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11B-4B6D-B00A-214E43CC8648}"/>
                </c:ext>
              </c:extLst>
            </c:dLbl>
            <c:numFmt formatCode="#,###;[Red]#,###"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療養者の状況!$A$2:$A$31</c:f>
              <c:numCache>
                <c:formatCode>m"月"d"日"</c:formatCode>
                <c:ptCount val="30"/>
                <c:pt idx="0">
                  <c:v>44149</c:v>
                </c:pt>
                <c:pt idx="1">
                  <c:v>44150</c:v>
                </c:pt>
                <c:pt idx="2">
                  <c:v>44151</c:v>
                </c:pt>
                <c:pt idx="3">
                  <c:v>44152</c:v>
                </c:pt>
                <c:pt idx="4">
                  <c:v>44153</c:v>
                </c:pt>
                <c:pt idx="5">
                  <c:v>44154</c:v>
                </c:pt>
                <c:pt idx="6">
                  <c:v>44155</c:v>
                </c:pt>
                <c:pt idx="7">
                  <c:v>44156</c:v>
                </c:pt>
                <c:pt idx="8">
                  <c:v>44157</c:v>
                </c:pt>
                <c:pt idx="9">
                  <c:v>44158</c:v>
                </c:pt>
                <c:pt idx="10">
                  <c:v>44159</c:v>
                </c:pt>
                <c:pt idx="11">
                  <c:v>44160</c:v>
                </c:pt>
                <c:pt idx="12">
                  <c:v>44161</c:v>
                </c:pt>
                <c:pt idx="13">
                  <c:v>44162</c:v>
                </c:pt>
                <c:pt idx="14">
                  <c:v>44163</c:v>
                </c:pt>
                <c:pt idx="15">
                  <c:v>44164</c:v>
                </c:pt>
                <c:pt idx="16">
                  <c:v>44165</c:v>
                </c:pt>
                <c:pt idx="17">
                  <c:v>44166</c:v>
                </c:pt>
                <c:pt idx="18">
                  <c:v>44167</c:v>
                </c:pt>
                <c:pt idx="19">
                  <c:v>44168</c:v>
                </c:pt>
                <c:pt idx="20">
                  <c:v>44169</c:v>
                </c:pt>
                <c:pt idx="21">
                  <c:v>44170</c:v>
                </c:pt>
                <c:pt idx="22">
                  <c:v>44171</c:v>
                </c:pt>
                <c:pt idx="23">
                  <c:v>44172</c:v>
                </c:pt>
                <c:pt idx="24">
                  <c:v>44173</c:v>
                </c:pt>
                <c:pt idx="25">
                  <c:v>44174</c:v>
                </c:pt>
                <c:pt idx="26">
                  <c:v>44175</c:v>
                </c:pt>
                <c:pt idx="27">
                  <c:v>44176</c:v>
                </c:pt>
                <c:pt idx="28">
                  <c:v>44177</c:v>
                </c:pt>
                <c:pt idx="29">
                  <c:v>44178</c:v>
                </c:pt>
              </c:numCache>
            </c:numRef>
          </c:cat>
          <c:val>
            <c:numRef>
              <c:f>療養者の状況!$E$2:$E$31</c:f>
              <c:numCache>
                <c:formatCode>General</c:formatCode>
                <c:ptCount val="30"/>
                <c:pt idx="0">
                  <c:v>0</c:v>
                </c:pt>
                <c:pt idx="1">
                  <c:v>0</c:v>
                </c:pt>
                <c:pt idx="2">
                  <c:v>0</c:v>
                </c:pt>
                <c:pt idx="3">
                  <c:v>0</c:v>
                </c:pt>
                <c:pt idx="4">
                  <c:v>4</c:v>
                </c:pt>
                <c:pt idx="5">
                  <c:v>5</c:v>
                </c:pt>
                <c:pt idx="6">
                  <c:v>10</c:v>
                </c:pt>
                <c:pt idx="7">
                  <c:v>0</c:v>
                </c:pt>
                <c:pt idx="8">
                  <c:v>2</c:v>
                </c:pt>
                <c:pt idx="9">
                  <c:v>1</c:v>
                </c:pt>
                <c:pt idx="10">
                  <c:v>2</c:v>
                </c:pt>
                <c:pt idx="11">
                  <c:v>1</c:v>
                </c:pt>
                <c:pt idx="12">
                  <c:v>0</c:v>
                </c:pt>
                <c:pt idx="13">
                  <c:v>1</c:v>
                </c:pt>
                <c:pt idx="14">
                  <c:v>3</c:v>
                </c:pt>
                <c:pt idx="15">
                  <c:v>1</c:v>
                </c:pt>
                <c:pt idx="16">
                  <c:v>0</c:v>
                </c:pt>
                <c:pt idx="17">
                  <c:v>0</c:v>
                </c:pt>
                <c:pt idx="18">
                  <c:v>1</c:v>
                </c:pt>
                <c:pt idx="19">
                  <c:v>0</c:v>
                </c:pt>
                <c:pt idx="20">
                  <c:v>0</c:v>
                </c:pt>
                <c:pt idx="21">
                  <c:v>0</c:v>
                </c:pt>
                <c:pt idx="22">
                  <c:v>0</c:v>
                </c:pt>
                <c:pt idx="23">
                  <c:v>3</c:v>
                </c:pt>
                <c:pt idx="24">
                  <c:v>1</c:v>
                </c:pt>
                <c:pt idx="25">
                  <c:v>3</c:v>
                </c:pt>
                <c:pt idx="26">
                  <c:v>2</c:v>
                </c:pt>
                <c:pt idx="27">
                  <c:v>2</c:v>
                </c:pt>
                <c:pt idx="28">
                  <c:v>1</c:v>
                </c:pt>
                <c:pt idx="29">
                  <c:v>0</c:v>
                </c:pt>
              </c:numCache>
            </c:numRef>
          </c:val>
          <c:extLst>
            <c:ext xmlns:c16="http://schemas.microsoft.com/office/drawing/2014/chart" uri="{C3380CC4-5D6E-409C-BE32-E72D297353CC}">
              <c16:uniqueId val="{0000000F-A11B-4B6D-B00A-214E43CC8648}"/>
            </c:ext>
          </c:extLst>
        </c:ser>
        <c:dLbls>
          <c:showLegendKey val="0"/>
          <c:showVal val="0"/>
          <c:showCatName val="0"/>
          <c:showSerName val="0"/>
          <c:showPercent val="0"/>
          <c:showBubbleSize val="0"/>
        </c:dLbls>
        <c:gapWidth val="20"/>
        <c:overlap val="100"/>
        <c:axId val="531288160"/>
        <c:axId val="531288488"/>
      </c:barChart>
      <c:barChart>
        <c:barDir val="col"/>
        <c:grouping val="stacked"/>
        <c:varyColors val="0"/>
        <c:ser>
          <c:idx val="4"/>
          <c:order val="4"/>
          <c:tx>
            <c:strRef>
              <c:f>療養者の状況!$F$1</c:f>
              <c:strCache>
                <c:ptCount val="1"/>
                <c:pt idx="0">
                  <c:v>合計</c:v>
                </c:pt>
              </c:strCache>
            </c:strRef>
          </c:tx>
          <c:spPr>
            <a:noFill/>
            <a:ln>
              <a:noFill/>
            </a:ln>
            <a:effectLst/>
          </c:spPr>
          <c:invertIfNegative val="0"/>
          <c:cat>
            <c:numRef>
              <c:f>療養者の状況!$A$2:$A$31</c:f>
              <c:numCache>
                <c:formatCode>m"月"d"日"</c:formatCode>
                <c:ptCount val="30"/>
                <c:pt idx="0">
                  <c:v>44149</c:v>
                </c:pt>
                <c:pt idx="1">
                  <c:v>44150</c:v>
                </c:pt>
                <c:pt idx="2">
                  <c:v>44151</c:v>
                </c:pt>
                <c:pt idx="3">
                  <c:v>44152</c:v>
                </c:pt>
                <c:pt idx="4">
                  <c:v>44153</c:v>
                </c:pt>
                <c:pt idx="5">
                  <c:v>44154</c:v>
                </c:pt>
                <c:pt idx="6">
                  <c:v>44155</c:v>
                </c:pt>
                <c:pt idx="7">
                  <c:v>44156</c:v>
                </c:pt>
                <c:pt idx="8">
                  <c:v>44157</c:v>
                </c:pt>
                <c:pt idx="9">
                  <c:v>44158</c:v>
                </c:pt>
                <c:pt idx="10">
                  <c:v>44159</c:v>
                </c:pt>
                <c:pt idx="11">
                  <c:v>44160</c:v>
                </c:pt>
                <c:pt idx="12">
                  <c:v>44161</c:v>
                </c:pt>
                <c:pt idx="13">
                  <c:v>44162</c:v>
                </c:pt>
                <c:pt idx="14">
                  <c:v>44163</c:v>
                </c:pt>
                <c:pt idx="15">
                  <c:v>44164</c:v>
                </c:pt>
                <c:pt idx="16">
                  <c:v>44165</c:v>
                </c:pt>
                <c:pt idx="17">
                  <c:v>44166</c:v>
                </c:pt>
                <c:pt idx="18">
                  <c:v>44167</c:v>
                </c:pt>
                <c:pt idx="19">
                  <c:v>44168</c:v>
                </c:pt>
                <c:pt idx="20">
                  <c:v>44169</c:v>
                </c:pt>
                <c:pt idx="21">
                  <c:v>44170</c:v>
                </c:pt>
                <c:pt idx="22">
                  <c:v>44171</c:v>
                </c:pt>
                <c:pt idx="23">
                  <c:v>44172</c:v>
                </c:pt>
                <c:pt idx="24">
                  <c:v>44173</c:v>
                </c:pt>
                <c:pt idx="25">
                  <c:v>44174</c:v>
                </c:pt>
                <c:pt idx="26">
                  <c:v>44175</c:v>
                </c:pt>
                <c:pt idx="27">
                  <c:v>44176</c:v>
                </c:pt>
                <c:pt idx="28">
                  <c:v>44177</c:v>
                </c:pt>
                <c:pt idx="29">
                  <c:v>44178</c:v>
                </c:pt>
              </c:numCache>
            </c:numRef>
          </c:cat>
          <c:val>
            <c:numRef>
              <c:f>療養者の状況!$F$2:$F$31</c:f>
              <c:numCache>
                <c:formatCode>General</c:formatCode>
                <c:ptCount val="30"/>
                <c:pt idx="0">
                  <c:v>99</c:v>
                </c:pt>
                <c:pt idx="1">
                  <c:v>114</c:v>
                </c:pt>
                <c:pt idx="2">
                  <c:v>119</c:v>
                </c:pt>
                <c:pt idx="3">
                  <c:v>130</c:v>
                </c:pt>
                <c:pt idx="4">
                  <c:v>146</c:v>
                </c:pt>
                <c:pt idx="5">
                  <c:v>152</c:v>
                </c:pt>
                <c:pt idx="6">
                  <c:v>163</c:v>
                </c:pt>
                <c:pt idx="7">
                  <c:v>173</c:v>
                </c:pt>
                <c:pt idx="8">
                  <c:v>169</c:v>
                </c:pt>
                <c:pt idx="9">
                  <c:v>175</c:v>
                </c:pt>
                <c:pt idx="10">
                  <c:v>155</c:v>
                </c:pt>
                <c:pt idx="11">
                  <c:v>132</c:v>
                </c:pt>
                <c:pt idx="12">
                  <c:v>128</c:v>
                </c:pt>
                <c:pt idx="13">
                  <c:v>119</c:v>
                </c:pt>
                <c:pt idx="14">
                  <c:v>131</c:v>
                </c:pt>
                <c:pt idx="15">
                  <c:v>136</c:v>
                </c:pt>
                <c:pt idx="16">
                  <c:v>130</c:v>
                </c:pt>
                <c:pt idx="17">
                  <c:v>123</c:v>
                </c:pt>
                <c:pt idx="18">
                  <c:v>117</c:v>
                </c:pt>
                <c:pt idx="19">
                  <c:v>121</c:v>
                </c:pt>
                <c:pt idx="20">
                  <c:v>120</c:v>
                </c:pt>
                <c:pt idx="21">
                  <c:v>130</c:v>
                </c:pt>
                <c:pt idx="22">
                  <c:v>142</c:v>
                </c:pt>
                <c:pt idx="23">
                  <c:v>140</c:v>
                </c:pt>
                <c:pt idx="24">
                  <c:v>141</c:v>
                </c:pt>
                <c:pt idx="25">
                  <c:v>148</c:v>
                </c:pt>
                <c:pt idx="26">
                  <c:v>162</c:v>
                </c:pt>
                <c:pt idx="27">
                  <c:v>167</c:v>
                </c:pt>
                <c:pt idx="28">
                  <c:v>195</c:v>
                </c:pt>
                <c:pt idx="29">
                  <c:v>204</c:v>
                </c:pt>
              </c:numCache>
            </c:numRef>
          </c:val>
          <c:extLst>
            <c:ext xmlns:c16="http://schemas.microsoft.com/office/drawing/2014/chart" uri="{C3380CC4-5D6E-409C-BE32-E72D297353CC}">
              <c16:uniqueId val="{00000027-A11B-4B6D-B00A-214E43CC8648}"/>
            </c:ext>
          </c:extLst>
        </c:ser>
        <c:dLbls>
          <c:showLegendKey val="0"/>
          <c:showVal val="0"/>
          <c:showCatName val="0"/>
          <c:showSerName val="0"/>
          <c:showPercent val="0"/>
          <c:showBubbleSize val="0"/>
        </c:dLbls>
        <c:gapWidth val="40"/>
        <c:overlap val="100"/>
        <c:axId val="618025264"/>
        <c:axId val="618024608"/>
      </c:barChart>
      <c:dateAx>
        <c:axId val="531288160"/>
        <c:scaling>
          <c:orientation val="minMax"/>
        </c:scaling>
        <c:delete val="0"/>
        <c:axPos val="b"/>
        <c:numFmt formatCode="m/d;@"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crossAx val="531288488"/>
        <c:crosses val="autoZero"/>
        <c:auto val="1"/>
        <c:lblOffset val="100"/>
        <c:baseTimeUnit val="days"/>
      </c:dateAx>
      <c:valAx>
        <c:axId val="531288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crossAx val="531288160"/>
        <c:crosses val="autoZero"/>
        <c:crossBetween val="between"/>
        <c:majorUnit val="40"/>
      </c:valAx>
      <c:valAx>
        <c:axId val="618024608"/>
        <c:scaling>
          <c:orientation val="minMax"/>
        </c:scaling>
        <c:delete val="1"/>
        <c:axPos val="r"/>
        <c:numFmt formatCode="General" sourceLinked="1"/>
        <c:majorTickMark val="out"/>
        <c:minorTickMark val="none"/>
        <c:tickLblPos val="nextTo"/>
        <c:crossAx val="618025264"/>
        <c:crosses val="max"/>
        <c:crossBetween val="between"/>
      </c:valAx>
      <c:dateAx>
        <c:axId val="618025264"/>
        <c:scaling>
          <c:orientation val="minMax"/>
        </c:scaling>
        <c:delete val="1"/>
        <c:axPos val="b"/>
        <c:numFmt formatCode="m&quot;月&quot;d&quot;日&quot;" sourceLinked="1"/>
        <c:majorTickMark val="out"/>
        <c:minorTickMark val="none"/>
        <c:tickLblPos val="nextTo"/>
        <c:crossAx val="618024608"/>
        <c:crosses val="autoZero"/>
        <c:auto val="1"/>
        <c:lblOffset val="100"/>
        <c:baseTimeUnit val="days"/>
      </c:dateAx>
      <c:spPr>
        <a:noFill/>
        <a:ln>
          <a:noFill/>
        </a:ln>
        <a:effectLst/>
      </c:spPr>
    </c:plotArea>
    <c:legend>
      <c:legendPos val="b"/>
      <c:legendEntry>
        <c:idx val="4"/>
        <c:delete val="1"/>
      </c:legendEntry>
      <c:layout>
        <c:manualLayout>
          <c:xMode val="edge"/>
          <c:yMode val="edge"/>
          <c:x val="0.10007852637753618"/>
          <c:y val="0.16945394315024581"/>
          <c:w val="0.79109215974180691"/>
          <c:h val="6.8966271927729375E-2"/>
        </c:manualLayout>
      </c:layout>
      <c:overlay val="0"/>
      <c:spPr>
        <a:solidFill>
          <a:srgbClr val="FFFFFF"/>
        </a:solid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AFF2E9BF-370C-40D7-9832-4818BBE0E619}" type="datetimeFigureOut">
              <a:rPr kumimoji="1" lang="ja-JP" altLang="en-US" smtClean="0"/>
              <a:t>2021/3/9</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C1C6B24D-90A4-40E8-9B16-881709BD8804}" type="slidenum">
              <a:rPr kumimoji="1" lang="ja-JP" altLang="en-US" smtClean="0"/>
              <a:t>‹#›</a:t>
            </a:fld>
            <a:endParaRPr kumimoji="1" lang="ja-JP" altLang="en-US"/>
          </a:p>
        </p:txBody>
      </p:sp>
    </p:spTree>
    <p:extLst>
      <p:ext uri="{BB962C8B-B14F-4D97-AF65-F5344CB8AC3E}">
        <p14:creationId xmlns:p14="http://schemas.microsoft.com/office/powerpoint/2010/main" val="3507239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8475"/>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8475"/>
          </a:xfrm>
          <a:prstGeom prst="rect">
            <a:avLst/>
          </a:prstGeom>
        </p:spPr>
        <p:txBody>
          <a:bodyPr vert="horz" lIns="91424" tIns="45712" rIns="91424" bIns="45712" rtlCol="0"/>
          <a:lstStyle>
            <a:lvl1pPr algn="r">
              <a:defRPr sz="1200"/>
            </a:lvl1pPr>
          </a:lstStyle>
          <a:p>
            <a:fld id="{EE75D8BF-0450-406C-81E5-9118970577E8}" type="datetimeFigureOut">
              <a:rPr kumimoji="1" lang="ja-JP" altLang="en-US" smtClean="0"/>
              <a:t>2021/3/9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24" tIns="45712" rIns="91424" bIns="45712"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24" tIns="45712" rIns="91424"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5"/>
            <a:ext cx="2949575" cy="498475"/>
          </a:xfrm>
          <a:prstGeom prst="rect">
            <a:avLst/>
          </a:prstGeom>
        </p:spPr>
        <p:txBody>
          <a:bodyPr vert="horz" lIns="91424" tIns="45712" rIns="91424"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5"/>
            <a:ext cx="2949575" cy="498475"/>
          </a:xfrm>
          <a:prstGeom prst="rect">
            <a:avLst/>
          </a:prstGeom>
        </p:spPr>
        <p:txBody>
          <a:bodyPr vert="horz" lIns="91424" tIns="45712" rIns="91424" bIns="45712" rtlCol="0" anchor="b"/>
          <a:lstStyle>
            <a:lvl1pPr algn="r">
              <a:defRPr sz="1200"/>
            </a:lvl1pPr>
          </a:lstStyle>
          <a:p>
            <a:fld id="{F72A313C-A8C7-4697-A1A6-56CE85D844F0}" type="slidenum">
              <a:rPr kumimoji="1" lang="ja-JP" altLang="en-US" smtClean="0"/>
              <a:t>‹#›</a:t>
            </a:fld>
            <a:endParaRPr kumimoji="1" lang="ja-JP" altLang="en-US"/>
          </a:p>
        </p:txBody>
      </p:sp>
    </p:spTree>
    <p:extLst>
      <p:ext uri="{BB962C8B-B14F-4D97-AF65-F5344CB8AC3E}">
        <p14:creationId xmlns:p14="http://schemas.microsoft.com/office/powerpoint/2010/main" val="32947305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72A313C-A8C7-4697-A1A6-56CE85D844F0}" type="slidenum">
              <a:rPr kumimoji="1" lang="ja-JP" altLang="en-US" smtClean="0"/>
              <a:t>1</a:t>
            </a:fld>
            <a:endParaRPr kumimoji="1" lang="ja-JP" altLang="en-US" dirty="0"/>
          </a:p>
        </p:txBody>
      </p:sp>
    </p:spTree>
    <p:extLst>
      <p:ext uri="{BB962C8B-B14F-4D97-AF65-F5344CB8AC3E}">
        <p14:creationId xmlns:p14="http://schemas.microsoft.com/office/powerpoint/2010/main" val="47368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安心して治療が受けられ、安心して戻れる地域</a:t>
            </a:r>
            <a:r>
              <a:rPr kumimoji="1" lang="en-US" altLang="ja-JP" dirty="0" smtClean="0"/>
              <a:t>】</a:t>
            </a:r>
          </a:p>
          <a:p>
            <a:r>
              <a:rPr kumimoji="1" lang="ja-JP" altLang="en-US" dirty="0" smtClean="0"/>
              <a:t>　「入院生活は大変だけれど、社会に感染を広げないため。そんな生活をおくってくれてありがとう。」</a:t>
            </a:r>
            <a:endParaRPr kumimoji="1" lang="en-US" altLang="ja-JP" dirty="0" smtClean="0"/>
          </a:p>
          <a:p>
            <a:r>
              <a:rPr kumimoji="1" lang="ja-JP" altLang="en-US" dirty="0" smtClean="0"/>
              <a:t>　「元気になって退院したら、また一緒に元の生活を送りましょう。」</a:t>
            </a:r>
            <a:endParaRPr kumimoji="1" lang="en-US" altLang="ja-JP" dirty="0" smtClean="0"/>
          </a:p>
          <a:p>
            <a:r>
              <a:rPr kumimoji="1" lang="ja-JP" altLang="en-US" dirty="0" smtClean="0"/>
              <a:t>　という気持ちで感染された方を応援。</a:t>
            </a:r>
            <a:endParaRPr kumimoji="1" lang="en-US" altLang="ja-JP" dirty="0" smtClean="0"/>
          </a:p>
          <a:p>
            <a:r>
              <a:rPr kumimoji="1" lang="ja-JP" altLang="en-US" dirty="0" smtClean="0"/>
              <a:t>　こういう気持ちをもつ人々で構成される地域を、みんなで作り上げていく。</a:t>
            </a:r>
            <a:endParaRPr kumimoji="1" lang="en-US" altLang="ja-JP" dirty="0" smtClean="0"/>
          </a:p>
          <a:p>
            <a:endParaRPr kumimoji="1" lang="en-US" altLang="ja-JP" dirty="0" smtClean="0"/>
          </a:p>
          <a:p>
            <a:r>
              <a:rPr kumimoji="1" lang="ja-JP" altLang="en-US" dirty="0" smtClean="0"/>
              <a:t>　⇒　感染の恐れがあったら安心して保健所に連絡できる。　⇒　感染の広がりを抑えられる。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A313C-A8C7-4697-A1A6-56CE85D844F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7878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A313C-A8C7-4697-A1A6-56CE85D844F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45293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p:spPr>
        <p:txBody>
          <a:bodyPr/>
          <a:lstStyle>
            <a:lvl1pPr marL="0" indent="0" algn="ctr">
              <a:buNone/>
              <a:defRPr sz="1800">
                <a:solidFill>
                  <a:schemeClr val="tx1"/>
                </a:solidFill>
              </a:defRPr>
            </a:lvl1pPr>
            <a:lvl2pPr marL="342899" indent="0" algn="ctr">
              <a:buNone/>
              <a:defRPr/>
            </a:lvl2pPr>
            <a:lvl3pPr marL="685796" indent="0" algn="ctr">
              <a:buNone/>
              <a:defRPr/>
            </a:lvl3pPr>
            <a:lvl4pPr marL="1028694" indent="0" algn="ctr">
              <a:buNone/>
              <a:defRPr/>
            </a:lvl4pPr>
            <a:lvl5pPr marL="1371592" indent="0" algn="ctr">
              <a:buNone/>
              <a:defRPr/>
            </a:lvl5pPr>
            <a:lvl6pPr marL="1714490" indent="0" algn="ctr">
              <a:buNone/>
              <a:defRPr/>
            </a:lvl6pPr>
            <a:lvl7pPr marL="2057389" indent="0" algn="ctr">
              <a:buNone/>
              <a:defRPr/>
            </a:lvl7pPr>
            <a:lvl8pPr marL="2400286" indent="0" algn="ctr">
              <a:buNone/>
              <a:defRPr/>
            </a:lvl8pPr>
            <a:lvl9pPr marL="2743184" indent="0" algn="ctr">
              <a:buNone/>
              <a:defRPr/>
            </a:lvl9pPr>
          </a:lstStyle>
          <a:p>
            <a:r>
              <a:rPr lang="ja-JP" altLang="en-US"/>
              <a:t>マスタ サブタイトルの書式設定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9370E254-E57A-4695-85EB-EB5CDF1D4E95}" type="slidenum">
              <a:rPr lang="en-US" altLang="ja-JP">
                <a:solidFill>
                  <a:srgbClr val="000000"/>
                </a:solidFill>
              </a:rPr>
              <a:pPr>
                <a:defRPr/>
              </a:pPr>
              <a:t>‹#›</a:t>
            </a:fld>
            <a:endParaRPr lang="en-US" altLang="ja-JP">
              <a:solidFill>
                <a:srgbClr val="000000"/>
              </a:solidFill>
            </a:endParaRPr>
          </a:p>
        </p:txBody>
      </p:sp>
      <p:sp>
        <p:nvSpPr>
          <p:cNvPr id="8" name="フッター プレースホルダー 2">
            <a:extLst>
              <a:ext uri="{FF2B5EF4-FFF2-40B4-BE49-F238E27FC236}">
                <a16:creationId xmlns:a16="http://schemas.microsoft.com/office/drawing/2014/main" id="{C0FF1B17-7A4F-4082-AB6A-0AB37B12E3F3}"/>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
        <p:nvSpPr>
          <p:cNvPr id="10" name="タイトル 9">
            <a:extLst>
              <a:ext uri="{FF2B5EF4-FFF2-40B4-BE49-F238E27FC236}">
                <a16:creationId xmlns:a16="http://schemas.microsoft.com/office/drawing/2014/main" id="{94DC76C4-8E4D-41FE-BDAA-7F747ECCEB16}"/>
              </a:ext>
            </a:extLst>
          </p:cNvPr>
          <p:cNvSpPr>
            <a:spLocks noGrp="1"/>
          </p:cNvSpPr>
          <p:nvPr>
            <p:ph type="title"/>
          </p:nvPr>
        </p:nvSpPr>
        <p:spPr>
          <a:xfrm>
            <a:off x="316523" y="2715067"/>
            <a:ext cx="8229600" cy="917917"/>
          </a:xfrm>
        </p:spPr>
        <p:txBody>
          <a:bodyPr/>
          <a:lstStyle>
            <a:lvl1pPr>
              <a:defRPr sz="3600"/>
            </a:lvl1pPr>
          </a:lstStyle>
          <a:p>
            <a:r>
              <a:rPr kumimoji="1" lang="ja-JP" altLang="en-US"/>
              <a:t>マスター タイトルの書式設定</a:t>
            </a:r>
          </a:p>
        </p:txBody>
      </p:sp>
    </p:spTree>
    <p:extLst>
      <p:ext uri="{BB962C8B-B14F-4D97-AF65-F5344CB8AC3E}">
        <p14:creationId xmlns:p14="http://schemas.microsoft.com/office/powerpoint/2010/main" val="58665483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solidFill>
                  <a:schemeClr val="accent6">
                    <a:lumMod val="75000"/>
                  </a:schemeClr>
                </a:solidFill>
                <a:latin typeface="Meiryo UI" panose="020B0604030504040204" pitchFamily="50" charset="-128"/>
                <a:ea typeface="Meiryo UI" panose="020B0604030504040204" pitchFamily="50" charset="-128"/>
              </a:defRPr>
            </a:lvl1pPr>
          </a:lstStyle>
          <a:p>
            <a:pPr>
              <a:defRPr/>
            </a:pPr>
            <a:fld id="{1E8E0A84-4EAD-4242-8770-E9C1C59A2D58}" type="slidenum">
              <a:rPr lang="en-US" altLang="ja-JP" smtClean="0"/>
              <a:pPr>
                <a:defRPr/>
              </a:pPr>
              <a:t>‹#›</a:t>
            </a:fld>
            <a:endParaRPr lang="en-US" altLang="ja-JP"/>
          </a:p>
        </p:txBody>
      </p:sp>
      <p:sp>
        <p:nvSpPr>
          <p:cNvPr id="6" name="フッター プレースホルダー 2">
            <a:extLst>
              <a:ext uri="{FF2B5EF4-FFF2-40B4-BE49-F238E27FC236}">
                <a16:creationId xmlns:a16="http://schemas.microsoft.com/office/drawing/2014/main" id="{7EDE64DA-6E6C-4A49-8D82-9B232B9B2217}"/>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125688485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787791"/>
            <a:ext cx="2057400" cy="5338374"/>
          </a:xfrm>
        </p:spPr>
        <p:txBody>
          <a:bodyPr vert="eaVert"/>
          <a:lstStyle/>
          <a:p>
            <a:r>
              <a:rPr lang="ja-JP" altLang="en-US" dirty="0"/>
              <a:t>マスタ タイトルの書式設定</a:t>
            </a:r>
          </a:p>
        </p:txBody>
      </p:sp>
      <p:sp>
        <p:nvSpPr>
          <p:cNvPr id="3" name="縦書きテキスト プレースホルダ 2"/>
          <p:cNvSpPr>
            <a:spLocks noGrp="1"/>
          </p:cNvSpPr>
          <p:nvPr>
            <p:ph type="body" orient="vert" idx="1"/>
          </p:nvPr>
        </p:nvSpPr>
        <p:spPr>
          <a:xfrm>
            <a:off x="457200" y="787791"/>
            <a:ext cx="6019800" cy="533837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EADD6D73-46A6-4717-BA8D-B9BDB4E8775C}" type="slidenum">
              <a:rPr lang="en-US" altLang="ja-JP">
                <a:solidFill>
                  <a:srgbClr val="000000"/>
                </a:solidFill>
              </a:rPr>
              <a:pPr>
                <a:defRPr/>
              </a:pPr>
              <a:t>‹#›</a:t>
            </a:fld>
            <a:endParaRPr lang="en-US" altLang="ja-JP">
              <a:solidFill>
                <a:srgbClr val="000000"/>
              </a:solidFill>
            </a:endParaRPr>
          </a:p>
        </p:txBody>
      </p:sp>
      <p:sp>
        <p:nvSpPr>
          <p:cNvPr id="6" name="フッター プレースホルダー 2">
            <a:extLst>
              <a:ext uri="{FF2B5EF4-FFF2-40B4-BE49-F238E27FC236}">
                <a16:creationId xmlns:a16="http://schemas.microsoft.com/office/drawing/2014/main" id="{3F6F2F70-1146-48C5-8E28-634C12D80D33}"/>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344920867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p:spPr>
        <p:txBody>
          <a:bodyPr/>
          <a:lstStyle>
            <a:lvl1pPr marL="0" indent="0" algn="ctr">
              <a:buNone/>
              <a:defRPr sz="2400">
                <a:solidFill>
                  <a:schemeClr val="tx1"/>
                </a:solidFill>
              </a:defRPr>
            </a:lvl1pPr>
            <a:lvl2pPr marL="457198" indent="0" algn="ctr">
              <a:buNone/>
              <a:defRPr/>
            </a:lvl2pPr>
            <a:lvl3pPr marL="914395" indent="0" algn="ctr">
              <a:buNone/>
              <a:defRPr/>
            </a:lvl3pPr>
            <a:lvl4pPr marL="1371592" indent="0" algn="ctr">
              <a:buNone/>
              <a:defRPr/>
            </a:lvl4pPr>
            <a:lvl5pPr marL="1828789" indent="0" algn="ctr">
              <a:buNone/>
              <a:defRPr/>
            </a:lvl5pPr>
            <a:lvl6pPr marL="2285987" indent="0" algn="ctr">
              <a:buNone/>
              <a:defRPr/>
            </a:lvl6pPr>
            <a:lvl7pPr marL="2743185" indent="0" algn="ctr">
              <a:buNone/>
              <a:defRPr/>
            </a:lvl7pPr>
            <a:lvl8pPr marL="3200381" indent="0" algn="ctr">
              <a:buNone/>
              <a:defRPr/>
            </a:lvl8pPr>
            <a:lvl9pPr marL="3657579" indent="0" algn="ctr">
              <a:buNone/>
              <a:defRPr/>
            </a:lvl9pPr>
          </a:lstStyle>
          <a:p>
            <a:r>
              <a:rPr lang="ja-JP" altLang="en-US"/>
              <a:t>マスタ サブタイトルの書式設定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9370E254-E57A-4695-85EB-EB5CDF1D4E95}" type="slidenum">
              <a:rPr lang="en-US" altLang="ja-JP">
                <a:solidFill>
                  <a:srgbClr val="000000"/>
                </a:solidFill>
              </a:rPr>
              <a:pPr>
                <a:defRPr/>
              </a:pPr>
              <a:t>‹#›</a:t>
            </a:fld>
            <a:endParaRPr lang="en-US" altLang="ja-JP">
              <a:solidFill>
                <a:srgbClr val="000000"/>
              </a:solidFill>
            </a:endParaRPr>
          </a:p>
        </p:txBody>
      </p:sp>
      <p:sp>
        <p:nvSpPr>
          <p:cNvPr id="8" name="フッター プレースホルダー 2">
            <a:extLst>
              <a:ext uri="{FF2B5EF4-FFF2-40B4-BE49-F238E27FC236}">
                <a16:creationId xmlns:a16="http://schemas.microsoft.com/office/drawing/2014/main" id="{C0FF1B17-7A4F-4082-AB6A-0AB37B12E3F3}"/>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
        <p:nvSpPr>
          <p:cNvPr id="10" name="タイトル 9">
            <a:extLst>
              <a:ext uri="{FF2B5EF4-FFF2-40B4-BE49-F238E27FC236}">
                <a16:creationId xmlns:a16="http://schemas.microsoft.com/office/drawing/2014/main" id="{94DC76C4-8E4D-41FE-BDAA-7F747ECCEB16}"/>
              </a:ext>
            </a:extLst>
          </p:cNvPr>
          <p:cNvSpPr>
            <a:spLocks noGrp="1"/>
          </p:cNvSpPr>
          <p:nvPr>
            <p:ph type="title"/>
          </p:nvPr>
        </p:nvSpPr>
        <p:spPr>
          <a:xfrm>
            <a:off x="316523" y="2715065"/>
            <a:ext cx="8229600" cy="917917"/>
          </a:xfrm>
        </p:spPr>
        <p:txBody>
          <a:bodyPr/>
          <a:lstStyle>
            <a:lvl1pPr>
              <a:defRPr sz="4800"/>
            </a:lvl1pPr>
          </a:lstStyle>
          <a:p>
            <a:r>
              <a:rPr kumimoji="1" lang="ja-JP" altLang="en-US"/>
              <a:t>マスター タイトルの書式設定</a:t>
            </a:r>
          </a:p>
        </p:txBody>
      </p:sp>
    </p:spTree>
    <p:extLst>
      <p:ext uri="{BB962C8B-B14F-4D97-AF65-F5344CB8AC3E}">
        <p14:creationId xmlns:p14="http://schemas.microsoft.com/office/powerpoint/2010/main" val="162921007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ー 2">
            <a:extLst>
              <a:ext uri="{FF2B5EF4-FFF2-40B4-BE49-F238E27FC236}">
                <a16:creationId xmlns:a16="http://schemas.microsoft.com/office/drawing/2014/main" id="{3490B77F-CC17-43D3-B1AE-A43D1956E46B}"/>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166351304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 テキストの書式設定</a:t>
            </a:r>
          </a:p>
        </p:txBody>
      </p:sp>
      <p:sp>
        <p:nvSpPr>
          <p:cNvPr id="6" name="フッター プレースホルダー 2">
            <a:extLst>
              <a:ext uri="{FF2B5EF4-FFF2-40B4-BE49-F238E27FC236}">
                <a16:creationId xmlns:a16="http://schemas.microsoft.com/office/drawing/2014/main" id="{34259AD9-621F-4684-BE06-31376C5847B1}"/>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283864138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フッター プレースホルダー 2">
            <a:extLst>
              <a:ext uri="{FF2B5EF4-FFF2-40B4-BE49-F238E27FC236}">
                <a16:creationId xmlns:a16="http://schemas.microsoft.com/office/drawing/2014/main" id="{7E4FA93F-51A5-48A5-BCD5-DE3C05B089C9}"/>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339565469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ja-JP" altLang="en-US" dirty="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sldNum" sz="quarter" idx="10"/>
          </p:nvPr>
        </p:nvSpPr>
        <p:spPr>
          <a:ln/>
        </p:spPr>
        <p:txBody>
          <a:bodyPr/>
          <a:lstStyle>
            <a:lvl1pPr>
              <a:defRPr/>
            </a:lvl1pPr>
          </a:lstStyle>
          <a:p>
            <a:pPr>
              <a:defRPr/>
            </a:pPr>
            <a:fld id="{8BA1020B-327D-46C6-AFF2-CFCC6B17378F}" type="slidenum">
              <a:rPr lang="en-US" altLang="ja-JP">
                <a:solidFill>
                  <a:srgbClr val="000000"/>
                </a:solidFill>
              </a:rPr>
              <a:pPr>
                <a:defRPr/>
              </a:pPr>
              <a:t>‹#›</a:t>
            </a:fld>
            <a:endParaRPr lang="en-US" altLang="ja-JP">
              <a:solidFill>
                <a:srgbClr val="000000"/>
              </a:solidFill>
            </a:endParaRPr>
          </a:p>
        </p:txBody>
      </p:sp>
      <p:sp>
        <p:nvSpPr>
          <p:cNvPr id="9" name="フッター プレースホルダー 2">
            <a:extLst>
              <a:ext uri="{FF2B5EF4-FFF2-40B4-BE49-F238E27FC236}">
                <a16:creationId xmlns:a16="http://schemas.microsoft.com/office/drawing/2014/main" id="{815986C6-E626-4DAA-810D-14741409071D}"/>
              </a:ext>
            </a:extLst>
          </p:cNvPr>
          <p:cNvSpPr>
            <a:spLocks noGrp="1"/>
          </p:cNvSpPr>
          <p:nvPr>
            <p:ph type="ftr" sz="quarter" idx="11"/>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244016199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6" name="フッター プレースホルダー 2">
            <a:extLst>
              <a:ext uri="{FF2B5EF4-FFF2-40B4-BE49-F238E27FC236}">
                <a16:creationId xmlns:a16="http://schemas.microsoft.com/office/drawing/2014/main" id="{60EFAB37-A34E-4DB8-853F-2DD0271B21B9}"/>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40276493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フッター プレースホルダー 2">
            <a:extLst>
              <a:ext uri="{FF2B5EF4-FFF2-40B4-BE49-F238E27FC236}">
                <a16:creationId xmlns:a16="http://schemas.microsoft.com/office/drawing/2014/main" id="{10F6E461-5BC6-49D0-B07F-99F531D5D59A}"/>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245357110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31834"/>
            <a:ext cx="3008313" cy="703265"/>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731834"/>
            <a:ext cx="5111750" cy="53943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ja-JP" altLang="en-US"/>
              <a:t>マスタ テキストの書式設定</a:t>
            </a:r>
          </a:p>
        </p:txBody>
      </p:sp>
      <p:sp>
        <p:nvSpPr>
          <p:cNvPr id="7" name="フッター プレースホルダー 2">
            <a:extLst>
              <a:ext uri="{FF2B5EF4-FFF2-40B4-BE49-F238E27FC236}">
                <a16:creationId xmlns:a16="http://schemas.microsoft.com/office/drawing/2014/main" id="{2CB81917-FFA6-4701-AC1D-55A32D616701}"/>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132278954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E6EBC3F0-8FD3-4F6F-8000-6AB39AF73F21}" type="slidenum">
              <a:rPr lang="en-US" altLang="ja-JP">
                <a:solidFill>
                  <a:srgbClr val="000000"/>
                </a:solidFill>
              </a:rPr>
              <a:pPr>
                <a:defRPr/>
              </a:pPr>
              <a:t>‹#›</a:t>
            </a:fld>
            <a:endParaRPr lang="en-US" altLang="ja-JP" dirty="0">
              <a:solidFill>
                <a:srgbClr val="000000"/>
              </a:solidFill>
            </a:endParaRPr>
          </a:p>
        </p:txBody>
      </p:sp>
      <p:sp>
        <p:nvSpPr>
          <p:cNvPr id="6" name="フッター プレースホルダー 2">
            <a:extLst>
              <a:ext uri="{FF2B5EF4-FFF2-40B4-BE49-F238E27FC236}">
                <a16:creationId xmlns:a16="http://schemas.microsoft.com/office/drawing/2014/main" id="{3490B77F-CC17-43D3-B1AE-A43D1956E46B}"/>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175964859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ja-JP" altLang="en-US"/>
              <a:t>マスタ テキストの書式設定</a:t>
            </a:r>
          </a:p>
        </p:txBody>
      </p:sp>
      <p:sp>
        <p:nvSpPr>
          <p:cNvPr id="7" name="フッター プレースホルダー 2">
            <a:extLst>
              <a:ext uri="{FF2B5EF4-FFF2-40B4-BE49-F238E27FC236}">
                <a16:creationId xmlns:a16="http://schemas.microsoft.com/office/drawing/2014/main" id="{CB9CC0A1-E20D-4692-95F2-2DF5F3C79336}"/>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154446805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ー 2">
            <a:extLst>
              <a:ext uri="{FF2B5EF4-FFF2-40B4-BE49-F238E27FC236}">
                <a16:creationId xmlns:a16="http://schemas.microsoft.com/office/drawing/2014/main" id="{7EDE64DA-6E6C-4A49-8D82-9B232B9B2217}"/>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426751701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787791"/>
            <a:ext cx="2057400" cy="5338374"/>
          </a:xfrm>
        </p:spPr>
        <p:txBody>
          <a:bodyPr vert="eaVert"/>
          <a:lstStyle/>
          <a:p>
            <a:r>
              <a:rPr lang="ja-JP" altLang="en-US" dirty="0"/>
              <a:t>マスタ タイトルの書式設定</a:t>
            </a:r>
          </a:p>
        </p:txBody>
      </p:sp>
      <p:sp>
        <p:nvSpPr>
          <p:cNvPr id="3" name="縦書きテキスト プレースホルダ 2"/>
          <p:cNvSpPr>
            <a:spLocks noGrp="1"/>
          </p:cNvSpPr>
          <p:nvPr>
            <p:ph type="body" orient="vert" idx="1"/>
          </p:nvPr>
        </p:nvSpPr>
        <p:spPr>
          <a:xfrm>
            <a:off x="457200" y="787791"/>
            <a:ext cx="6019800" cy="533837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ー 2">
            <a:extLst>
              <a:ext uri="{FF2B5EF4-FFF2-40B4-BE49-F238E27FC236}">
                <a16:creationId xmlns:a16="http://schemas.microsoft.com/office/drawing/2014/main" id="{3F6F2F70-1146-48C5-8E28-634C12D80D33}"/>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222181337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p:spPr>
        <p:txBody>
          <a:bodyPr/>
          <a:lstStyle>
            <a:lvl1pPr marL="0" indent="0" algn="ctr">
              <a:buNone/>
              <a:defRPr sz="1800">
                <a:solidFill>
                  <a:schemeClr val="tx1"/>
                </a:solidFill>
              </a:defRPr>
            </a:lvl1pPr>
            <a:lvl2pPr marL="342899" indent="0" algn="ctr">
              <a:buNone/>
              <a:defRPr/>
            </a:lvl2pPr>
            <a:lvl3pPr marL="685796" indent="0" algn="ctr">
              <a:buNone/>
              <a:defRPr/>
            </a:lvl3pPr>
            <a:lvl4pPr marL="1028694" indent="0" algn="ctr">
              <a:buNone/>
              <a:defRPr/>
            </a:lvl4pPr>
            <a:lvl5pPr marL="1371592" indent="0" algn="ctr">
              <a:buNone/>
              <a:defRPr/>
            </a:lvl5pPr>
            <a:lvl6pPr marL="1714490" indent="0" algn="ctr">
              <a:buNone/>
              <a:defRPr/>
            </a:lvl6pPr>
            <a:lvl7pPr marL="2057389" indent="0" algn="ctr">
              <a:buNone/>
              <a:defRPr/>
            </a:lvl7pPr>
            <a:lvl8pPr marL="2400286" indent="0" algn="ctr">
              <a:buNone/>
              <a:defRPr/>
            </a:lvl8pPr>
            <a:lvl9pPr marL="2743184" indent="0" algn="ctr">
              <a:buNone/>
              <a:defRPr/>
            </a:lvl9pPr>
          </a:lstStyle>
          <a:p>
            <a:r>
              <a:rPr lang="ja-JP" altLang="en-US"/>
              <a:t>マスタ サブタイトルの書式設定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9370E254-E57A-4695-85EB-EB5CDF1D4E95}" type="slidenum">
              <a:rPr lang="en-US" altLang="ja-JP">
                <a:solidFill>
                  <a:srgbClr val="000000"/>
                </a:solidFill>
              </a:rPr>
              <a:pPr>
                <a:defRPr/>
              </a:pPr>
              <a:t>‹#›</a:t>
            </a:fld>
            <a:endParaRPr lang="en-US" altLang="ja-JP">
              <a:solidFill>
                <a:srgbClr val="000000"/>
              </a:solidFill>
            </a:endParaRPr>
          </a:p>
        </p:txBody>
      </p:sp>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先端技術活用推進課 </a:t>
            </a:r>
            <a:r>
              <a:rPr lang="en-US" altLang="ja-JP" smtClean="0"/>
              <a:t>/</a:t>
            </a:r>
            <a:r>
              <a:rPr lang="ja-JP" altLang="en-US" smtClean="0"/>
              <a:t> </a:t>
            </a:r>
            <a:r>
              <a:rPr lang="en-US" altLang="ja-JP" smtClean="0"/>
              <a:t>Advanced</a:t>
            </a:r>
            <a:r>
              <a:rPr lang="ja-JP" altLang="en-US" smtClean="0"/>
              <a:t> </a:t>
            </a:r>
            <a:r>
              <a:rPr lang="en-US" altLang="ja-JP" smtClean="0"/>
              <a:t>Technology</a:t>
            </a:r>
            <a:r>
              <a:rPr lang="ja-JP" altLang="en-US" smtClean="0"/>
              <a:t> </a:t>
            </a:r>
            <a:r>
              <a:rPr lang="en-US" altLang="ja-JP" smtClean="0"/>
              <a:t>Promotion Div.</a:t>
            </a:r>
            <a:endParaRPr lang="ja-JP" altLang="en-US" dirty="0"/>
          </a:p>
        </p:txBody>
      </p:sp>
    </p:spTree>
    <p:extLst>
      <p:ext uri="{BB962C8B-B14F-4D97-AF65-F5344CB8AC3E}">
        <p14:creationId xmlns:p14="http://schemas.microsoft.com/office/powerpoint/2010/main" val="2388208928"/>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E6EBC3F0-8FD3-4F6F-8000-6AB39AF73F21}" type="slidenum">
              <a:rPr lang="en-US" altLang="ja-JP">
                <a:solidFill>
                  <a:srgbClr val="000000"/>
                </a:solidFill>
              </a:rPr>
              <a:pPr>
                <a:defRPr/>
              </a:pPr>
              <a:t>‹#›</a:t>
            </a:fld>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p>
            <a:r>
              <a:rPr lang="ja-JP" altLang="en-US" smtClean="0"/>
              <a:t>先端技術活用推進課 </a:t>
            </a:r>
            <a:r>
              <a:rPr lang="en-US" altLang="ja-JP" smtClean="0"/>
              <a:t>/</a:t>
            </a:r>
            <a:r>
              <a:rPr lang="ja-JP" altLang="en-US" smtClean="0"/>
              <a:t> </a:t>
            </a:r>
            <a:r>
              <a:rPr lang="en-US" altLang="ja-JP" smtClean="0"/>
              <a:t>Advanced</a:t>
            </a:r>
            <a:r>
              <a:rPr lang="ja-JP" altLang="en-US" smtClean="0"/>
              <a:t> </a:t>
            </a:r>
            <a:r>
              <a:rPr lang="en-US" altLang="ja-JP" smtClean="0"/>
              <a:t>Technology</a:t>
            </a:r>
            <a:r>
              <a:rPr lang="ja-JP" altLang="en-US" smtClean="0"/>
              <a:t> </a:t>
            </a:r>
            <a:r>
              <a:rPr lang="en-US" altLang="ja-JP" smtClean="0"/>
              <a:t>Promotion Div.</a:t>
            </a:r>
            <a:endParaRPr lang="ja-JP" altLang="en-US" dirty="0"/>
          </a:p>
        </p:txBody>
      </p:sp>
    </p:spTree>
    <p:extLst>
      <p:ext uri="{BB962C8B-B14F-4D97-AF65-F5344CB8AC3E}">
        <p14:creationId xmlns:p14="http://schemas.microsoft.com/office/powerpoint/2010/main" val="3737394"/>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3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500"/>
            </a:lvl1pPr>
            <a:lvl2pPr marL="342899" indent="0">
              <a:buNone/>
              <a:defRPr sz="1350"/>
            </a:lvl2pPr>
            <a:lvl3pPr marL="685796" indent="0">
              <a:buNone/>
              <a:defRPr sz="1200"/>
            </a:lvl3pPr>
            <a:lvl4pPr marL="1028694" indent="0">
              <a:buNone/>
              <a:defRPr sz="1050"/>
            </a:lvl4pPr>
            <a:lvl5pPr marL="1371592" indent="0">
              <a:buNone/>
              <a:defRPr sz="1050"/>
            </a:lvl5pPr>
            <a:lvl6pPr marL="1714490" indent="0">
              <a:buNone/>
              <a:defRPr sz="1050"/>
            </a:lvl6pPr>
            <a:lvl7pPr marL="2057389" indent="0">
              <a:buNone/>
              <a:defRPr sz="1050"/>
            </a:lvl7pPr>
            <a:lvl8pPr marL="2400286" indent="0">
              <a:buNone/>
              <a:defRPr sz="1050"/>
            </a:lvl8pPr>
            <a:lvl9pPr marL="2743184" indent="0">
              <a:buNone/>
              <a:defRPr sz="1050"/>
            </a:lvl9pPr>
          </a:lstStyle>
          <a:p>
            <a:pPr lvl="0"/>
            <a:r>
              <a:rPr lang="ja-JP" altLang="en-US"/>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612EEEC3-977B-4CDF-B1D7-9E71AEB10FAC}" type="slidenum">
              <a:rPr lang="en-US" altLang="ja-JP">
                <a:solidFill>
                  <a:srgbClr val="000000"/>
                </a:solidFill>
              </a:rPr>
              <a:pPr>
                <a:defRPr/>
              </a:pPr>
              <a:t>‹#›</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p>
            <a:r>
              <a:rPr lang="ja-JP" altLang="en-US" smtClean="0"/>
              <a:t>先端技術活用推進課 </a:t>
            </a:r>
            <a:r>
              <a:rPr lang="en-US" altLang="ja-JP" smtClean="0"/>
              <a:t>/</a:t>
            </a:r>
            <a:r>
              <a:rPr lang="ja-JP" altLang="en-US" smtClean="0"/>
              <a:t> </a:t>
            </a:r>
            <a:r>
              <a:rPr lang="en-US" altLang="ja-JP" smtClean="0"/>
              <a:t>Advanced</a:t>
            </a:r>
            <a:r>
              <a:rPr lang="ja-JP" altLang="en-US" smtClean="0"/>
              <a:t> </a:t>
            </a:r>
            <a:r>
              <a:rPr lang="en-US" altLang="ja-JP" smtClean="0"/>
              <a:t>Technology</a:t>
            </a:r>
            <a:r>
              <a:rPr lang="ja-JP" altLang="en-US" smtClean="0"/>
              <a:t> </a:t>
            </a:r>
            <a:r>
              <a:rPr lang="en-US" altLang="ja-JP" smtClean="0"/>
              <a:t>Promotion Div.</a:t>
            </a:r>
            <a:endParaRPr lang="ja-JP" altLang="en-US" dirty="0"/>
          </a:p>
        </p:txBody>
      </p:sp>
    </p:spTree>
    <p:extLst>
      <p:ext uri="{BB962C8B-B14F-4D97-AF65-F5344CB8AC3E}">
        <p14:creationId xmlns:p14="http://schemas.microsoft.com/office/powerpoint/2010/main" val="355234318"/>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a:ln/>
        </p:spPr>
        <p:txBody>
          <a:bodyPr/>
          <a:lstStyle>
            <a:lvl1pPr>
              <a:defRPr/>
            </a:lvl1pPr>
          </a:lstStyle>
          <a:p>
            <a:pPr>
              <a:defRPr/>
            </a:pPr>
            <a:fld id="{6AA49A83-DA36-45B4-95C7-04D96A856CF2}" type="slidenum">
              <a:rPr lang="en-US" altLang="ja-JP">
                <a:solidFill>
                  <a:srgbClr val="000000"/>
                </a:solidFill>
              </a:rPr>
              <a:pPr>
                <a:defRPr/>
              </a:pPr>
              <a:t>‹#›</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p>
            <a:r>
              <a:rPr lang="ja-JP" altLang="en-US" smtClean="0"/>
              <a:t>先端技術活用推進課 </a:t>
            </a:r>
            <a:r>
              <a:rPr lang="en-US" altLang="ja-JP" smtClean="0"/>
              <a:t>/</a:t>
            </a:r>
            <a:r>
              <a:rPr lang="ja-JP" altLang="en-US" smtClean="0"/>
              <a:t> </a:t>
            </a:r>
            <a:r>
              <a:rPr lang="en-US" altLang="ja-JP" smtClean="0"/>
              <a:t>Advanced</a:t>
            </a:r>
            <a:r>
              <a:rPr lang="ja-JP" altLang="en-US" smtClean="0"/>
              <a:t> </a:t>
            </a:r>
            <a:r>
              <a:rPr lang="en-US" altLang="ja-JP" smtClean="0"/>
              <a:t>Technology</a:t>
            </a:r>
            <a:r>
              <a:rPr lang="ja-JP" altLang="en-US" smtClean="0"/>
              <a:t> </a:t>
            </a:r>
            <a:r>
              <a:rPr lang="en-US" altLang="ja-JP" smtClean="0"/>
              <a:t>Promotion Div.</a:t>
            </a:r>
            <a:endParaRPr lang="ja-JP" altLang="en-US" dirty="0"/>
          </a:p>
        </p:txBody>
      </p:sp>
    </p:spTree>
    <p:extLst>
      <p:ext uri="{BB962C8B-B14F-4D97-AF65-F5344CB8AC3E}">
        <p14:creationId xmlns:p14="http://schemas.microsoft.com/office/powerpoint/2010/main" val="2151707786"/>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1800" b="1"/>
            </a:lvl1pPr>
            <a:lvl2pPr marL="342899" indent="0">
              <a:buNone/>
              <a:defRPr sz="1500" b="1"/>
            </a:lvl2pPr>
            <a:lvl3pPr marL="685796" indent="0">
              <a:buNone/>
              <a:defRPr sz="1350" b="1"/>
            </a:lvl3pPr>
            <a:lvl4pPr marL="1028694" indent="0">
              <a:buNone/>
              <a:defRPr sz="1200" b="1"/>
            </a:lvl4pPr>
            <a:lvl5pPr marL="1371592" indent="0">
              <a:buNone/>
              <a:defRPr sz="1200" b="1"/>
            </a:lvl5pPr>
            <a:lvl6pPr marL="1714490" indent="0">
              <a:buNone/>
              <a:defRPr sz="1200" b="1"/>
            </a:lvl6pPr>
            <a:lvl7pPr marL="2057389" indent="0">
              <a:buNone/>
              <a:defRPr sz="1200" b="1"/>
            </a:lvl7pPr>
            <a:lvl8pPr marL="2400286" indent="0">
              <a:buNone/>
              <a:defRPr sz="1200" b="1"/>
            </a:lvl8pPr>
            <a:lvl9pPr marL="2743184" indent="0">
              <a:buNone/>
              <a:defRPr sz="1200" b="1"/>
            </a:lvl9pPr>
          </a:lstStyle>
          <a:p>
            <a:pPr lvl="0"/>
            <a:r>
              <a:rPr lang="ja-JP" altLang="en-US" dirty="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1800" b="1"/>
            </a:lvl1pPr>
            <a:lvl2pPr marL="342899" indent="0">
              <a:buNone/>
              <a:defRPr sz="1500" b="1"/>
            </a:lvl2pPr>
            <a:lvl3pPr marL="685796" indent="0">
              <a:buNone/>
              <a:defRPr sz="1350" b="1"/>
            </a:lvl3pPr>
            <a:lvl4pPr marL="1028694" indent="0">
              <a:buNone/>
              <a:defRPr sz="1200" b="1"/>
            </a:lvl4pPr>
            <a:lvl5pPr marL="1371592" indent="0">
              <a:buNone/>
              <a:defRPr sz="1200" b="1"/>
            </a:lvl5pPr>
            <a:lvl6pPr marL="1714490" indent="0">
              <a:buNone/>
              <a:defRPr sz="1200" b="1"/>
            </a:lvl6pPr>
            <a:lvl7pPr marL="2057389" indent="0">
              <a:buNone/>
              <a:defRPr sz="1200" b="1"/>
            </a:lvl7pPr>
            <a:lvl8pPr marL="2400286" indent="0">
              <a:buNone/>
              <a:defRPr sz="1200" b="1"/>
            </a:lvl8pPr>
            <a:lvl9pPr marL="2743184" indent="0">
              <a:buNone/>
              <a:defRPr sz="12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sldNum" sz="quarter" idx="10"/>
          </p:nvPr>
        </p:nvSpPr>
        <p:spPr>
          <a:ln/>
        </p:spPr>
        <p:txBody>
          <a:bodyPr/>
          <a:lstStyle>
            <a:lvl1pPr>
              <a:defRPr/>
            </a:lvl1pPr>
          </a:lstStyle>
          <a:p>
            <a:pPr>
              <a:defRPr/>
            </a:pPr>
            <a:fld id="{8BA1020B-327D-46C6-AFF2-CFCC6B17378F}" type="slidenum">
              <a:rPr lang="en-US" altLang="ja-JP">
                <a:solidFill>
                  <a:srgbClr val="000000"/>
                </a:solidFill>
              </a:rPr>
              <a:pPr>
                <a:defRPr/>
              </a:pPr>
              <a:t>‹#›</a:t>
            </a:fld>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p>
            <a:r>
              <a:rPr lang="ja-JP" altLang="en-US" smtClean="0"/>
              <a:t>先端技術活用推進課 </a:t>
            </a:r>
            <a:r>
              <a:rPr lang="en-US" altLang="ja-JP" smtClean="0"/>
              <a:t>/</a:t>
            </a:r>
            <a:r>
              <a:rPr lang="ja-JP" altLang="en-US" smtClean="0"/>
              <a:t> </a:t>
            </a:r>
            <a:r>
              <a:rPr lang="en-US" altLang="ja-JP" smtClean="0"/>
              <a:t>Advanced</a:t>
            </a:r>
            <a:r>
              <a:rPr lang="ja-JP" altLang="en-US" smtClean="0"/>
              <a:t> </a:t>
            </a:r>
            <a:r>
              <a:rPr lang="en-US" altLang="ja-JP" smtClean="0"/>
              <a:t>Technology</a:t>
            </a:r>
            <a:r>
              <a:rPr lang="ja-JP" altLang="en-US" smtClean="0"/>
              <a:t> </a:t>
            </a:r>
            <a:r>
              <a:rPr lang="en-US" altLang="ja-JP" smtClean="0"/>
              <a:t>Promotion Div.</a:t>
            </a:r>
            <a:endParaRPr lang="ja-JP" altLang="en-US" dirty="0"/>
          </a:p>
        </p:txBody>
      </p:sp>
    </p:spTree>
    <p:extLst>
      <p:ext uri="{BB962C8B-B14F-4D97-AF65-F5344CB8AC3E}">
        <p14:creationId xmlns:p14="http://schemas.microsoft.com/office/powerpoint/2010/main" val="3639429455"/>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5F702815-34F4-4CAB-B9BB-78A01F53C073}" type="slidenum">
              <a:rPr lang="en-US" altLang="ja-JP">
                <a:solidFill>
                  <a:srgbClr val="000000"/>
                </a:solidFill>
              </a:rPr>
              <a:pPr>
                <a:defRPr/>
              </a:pPr>
              <a:t>‹#›</a:t>
            </a:fld>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p>
            <a:r>
              <a:rPr lang="ja-JP" altLang="en-US" smtClean="0"/>
              <a:t>先端技術活用推進課 </a:t>
            </a:r>
            <a:r>
              <a:rPr lang="en-US" altLang="ja-JP" smtClean="0"/>
              <a:t>/</a:t>
            </a:r>
            <a:r>
              <a:rPr lang="ja-JP" altLang="en-US" smtClean="0"/>
              <a:t> </a:t>
            </a:r>
            <a:r>
              <a:rPr lang="en-US" altLang="ja-JP" smtClean="0"/>
              <a:t>Advanced</a:t>
            </a:r>
            <a:r>
              <a:rPr lang="ja-JP" altLang="en-US" smtClean="0"/>
              <a:t> </a:t>
            </a:r>
            <a:r>
              <a:rPr lang="en-US" altLang="ja-JP" smtClean="0"/>
              <a:t>Technology</a:t>
            </a:r>
            <a:r>
              <a:rPr lang="ja-JP" altLang="en-US" smtClean="0"/>
              <a:t> </a:t>
            </a:r>
            <a:r>
              <a:rPr lang="en-US" altLang="ja-JP" smtClean="0"/>
              <a:t>Promotion Div.</a:t>
            </a:r>
            <a:endParaRPr lang="ja-JP" altLang="en-US" dirty="0"/>
          </a:p>
        </p:txBody>
      </p:sp>
    </p:spTree>
    <p:extLst>
      <p:ext uri="{BB962C8B-B14F-4D97-AF65-F5344CB8AC3E}">
        <p14:creationId xmlns:p14="http://schemas.microsoft.com/office/powerpoint/2010/main" val="2245460134"/>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073C13E-0972-46F2-9752-7855F9CC0BF3}" type="slidenum">
              <a:rPr lang="en-US" altLang="ja-JP">
                <a:solidFill>
                  <a:srgbClr val="000000"/>
                </a:solidFill>
              </a:rPr>
              <a:pPr>
                <a:defRPr/>
              </a:pPr>
              <a:t>‹#›</a:t>
            </a:fld>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r>
              <a:rPr lang="ja-JP" altLang="en-US" smtClean="0"/>
              <a:t>先端技術活用推進課 </a:t>
            </a:r>
            <a:r>
              <a:rPr lang="en-US" altLang="ja-JP" smtClean="0"/>
              <a:t>/</a:t>
            </a:r>
            <a:r>
              <a:rPr lang="ja-JP" altLang="en-US" smtClean="0"/>
              <a:t> </a:t>
            </a:r>
            <a:r>
              <a:rPr lang="en-US" altLang="ja-JP" smtClean="0"/>
              <a:t>Advanced</a:t>
            </a:r>
            <a:r>
              <a:rPr lang="ja-JP" altLang="en-US" smtClean="0"/>
              <a:t> </a:t>
            </a:r>
            <a:r>
              <a:rPr lang="en-US" altLang="ja-JP" smtClean="0"/>
              <a:t>Technology</a:t>
            </a:r>
            <a:r>
              <a:rPr lang="ja-JP" altLang="en-US" smtClean="0"/>
              <a:t> </a:t>
            </a:r>
            <a:r>
              <a:rPr lang="en-US" altLang="ja-JP" smtClean="0"/>
              <a:t>Promotion Div.</a:t>
            </a:r>
            <a:endParaRPr lang="ja-JP" altLang="en-US" dirty="0"/>
          </a:p>
        </p:txBody>
      </p:sp>
    </p:spTree>
    <p:extLst>
      <p:ext uri="{BB962C8B-B14F-4D97-AF65-F5344CB8AC3E}">
        <p14:creationId xmlns:p14="http://schemas.microsoft.com/office/powerpoint/2010/main" val="1759480585"/>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3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500"/>
            </a:lvl1pPr>
            <a:lvl2pPr marL="342899" indent="0">
              <a:buNone/>
              <a:defRPr sz="1350"/>
            </a:lvl2pPr>
            <a:lvl3pPr marL="685796" indent="0">
              <a:buNone/>
              <a:defRPr sz="1200"/>
            </a:lvl3pPr>
            <a:lvl4pPr marL="1028694" indent="0">
              <a:buNone/>
              <a:defRPr sz="1050"/>
            </a:lvl4pPr>
            <a:lvl5pPr marL="1371592" indent="0">
              <a:buNone/>
              <a:defRPr sz="1050"/>
            </a:lvl5pPr>
            <a:lvl6pPr marL="1714490" indent="0">
              <a:buNone/>
              <a:defRPr sz="1050"/>
            </a:lvl6pPr>
            <a:lvl7pPr marL="2057389" indent="0">
              <a:buNone/>
              <a:defRPr sz="1050"/>
            </a:lvl7pPr>
            <a:lvl8pPr marL="2400286" indent="0">
              <a:buNone/>
              <a:defRPr sz="1050"/>
            </a:lvl8pPr>
            <a:lvl9pPr marL="2743184" indent="0">
              <a:buNone/>
              <a:defRPr sz="1050"/>
            </a:lvl9pPr>
          </a:lstStyle>
          <a:p>
            <a:pPr lvl="0"/>
            <a:r>
              <a:rPr lang="ja-JP" altLang="en-US"/>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612EEEC3-977B-4CDF-B1D7-9E71AEB10FAC}" type="slidenum">
              <a:rPr lang="en-US" altLang="ja-JP">
                <a:solidFill>
                  <a:srgbClr val="000000"/>
                </a:solidFill>
              </a:rPr>
              <a:pPr>
                <a:defRPr/>
              </a:pPr>
              <a:t>‹#›</a:t>
            </a:fld>
            <a:endParaRPr lang="en-US" altLang="ja-JP">
              <a:solidFill>
                <a:srgbClr val="000000"/>
              </a:solidFill>
            </a:endParaRPr>
          </a:p>
        </p:txBody>
      </p:sp>
      <p:sp>
        <p:nvSpPr>
          <p:cNvPr id="6" name="フッター プレースホルダー 2">
            <a:extLst>
              <a:ext uri="{FF2B5EF4-FFF2-40B4-BE49-F238E27FC236}">
                <a16:creationId xmlns:a16="http://schemas.microsoft.com/office/drawing/2014/main" id="{34259AD9-621F-4684-BE06-31376C5847B1}"/>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256192682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731836"/>
            <a:ext cx="3008313" cy="703265"/>
          </a:xfrm>
        </p:spPr>
        <p:txBody>
          <a:bodyPr anchor="b"/>
          <a:lstStyle>
            <a:lvl1pPr algn="l">
              <a:defRPr sz="1500" b="1"/>
            </a:lvl1pPr>
          </a:lstStyle>
          <a:p>
            <a:r>
              <a:rPr lang="ja-JP" altLang="en-US"/>
              <a:t>マスタ タイトルの書式設定</a:t>
            </a:r>
          </a:p>
        </p:txBody>
      </p:sp>
      <p:sp>
        <p:nvSpPr>
          <p:cNvPr id="3" name="コンテンツ プレースホルダ 2"/>
          <p:cNvSpPr>
            <a:spLocks noGrp="1"/>
          </p:cNvSpPr>
          <p:nvPr>
            <p:ph idx="1"/>
          </p:nvPr>
        </p:nvSpPr>
        <p:spPr>
          <a:xfrm>
            <a:off x="3575052" y="731836"/>
            <a:ext cx="5111750" cy="539433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 3"/>
          <p:cNvSpPr>
            <a:spLocks noGrp="1"/>
          </p:cNvSpPr>
          <p:nvPr>
            <p:ph type="body" sz="half" idx="2"/>
          </p:nvPr>
        </p:nvSpPr>
        <p:spPr>
          <a:xfrm>
            <a:off x="457201" y="1435103"/>
            <a:ext cx="3008313" cy="4691063"/>
          </a:xfrm>
        </p:spPr>
        <p:txBody>
          <a:bodyPr/>
          <a:lstStyle>
            <a:lvl1pPr marL="0" indent="0">
              <a:buNone/>
              <a:defRPr sz="1050"/>
            </a:lvl1pPr>
            <a:lvl2pPr marL="342899" indent="0">
              <a:buNone/>
              <a:defRPr sz="900"/>
            </a:lvl2pPr>
            <a:lvl3pPr marL="685796" indent="0">
              <a:buNone/>
              <a:defRPr sz="750"/>
            </a:lvl3pPr>
            <a:lvl4pPr marL="1028694" indent="0">
              <a:buNone/>
              <a:defRPr sz="675"/>
            </a:lvl4pPr>
            <a:lvl5pPr marL="1371592" indent="0">
              <a:buNone/>
              <a:defRPr sz="675"/>
            </a:lvl5pPr>
            <a:lvl6pPr marL="1714490" indent="0">
              <a:buNone/>
              <a:defRPr sz="675"/>
            </a:lvl6pPr>
            <a:lvl7pPr marL="2057389" indent="0">
              <a:buNone/>
              <a:defRPr sz="675"/>
            </a:lvl7pPr>
            <a:lvl8pPr marL="2400286" indent="0">
              <a:buNone/>
              <a:defRPr sz="675"/>
            </a:lvl8pPr>
            <a:lvl9pPr marL="2743184" indent="0">
              <a:buNone/>
              <a:defRPr sz="675"/>
            </a:lvl9pPr>
          </a:lstStyle>
          <a:p>
            <a:pPr lvl="0"/>
            <a:r>
              <a:rPr lang="ja-JP" altLang="en-US"/>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D31357C8-F49F-4FEE-9D7F-D621F3333280}" type="slidenum">
              <a:rPr lang="en-US" altLang="ja-JP">
                <a:solidFill>
                  <a:srgbClr val="000000"/>
                </a:solidFill>
              </a:rPr>
              <a:pPr>
                <a:defRPr/>
              </a:pPr>
              <a:t>‹#›</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p>
            <a:r>
              <a:rPr lang="ja-JP" altLang="en-US" smtClean="0"/>
              <a:t>先端技術活用推進課 </a:t>
            </a:r>
            <a:r>
              <a:rPr lang="en-US" altLang="ja-JP" smtClean="0"/>
              <a:t>/</a:t>
            </a:r>
            <a:r>
              <a:rPr lang="ja-JP" altLang="en-US" smtClean="0"/>
              <a:t> </a:t>
            </a:r>
            <a:r>
              <a:rPr lang="en-US" altLang="ja-JP" smtClean="0"/>
              <a:t>Advanced</a:t>
            </a:r>
            <a:r>
              <a:rPr lang="ja-JP" altLang="en-US" smtClean="0"/>
              <a:t> </a:t>
            </a:r>
            <a:r>
              <a:rPr lang="en-US" altLang="ja-JP" smtClean="0"/>
              <a:t>Technology</a:t>
            </a:r>
            <a:r>
              <a:rPr lang="ja-JP" altLang="en-US" smtClean="0"/>
              <a:t> </a:t>
            </a:r>
            <a:r>
              <a:rPr lang="en-US" altLang="ja-JP" smtClean="0"/>
              <a:t>Promotion Div.</a:t>
            </a:r>
            <a:endParaRPr lang="ja-JP" altLang="en-US" dirty="0"/>
          </a:p>
        </p:txBody>
      </p:sp>
    </p:spTree>
    <p:extLst>
      <p:ext uri="{BB962C8B-B14F-4D97-AF65-F5344CB8AC3E}">
        <p14:creationId xmlns:p14="http://schemas.microsoft.com/office/powerpoint/2010/main" val="863107225"/>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400"/>
            </a:lvl1pPr>
            <a:lvl2pPr marL="342899" indent="0">
              <a:buNone/>
              <a:defRPr sz="2100"/>
            </a:lvl2pPr>
            <a:lvl3pPr marL="685796" indent="0">
              <a:buNone/>
              <a:defRPr sz="1800"/>
            </a:lvl3pPr>
            <a:lvl4pPr marL="1028694" indent="0">
              <a:buNone/>
              <a:defRPr sz="1500"/>
            </a:lvl4pPr>
            <a:lvl5pPr marL="1371592" indent="0">
              <a:buNone/>
              <a:defRPr sz="1500"/>
            </a:lvl5pPr>
            <a:lvl6pPr marL="1714490" indent="0">
              <a:buNone/>
              <a:defRPr sz="1500"/>
            </a:lvl6pPr>
            <a:lvl7pPr marL="2057389" indent="0">
              <a:buNone/>
              <a:defRPr sz="1500"/>
            </a:lvl7pPr>
            <a:lvl8pPr marL="2400286" indent="0">
              <a:buNone/>
              <a:defRPr sz="1500"/>
            </a:lvl8pPr>
            <a:lvl9pPr marL="2743184" indent="0">
              <a:buNone/>
              <a:defRPr sz="15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050"/>
            </a:lvl1pPr>
            <a:lvl2pPr marL="342899" indent="0">
              <a:buNone/>
              <a:defRPr sz="900"/>
            </a:lvl2pPr>
            <a:lvl3pPr marL="685796" indent="0">
              <a:buNone/>
              <a:defRPr sz="750"/>
            </a:lvl3pPr>
            <a:lvl4pPr marL="1028694" indent="0">
              <a:buNone/>
              <a:defRPr sz="675"/>
            </a:lvl4pPr>
            <a:lvl5pPr marL="1371592" indent="0">
              <a:buNone/>
              <a:defRPr sz="675"/>
            </a:lvl5pPr>
            <a:lvl6pPr marL="1714490" indent="0">
              <a:buNone/>
              <a:defRPr sz="675"/>
            </a:lvl6pPr>
            <a:lvl7pPr marL="2057389" indent="0">
              <a:buNone/>
              <a:defRPr sz="675"/>
            </a:lvl7pPr>
            <a:lvl8pPr marL="2400286" indent="0">
              <a:buNone/>
              <a:defRPr sz="675"/>
            </a:lvl8pPr>
            <a:lvl9pPr marL="2743184" indent="0">
              <a:buNone/>
              <a:defRPr sz="675"/>
            </a:lvl9pPr>
          </a:lstStyle>
          <a:p>
            <a:pPr lvl="0"/>
            <a:r>
              <a:rPr lang="ja-JP" altLang="en-US"/>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CD768805-DAAD-4EA4-9542-B49CB4A8D62C}" type="slidenum">
              <a:rPr lang="en-US" altLang="ja-JP">
                <a:solidFill>
                  <a:srgbClr val="000000"/>
                </a:solidFill>
              </a:rPr>
              <a:pPr>
                <a:defRPr/>
              </a:pPr>
              <a:t>‹#›</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p>
            <a:r>
              <a:rPr lang="ja-JP" altLang="en-US" smtClean="0"/>
              <a:t>先端技術活用推進課 </a:t>
            </a:r>
            <a:r>
              <a:rPr lang="en-US" altLang="ja-JP" smtClean="0"/>
              <a:t>/</a:t>
            </a:r>
            <a:r>
              <a:rPr lang="ja-JP" altLang="en-US" smtClean="0"/>
              <a:t> </a:t>
            </a:r>
            <a:r>
              <a:rPr lang="en-US" altLang="ja-JP" smtClean="0"/>
              <a:t>Advanced</a:t>
            </a:r>
            <a:r>
              <a:rPr lang="ja-JP" altLang="en-US" smtClean="0"/>
              <a:t> </a:t>
            </a:r>
            <a:r>
              <a:rPr lang="en-US" altLang="ja-JP" smtClean="0"/>
              <a:t>Technology</a:t>
            </a:r>
            <a:r>
              <a:rPr lang="ja-JP" altLang="en-US" smtClean="0"/>
              <a:t> </a:t>
            </a:r>
            <a:r>
              <a:rPr lang="en-US" altLang="ja-JP" smtClean="0"/>
              <a:t>Promotion Div.</a:t>
            </a:r>
            <a:endParaRPr lang="ja-JP" altLang="en-US" dirty="0"/>
          </a:p>
        </p:txBody>
      </p:sp>
    </p:spTree>
    <p:extLst>
      <p:ext uri="{BB962C8B-B14F-4D97-AF65-F5344CB8AC3E}">
        <p14:creationId xmlns:p14="http://schemas.microsoft.com/office/powerpoint/2010/main" val="1925723343"/>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solidFill>
                  <a:schemeClr val="accent6">
                    <a:lumMod val="75000"/>
                  </a:schemeClr>
                </a:solidFill>
                <a:latin typeface="Meiryo UI" panose="020B0604030504040204" pitchFamily="50" charset="-128"/>
                <a:ea typeface="Meiryo UI" panose="020B0604030504040204" pitchFamily="50" charset="-128"/>
              </a:defRPr>
            </a:lvl1pPr>
          </a:lstStyle>
          <a:p>
            <a:pPr>
              <a:defRPr/>
            </a:pPr>
            <a:fld id="{1E8E0A84-4EAD-4242-8770-E9C1C59A2D58}" type="slidenum">
              <a:rPr lang="en-US" altLang="ja-JP" smtClean="0"/>
              <a:pPr>
                <a:defRPr/>
              </a:pPr>
              <a:t>‹#›</a:t>
            </a:fld>
            <a:endParaRPr lang="en-US" altLang="ja-JP"/>
          </a:p>
        </p:txBody>
      </p:sp>
      <p:sp>
        <p:nvSpPr>
          <p:cNvPr id="5" name="フッター プレースホルダー 4"/>
          <p:cNvSpPr>
            <a:spLocks noGrp="1"/>
          </p:cNvSpPr>
          <p:nvPr>
            <p:ph type="ftr" sz="quarter" idx="11"/>
          </p:nvPr>
        </p:nvSpPr>
        <p:spPr/>
        <p:txBody>
          <a:bodyPr/>
          <a:lstStyle/>
          <a:p>
            <a:r>
              <a:rPr lang="ja-JP" altLang="en-US" smtClean="0"/>
              <a:t>先端技術活用推進課 </a:t>
            </a:r>
            <a:r>
              <a:rPr lang="en-US" altLang="ja-JP" smtClean="0"/>
              <a:t>/</a:t>
            </a:r>
            <a:r>
              <a:rPr lang="ja-JP" altLang="en-US" smtClean="0"/>
              <a:t> </a:t>
            </a:r>
            <a:r>
              <a:rPr lang="en-US" altLang="ja-JP" smtClean="0"/>
              <a:t>Advanced</a:t>
            </a:r>
            <a:r>
              <a:rPr lang="ja-JP" altLang="en-US" smtClean="0"/>
              <a:t> </a:t>
            </a:r>
            <a:r>
              <a:rPr lang="en-US" altLang="ja-JP" smtClean="0"/>
              <a:t>Technology</a:t>
            </a:r>
            <a:r>
              <a:rPr lang="ja-JP" altLang="en-US" smtClean="0"/>
              <a:t> </a:t>
            </a:r>
            <a:r>
              <a:rPr lang="en-US" altLang="ja-JP" smtClean="0"/>
              <a:t>Promotion Div.</a:t>
            </a:r>
            <a:endParaRPr lang="ja-JP" altLang="en-US" dirty="0"/>
          </a:p>
        </p:txBody>
      </p:sp>
    </p:spTree>
    <p:extLst>
      <p:ext uri="{BB962C8B-B14F-4D97-AF65-F5344CB8AC3E}">
        <p14:creationId xmlns:p14="http://schemas.microsoft.com/office/powerpoint/2010/main" val="3212062585"/>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787791"/>
            <a:ext cx="2057400" cy="5338374"/>
          </a:xfrm>
        </p:spPr>
        <p:txBody>
          <a:bodyPr vert="eaVert"/>
          <a:lstStyle/>
          <a:p>
            <a:r>
              <a:rPr lang="ja-JP" altLang="en-US" dirty="0"/>
              <a:t>マスタ タイトルの書式設定</a:t>
            </a:r>
          </a:p>
        </p:txBody>
      </p:sp>
      <p:sp>
        <p:nvSpPr>
          <p:cNvPr id="3" name="縦書きテキスト プレースホルダ 2"/>
          <p:cNvSpPr>
            <a:spLocks noGrp="1"/>
          </p:cNvSpPr>
          <p:nvPr>
            <p:ph type="body" orient="vert" idx="1"/>
          </p:nvPr>
        </p:nvSpPr>
        <p:spPr>
          <a:xfrm>
            <a:off x="457200" y="787791"/>
            <a:ext cx="6019800" cy="533837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EADD6D73-46A6-4717-BA8D-B9BDB4E8775C}" type="slidenum">
              <a:rPr lang="en-US" altLang="ja-JP">
                <a:solidFill>
                  <a:srgbClr val="000000"/>
                </a:solidFill>
              </a:rPr>
              <a:pPr>
                <a:defRPr/>
              </a:pPr>
              <a:t>‹#›</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p>
            <a:r>
              <a:rPr lang="ja-JP" altLang="en-US" smtClean="0"/>
              <a:t>先端技術活用推進課 </a:t>
            </a:r>
            <a:r>
              <a:rPr lang="en-US" altLang="ja-JP" smtClean="0"/>
              <a:t>/</a:t>
            </a:r>
            <a:r>
              <a:rPr lang="ja-JP" altLang="en-US" smtClean="0"/>
              <a:t> </a:t>
            </a:r>
            <a:r>
              <a:rPr lang="en-US" altLang="ja-JP" smtClean="0"/>
              <a:t>Advanced</a:t>
            </a:r>
            <a:r>
              <a:rPr lang="ja-JP" altLang="en-US" smtClean="0"/>
              <a:t> </a:t>
            </a:r>
            <a:r>
              <a:rPr lang="en-US" altLang="ja-JP" smtClean="0"/>
              <a:t>Technology</a:t>
            </a:r>
            <a:r>
              <a:rPr lang="ja-JP" altLang="en-US" smtClean="0"/>
              <a:t> </a:t>
            </a:r>
            <a:r>
              <a:rPr lang="en-US" altLang="ja-JP" smtClean="0"/>
              <a:t>Promotion Div.</a:t>
            </a:r>
            <a:endParaRPr lang="ja-JP" altLang="en-US" dirty="0"/>
          </a:p>
        </p:txBody>
      </p:sp>
    </p:spTree>
    <p:extLst>
      <p:ext uri="{BB962C8B-B14F-4D97-AF65-F5344CB8AC3E}">
        <p14:creationId xmlns:p14="http://schemas.microsoft.com/office/powerpoint/2010/main" val="3528023520"/>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スライド番号プレースホルダー 2"/>
          <p:cNvSpPr>
            <a:spLocks noGrp="1"/>
          </p:cNvSpPr>
          <p:nvPr>
            <p:ph type="sldNum" sz="quarter" idx="10"/>
          </p:nvPr>
        </p:nvSpPr>
        <p:spPr/>
        <p:txBody>
          <a:bodyPr/>
          <a:lstStyle/>
          <a:p>
            <a:pPr fontAlgn="base">
              <a:spcBef>
                <a:spcPct val="0"/>
              </a:spcBef>
              <a:spcAft>
                <a:spcPct val="0"/>
              </a:spcAft>
              <a:defRPr/>
            </a:pPr>
            <a:fld id="{E54A31F8-AB12-4BBE-B1AD-EF45C4B960C3}" type="slidenum">
              <a:rPr lang="en-US" altLang="ja-JP" smtClean="0">
                <a:solidFill>
                  <a:srgbClr val="000000"/>
                </a:solidFill>
              </a:rPr>
              <a:pPr fontAlgn="base">
                <a:spcBef>
                  <a:spcPct val="0"/>
                </a:spcBef>
                <a:spcAft>
                  <a:spcPct val="0"/>
                </a:spcAft>
                <a:defRPr/>
              </a:pPr>
              <a:t>‹#›</a:t>
            </a:fld>
            <a:endParaRPr lang="en-US" altLang="ja-JP" dirty="0">
              <a:solidFill>
                <a:srgbClr val="000000"/>
              </a:solidFill>
            </a:endParaRPr>
          </a:p>
        </p:txBody>
      </p:sp>
      <p:sp>
        <p:nvSpPr>
          <p:cNvPr id="4" name="フッター プレースホルダー 3"/>
          <p:cNvSpPr>
            <a:spLocks noGrp="1"/>
          </p:cNvSpPr>
          <p:nvPr>
            <p:ph type="ftr" sz="quarter" idx="11"/>
          </p:nvPr>
        </p:nvSpPr>
        <p:spPr/>
        <p:txBody>
          <a:bodyPr/>
          <a:lstStyle/>
          <a:p>
            <a:r>
              <a:rPr lang="ja-JP" altLang="en-US" smtClean="0"/>
              <a:t>先端技術活用推進課 </a:t>
            </a:r>
            <a:r>
              <a:rPr lang="en-US" altLang="ja-JP" smtClean="0"/>
              <a:t>/</a:t>
            </a:r>
            <a:r>
              <a:rPr lang="ja-JP" altLang="en-US" smtClean="0"/>
              <a:t> </a:t>
            </a:r>
            <a:r>
              <a:rPr lang="en-US" altLang="ja-JP" smtClean="0"/>
              <a:t>Advanced</a:t>
            </a:r>
            <a:r>
              <a:rPr lang="ja-JP" altLang="en-US" smtClean="0"/>
              <a:t> </a:t>
            </a:r>
            <a:r>
              <a:rPr lang="en-US" altLang="ja-JP" smtClean="0"/>
              <a:t>Technology</a:t>
            </a:r>
            <a:r>
              <a:rPr lang="ja-JP" altLang="en-US" smtClean="0"/>
              <a:t> </a:t>
            </a:r>
            <a:r>
              <a:rPr lang="en-US" altLang="ja-JP" smtClean="0"/>
              <a:t>Promotion Div.</a:t>
            </a:r>
            <a:endParaRPr lang="ja-JP" altLang="en-US" dirty="0"/>
          </a:p>
        </p:txBody>
      </p:sp>
    </p:spTree>
    <p:extLst>
      <p:ext uri="{BB962C8B-B14F-4D97-AF65-F5344CB8AC3E}">
        <p14:creationId xmlns:p14="http://schemas.microsoft.com/office/powerpoint/2010/main" val="3662717337"/>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p:spPr>
        <p:txBody>
          <a:bodyPr/>
          <a:lstStyle>
            <a:lvl1pPr marL="0" indent="0" algn="ctr">
              <a:buNone/>
              <a:defRPr sz="1350">
                <a:solidFill>
                  <a:schemeClr val="tx1"/>
                </a:solidFill>
              </a:defRPr>
            </a:lvl1pPr>
            <a:lvl2pPr marL="257174" indent="0" algn="ctr">
              <a:buNone/>
              <a:defRPr/>
            </a:lvl2pPr>
            <a:lvl3pPr marL="514347" indent="0" algn="ctr">
              <a:buNone/>
              <a:defRPr/>
            </a:lvl3pPr>
            <a:lvl4pPr marL="771521" indent="0" algn="ctr">
              <a:buNone/>
              <a:defRPr/>
            </a:lvl4pPr>
            <a:lvl5pPr marL="1028694" indent="0" algn="ctr">
              <a:buNone/>
              <a:defRPr/>
            </a:lvl5pPr>
            <a:lvl6pPr marL="1285868" indent="0" algn="ctr">
              <a:buNone/>
              <a:defRPr/>
            </a:lvl6pPr>
            <a:lvl7pPr marL="1543042" indent="0" algn="ctr">
              <a:buNone/>
              <a:defRPr/>
            </a:lvl7pPr>
            <a:lvl8pPr marL="1800215" indent="0" algn="ctr">
              <a:buNone/>
              <a:defRPr/>
            </a:lvl8pPr>
            <a:lvl9pPr marL="2057388" indent="0" algn="ctr">
              <a:buNone/>
              <a:defRPr/>
            </a:lvl9pPr>
          </a:lstStyle>
          <a:p>
            <a:r>
              <a:rPr lang="ja-JP" altLang="en-US"/>
              <a:t>マスタ サブタイトルの書式設定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9370E254-E57A-4695-85EB-EB5CDF1D4E95}" type="slidenum">
              <a:rPr lang="en-US" altLang="ja-JP">
                <a:solidFill>
                  <a:srgbClr val="000000"/>
                </a:solidFill>
              </a:rPr>
              <a:pPr>
                <a:defRPr/>
              </a:pPr>
              <a:t>‹#›</a:t>
            </a:fld>
            <a:endParaRPr lang="en-US" altLang="ja-JP">
              <a:solidFill>
                <a:srgbClr val="000000"/>
              </a:solidFill>
            </a:endParaRPr>
          </a:p>
        </p:txBody>
      </p:sp>
      <p:sp>
        <p:nvSpPr>
          <p:cNvPr id="8" name="フッター プレースホルダー 2">
            <a:extLst>
              <a:ext uri="{FF2B5EF4-FFF2-40B4-BE49-F238E27FC236}">
                <a16:creationId xmlns:a16="http://schemas.microsoft.com/office/drawing/2014/main" id="{C0FF1B17-7A4F-4082-AB6A-0AB37B12E3F3}"/>
              </a:ext>
            </a:extLst>
          </p:cNvPr>
          <p:cNvSpPr>
            <a:spLocks noGrp="1"/>
          </p:cNvSpPr>
          <p:nvPr>
            <p:ph type="ftr" sz="quarter" idx="3"/>
          </p:nvPr>
        </p:nvSpPr>
        <p:spPr>
          <a:xfrm>
            <a:off x="-15875" y="6500816"/>
            <a:ext cx="4300318"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
        <p:nvSpPr>
          <p:cNvPr id="10" name="タイトル 9">
            <a:extLst>
              <a:ext uri="{FF2B5EF4-FFF2-40B4-BE49-F238E27FC236}">
                <a16:creationId xmlns:a16="http://schemas.microsoft.com/office/drawing/2014/main" id="{94DC76C4-8E4D-41FE-BDAA-7F747ECCEB16}"/>
              </a:ext>
            </a:extLst>
          </p:cNvPr>
          <p:cNvSpPr>
            <a:spLocks noGrp="1"/>
          </p:cNvSpPr>
          <p:nvPr>
            <p:ph type="title"/>
          </p:nvPr>
        </p:nvSpPr>
        <p:spPr>
          <a:xfrm>
            <a:off x="316523" y="2715069"/>
            <a:ext cx="8229600" cy="917917"/>
          </a:xfrm>
        </p:spPr>
        <p:txBody>
          <a:bodyPr/>
          <a:lstStyle>
            <a:lvl1pPr>
              <a:defRPr sz="2700"/>
            </a:lvl1pPr>
          </a:lstStyle>
          <a:p>
            <a:r>
              <a:rPr kumimoji="1" lang="ja-JP" altLang="en-US"/>
              <a:t>マスター タイトルの書式設定</a:t>
            </a:r>
          </a:p>
        </p:txBody>
      </p:sp>
    </p:spTree>
    <p:extLst>
      <p:ext uri="{BB962C8B-B14F-4D97-AF65-F5344CB8AC3E}">
        <p14:creationId xmlns:p14="http://schemas.microsoft.com/office/powerpoint/2010/main" val="196833539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E6EBC3F0-8FD3-4F6F-8000-6AB39AF73F21}" type="slidenum">
              <a:rPr lang="en-US" altLang="ja-JP">
                <a:solidFill>
                  <a:srgbClr val="000000"/>
                </a:solidFill>
              </a:rPr>
              <a:pPr>
                <a:defRPr/>
              </a:pPr>
              <a:t>‹#›</a:t>
            </a:fld>
            <a:endParaRPr lang="en-US" altLang="ja-JP" dirty="0">
              <a:solidFill>
                <a:srgbClr val="000000"/>
              </a:solidFill>
            </a:endParaRPr>
          </a:p>
        </p:txBody>
      </p:sp>
      <p:sp>
        <p:nvSpPr>
          <p:cNvPr id="6" name="フッター プレースホルダー 2">
            <a:extLst>
              <a:ext uri="{FF2B5EF4-FFF2-40B4-BE49-F238E27FC236}">
                <a16:creationId xmlns:a16="http://schemas.microsoft.com/office/drawing/2014/main" id="{3490B77F-CC17-43D3-B1AE-A43D1956E46B}"/>
              </a:ext>
            </a:extLst>
          </p:cNvPr>
          <p:cNvSpPr>
            <a:spLocks noGrp="1"/>
          </p:cNvSpPr>
          <p:nvPr>
            <p:ph type="ftr" sz="quarter" idx="3"/>
          </p:nvPr>
        </p:nvSpPr>
        <p:spPr>
          <a:xfrm>
            <a:off x="-15875" y="6500816"/>
            <a:ext cx="4300318"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66540400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225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125"/>
            </a:lvl1pPr>
            <a:lvl2pPr marL="257174" indent="0">
              <a:buNone/>
              <a:defRPr sz="1013"/>
            </a:lvl2pPr>
            <a:lvl3pPr marL="514347" indent="0">
              <a:buNone/>
              <a:defRPr sz="900"/>
            </a:lvl3pPr>
            <a:lvl4pPr marL="771521" indent="0">
              <a:buNone/>
              <a:defRPr sz="788"/>
            </a:lvl4pPr>
            <a:lvl5pPr marL="1028694" indent="0">
              <a:buNone/>
              <a:defRPr sz="788"/>
            </a:lvl5pPr>
            <a:lvl6pPr marL="1285868" indent="0">
              <a:buNone/>
              <a:defRPr sz="788"/>
            </a:lvl6pPr>
            <a:lvl7pPr marL="1543042" indent="0">
              <a:buNone/>
              <a:defRPr sz="788"/>
            </a:lvl7pPr>
            <a:lvl8pPr marL="1800215" indent="0">
              <a:buNone/>
              <a:defRPr sz="788"/>
            </a:lvl8pPr>
            <a:lvl9pPr marL="2057388" indent="0">
              <a:buNone/>
              <a:defRPr sz="788"/>
            </a:lvl9pPr>
          </a:lstStyle>
          <a:p>
            <a:pPr lvl="0"/>
            <a:r>
              <a:rPr lang="ja-JP" altLang="en-US"/>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612EEEC3-977B-4CDF-B1D7-9E71AEB10FAC}" type="slidenum">
              <a:rPr lang="en-US" altLang="ja-JP">
                <a:solidFill>
                  <a:srgbClr val="000000"/>
                </a:solidFill>
              </a:rPr>
              <a:pPr>
                <a:defRPr/>
              </a:pPr>
              <a:t>‹#›</a:t>
            </a:fld>
            <a:endParaRPr lang="en-US" altLang="ja-JP">
              <a:solidFill>
                <a:srgbClr val="000000"/>
              </a:solidFill>
            </a:endParaRPr>
          </a:p>
        </p:txBody>
      </p:sp>
      <p:sp>
        <p:nvSpPr>
          <p:cNvPr id="6" name="フッター プレースホルダー 2">
            <a:extLst>
              <a:ext uri="{FF2B5EF4-FFF2-40B4-BE49-F238E27FC236}">
                <a16:creationId xmlns:a16="http://schemas.microsoft.com/office/drawing/2014/main" id="{34259AD9-621F-4684-BE06-31376C5847B1}"/>
              </a:ext>
            </a:extLst>
          </p:cNvPr>
          <p:cNvSpPr>
            <a:spLocks noGrp="1"/>
          </p:cNvSpPr>
          <p:nvPr>
            <p:ph type="ftr" sz="quarter" idx="3"/>
          </p:nvPr>
        </p:nvSpPr>
        <p:spPr>
          <a:xfrm>
            <a:off x="-15875" y="6500816"/>
            <a:ext cx="4300318"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138665279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a:ln/>
        </p:spPr>
        <p:txBody>
          <a:bodyPr/>
          <a:lstStyle>
            <a:lvl1pPr>
              <a:defRPr/>
            </a:lvl1pPr>
          </a:lstStyle>
          <a:p>
            <a:pPr>
              <a:defRPr/>
            </a:pPr>
            <a:fld id="{6AA49A83-DA36-45B4-95C7-04D96A856CF2}" type="slidenum">
              <a:rPr lang="en-US" altLang="ja-JP">
                <a:solidFill>
                  <a:srgbClr val="000000"/>
                </a:solidFill>
              </a:rPr>
              <a:pPr>
                <a:defRPr/>
              </a:pPr>
              <a:t>‹#›</a:t>
            </a:fld>
            <a:endParaRPr lang="en-US" altLang="ja-JP">
              <a:solidFill>
                <a:srgbClr val="000000"/>
              </a:solidFill>
            </a:endParaRPr>
          </a:p>
        </p:txBody>
      </p:sp>
      <p:sp>
        <p:nvSpPr>
          <p:cNvPr id="7" name="フッター プレースホルダー 2">
            <a:extLst>
              <a:ext uri="{FF2B5EF4-FFF2-40B4-BE49-F238E27FC236}">
                <a16:creationId xmlns:a16="http://schemas.microsoft.com/office/drawing/2014/main" id="{7E4FA93F-51A5-48A5-BCD5-DE3C05B089C9}"/>
              </a:ext>
            </a:extLst>
          </p:cNvPr>
          <p:cNvSpPr>
            <a:spLocks noGrp="1"/>
          </p:cNvSpPr>
          <p:nvPr>
            <p:ph type="ftr" sz="quarter" idx="3"/>
          </p:nvPr>
        </p:nvSpPr>
        <p:spPr>
          <a:xfrm>
            <a:off x="-15875" y="6500816"/>
            <a:ext cx="4300318"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299369626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1350" b="1"/>
            </a:lvl1pPr>
            <a:lvl2pPr marL="257174" indent="0">
              <a:buNone/>
              <a:defRPr sz="1125" b="1"/>
            </a:lvl2pPr>
            <a:lvl3pPr marL="514347" indent="0">
              <a:buNone/>
              <a:defRPr sz="1013" b="1"/>
            </a:lvl3pPr>
            <a:lvl4pPr marL="771521" indent="0">
              <a:buNone/>
              <a:defRPr sz="900" b="1"/>
            </a:lvl4pPr>
            <a:lvl5pPr marL="1028694" indent="0">
              <a:buNone/>
              <a:defRPr sz="900" b="1"/>
            </a:lvl5pPr>
            <a:lvl6pPr marL="1285868" indent="0">
              <a:buNone/>
              <a:defRPr sz="900" b="1"/>
            </a:lvl6pPr>
            <a:lvl7pPr marL="1543042" indent="0">
              <a:buNone/>
              <a:defRPr sz="900" b="1"/>
            </a:lvl7pPr>
            <a:lvl8pPr marL="1800215" indent="0">
              <a:buNone/>
              <a:defRPr sz="900" b="1"/>
            </a:lvl8pPr>
            <a:lvl9pPr marL="2057388" indent="0">
              <a:buNone/>
              <a:defRPr sz="900" b="1"/>
            </a:lvl9pPr>
          </a:lstStyle>
          <a:p>
            <a:pPr lvl="0"/>
            <a:r>
              <a:rPr lang="ja-JP" altLang="en-US" dirty="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8" y="1535113"/>
            <a:ext cx="4041775" cy="639762"/>
          </a:xfrm>
        </p:spPr>
        <p:txBody>
          <a:bodyPr anchor="b"/>
          <a:lstStyle>
            <a:lvl1pPr marL="0" indent="0">
              <a:buNone/>
              <a:defRPr sz="1350" b="1"/>
            </a:lvl1pPr>
            <a:lvl2pPr marL="257174" indent="0">
              <a:buNone/>
              <a:defRPr sz="1125" b="1"/>
            </a:lvl2pPr>
            <a:lvl3pPr marL="514347" indent="0">
              <a:buNone/>
              <a:defRPr sz="1013" b="1"/>
            </a:lvl3pPr>
            <a:lvl4pPr marL="771521" indent="0">
              <a:buNone/>
              <a:defRPr sz="900" b="1"/>
            </a:lvl4pPr>
            <a:lvl5pPr marL="1028694" indent="0">
              <a:buNone/>
              <a:defRPr sz="900" b="1"/>
            </a:lvl5pPr>
            <a:lvl6pPr marL="1285868" indent="0">
              <a:buNone/>
              <a:defRPr sz="900" b="1"/>
            </a:lvl6pPr>
            <a:lvl7pPr marL="1543042" indent="0">
              <a:buNone/>
              <a:defRPr sz="900" b="1"/>
            </a:lvl7pPr>
            <a:lvl8pPr marL="1800215" indent="0">
              <a:buNone/>
              <a:defRPr sz="900" b="1"/>
            </a:lvl8pPr>
            <a:lvl9pPr marL="2057388" indent="0">
              <a:buNone/>
              <a:defRPr sz="9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8"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sldNum" sz="quarter" idx="10"/>
          </p:nvPr>
        </p:nvSpPr>
        <p:spPr>
          <a:ln/>
        </p:spPr>
        <p:txBody>
          <a:bodyPr/>
          <a:lstStyle>
            <a:lvl1pPr>
              <a:defRPr/>
            </a:lvl1pPr>
          </a:lstStyle>
          <a:p>
            <a:pPr>
              <a:defRPr/>
            </a:pPr>
            <a:fld id="{8BA1020B-327D-46C6-AFF2-CFCC6B17378F}" type="slidenum">
              <a:rPr lang="en-US" altLang="ja-JP">
                <a:solidFill>
                  <a:srgbClr val="000000"/>
                </a:solidFill>
              </a:rPr>
              <a:pPr>
                <a:defRPr/>
              </a:pPr>
              <a:t>‹#›</a:t>
            </a:fld>
            <a:endParaRPr lang="en-US" altLang="ja-JP">
              <a:solidFill>
                <a:srgbClr val="000000"/>
              </a:solidFill>
            </a:endParaRPr>
          </a:p>
        </p:txBody>
      </p:sp>
      <p:sp>
        <p:nvSpPr>
          <p:cNvPr id="9" name="フッター プレースホルダー 2">
            <a:extLst>
              <a:ext uri="{FF2B5EF4-FFF2-40B4-BE49-F238E27FC236}">
                <a16:creationId xmlns:a16="http://schemas.microsoft.com/office/drawing/2014/main" id="{815986C6-E626-4DAA-810D-14741409071D}"/>
              </a:ext>
            </a:extLst>
          </p:cNvPr>
          <p:cNvSpPr>
            <a:spLocks noGrp="1"/>
          </p:cNvSpPr>
          <p:nvPr>
            <p:ph type="ftr" sz="quarter" idx="11"/>
          </p:nvPr>
        </p:nvSpPr>
        <p:spPr>
          <a:xfrm>
            <a:off x="-15875" y="6500816"/>
            <a:ext cx="4300318"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19031285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a:ln/>
        </p:spPr>
        <p:txBody>
          <a:bodyPr/>
          <a:lstStyle>
            <a:lvl1pPr>
              <a:defRPr/>
            </a:lvl1pPr>
          </a:lstStyle>
          <a:p>
            <a:pPr>
              <a:defRPr/>
            </a:pPr>
            <a:fld id="{6AA49A83-DA36-45B4-95C7-04D96A856CF2}" type="slidenum">
              <a:rPr lang="en-US" altLang="ja-JP">
                <a:solidFill>
                  <a:srgbClr val="000000"/>
                </a:solidFill>
              </a:rPr>
              <a:pPr>
                <a:defRPr/>
              </a:pPr>
              <a:t>‹#›</a:t>
            </a:fld>
            <a:endParaRPr lang="en-US" altLang="ja-JP">
              <a:solidFill>
                <a:srgbClr val="000000"/>
              </a:solidFill>
            </a:endParaRPr>
          </a:p>
        </p:txBody>
      </p:sp>
      <p:sp>
        <p:nvSpPr>
          <p:cNvPr id="7" name="フッター プレースホルダー 2">
            <a:extLst>
              <a:ext uri="{FF2B5EF4-FFF2-40B4-BE49-F238E27FC236}">
                <a16:creationId xmlns:a16="http://schemas.microsoft.com/office/drawing/2014/main" id="{7E4FA93F-51A5-48A5-BCD5-DE3C05B089C9}"/>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144760107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5F702815-34F4-4CAB-B9BB-78A01F53C073}" type="slidenum">
              <a:rPr lang="en-US" altLang="ja-JP">
                <a:solidFill>
                  <a:srgbClr val="000000"/>
                </a:solidFill>
              </a:rPr>
              <a:pPr>
                <a:defRPr/>
              </a:pPr>
              <a:t>‹#›</a:t>
            </a:fld>
            <a:endParaRPr lang="en-US" altLang="ja-JP">
              <a:solidFill>
                <a:srgbClr val="000000"/>
              </a:solidFill>
            </a:endParaRPr>
          </a:p>
        </p:txBody>
      </p:sp>
      <p:sp>
        <p:nvSpPr>
          <p:cNvPr id="6" name="フッター プレースホルダー 2">
            <a:extLst>
              <a:ext uri="{FF2B5EF4-FFF2-40B4-BE49-F238E27FC236}">
                <a16:creationId xmlns:a16="http://schemas.microsoft.com/office/drawing/2014/main" id="{60EFAB37-A34E-4DB8-853F-2DD0271B21B9}"/>
              </a:ext>
            </a:extLst>
          </p:cNvPr>
          <p:cNvSpPr>
            <a:spLocks noGrp="1"/>
          </p:cNvSpPr>
          <p:nvPr>
            <p:ph type="ftr" sz="quarter" idx="3"/>
          </p:nvPr>
        </p:nvSpPr>
        <p:spPr>
          <a:xfrm>
            <a:off x="-15875" y="6500816"/>
            <a:ext cx="4300318"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418420288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073C13E-0972-46F2-9752-7855F9CC0BF3}" type="slidenum">
              <a:rPr lang="en-US" altLang="ja-JP">
                <a:solidFill>
                  <a:srgbClr val="000000"/>
                </a:solidFill>
              </a:rPr>
              <a:pPr>
                <a:defRPr/>
              </a:pPr>
              <a:t>‹#›</a:t>
            </a:fld>
            <a:endParaRPr lang="en-US" altLang="ja-JP">
              <a:solidFill>
                <a:srgbClr val="000000"/>
              </a:solidFill>
            </a:endParaRPr>
          </a:p>
        </p:txBody>
      </p:sp>
      <p:sp>
        <p:nvSpPr>
          <p:cNvPr id="4" name="フッター プレースホルダー 2">
            <a:extLst>
              <a:ext uri="{FF2B5EF4-FFF2-40B4-BE49-F238E27FC236}">
                <a16:creationId xmlns:a16="http://schemas.microsoft.com/office/drawing/2014/main" id="{10F6E461-5BC6-49D0-B07F-99F531D5D59A}"/>
              </a:ext>
            </a:extLst>
          </p:cNvPr>
          <p:cNvSpPr>
            <a:spLocks noGrp="1"/>
          </p:cNvSpPr>
          <p:nvPr>
            <p:ph type="ftr" sz="quarter" idx="3"/>
          </p:nvPr>
        </p:nvSpPr>
        <p:spPr>
          <a:xfrm>
            <a:off x="-15875" y="6500816"/>
            <a:ext cx="4300318"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349401238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731838"/>
            <a:ext cx="3008313" cy="703265"/>
          </a:xfrm>
        </p:spPr>
        <p:txBody>
          <a:bodyPr anchor="b"/>
          <a:lstStyle>
            <a:lvl1pPr algn="l">
              <a:defRPr sz="1125" b="1"/>
            </a:lvl1pPr>
          </a:lstStyle>
          <a:p>
            <a:r>
              <a:rPr lang="ja-JP" altLang="en-US"/>
              <a:t>マスタ タイトルの書式設定</a:t>
            </a:r>
          </a:p>
        </p:txBody>
      </p:sp>
      <p:sp>
        <p:nvSpPr>
          <p:cNvPr id="3" name="コンテンツ プレースホルダ 2"/>
          <p:cNvSpPr>
            <a:spLocks noGrp="1"/>
          </p:cNvSpPr>
          <p:nvPr>
            <p:ph idx="1"/>
          </p:nvPr>
        </p:nvSpPr>
        <p:spPr>
          <a:xfrm>
            <a:off x="3575053" y="731838"/>
            <a:ext cx="5111750" cy="539433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 3"/>
          <p:cNvSpPr>
            <a:spLocks noGrp="1"/>
          </p:cNvSpPr>
          <p:nvPr>
            <p:ph type="body" sz="half" idx="2"/>
          </p:nvPr>
        </p:nvSpPr>
        <p:spPr>
          <a:xfrm>
            <a:off x="457202" y="1435103"/>
            <a:ext cx="3008313" cy="4691063"/>
          </a:xfrm>
        </p:spPr>
        <p:txBody>
          <a:bodyPr/>
          <a:lstStyle>
            <a:lvl1pPr marL="0" indent="0">
              <a:buNone/>
              <a:defRPr sz="788"/>
            </a:lvl1pPr>
            <a:lvl2pPr marL="257174" indent="0">
              <a:buNone/>
              <a:defRPr sz="675"/>
            </a:lvl2pPr>
            <a:lvl3pPr marL="514347" indent="0">
              <a:buNone/>
              <a:defRPr sz="563"/>
            </a:lvl3pPr>
            <a:lvl4pPr marL="771521" indent="0">
              <a:buNone/>
              <a:defRPr sz="506"/>
            </a:lvl4pPr>
            <a:lvl5pPr marL="1028694" indent="0">
              <a:buNone/>
              <a:defRPr sz="506"/>
            </a:lvl5pPr>
            <a:lvl6pPr marL="1285868" indent="0">
              <a:buNone/>
              <a:defRPr sz="506"/>
            </a:lvl6pPr>
            <a:lvl7pPr marL="1543042" indent="0">
              <a:buNone/>
              <a:defRPr sz="506"/>
            </a:lvl7pPr>
            <a:lvl8pPr marL="1800215" indent="0">
              <a:buNone/>
              <a:defRPr sz="506"/>
            </a:lvl8pPr>
            <a:lvl9pPr marL="2057388" indent="0">
              <a:buNone/>
              <a:defRPr sz="506"/>
            </a:lvl9pPr>
          </a:lstStyle>
          <a:p>
            <a:pPr lvl="0"/>
            <a:r>
              <a:rPr lang="ja-JP" altLang="en-US"/>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D31357C8-F49F-4FEE-9D7F-D621F3333280}" type="slidenum">
              <a:rPr lang="en-US" altLang="ja-JP">
                <a:solidFill>
                  <a:srgbClr val="000000"/>
                </a:solidFill>
              </a:rPr>
              <a:pPr>
                <a:defRPr/>
              </a:pPr>
              <a:t>‹#›</a:t>
            </a:fld>
            <a:endParaRPr lang="en-US" altLang="ja-JP">
              <a:solidFill>
                <a:srgbClr val="000000"/>
              </a:solidFill>
            </a:endParaRPr>
          </a:p>
        </p:txBody>
      </p:sp>
      <p:sp>
        <p:nvSpPr>
          <p:cNvPr id="7" name="フッター プレースホルダー 2">
            <a:extLst>
              <a:ext uri="{FF2B5EF4-FFF2-40B4-BE49-F238E27FC236}">
                <a16:creationId xmlns:a16="http://schemas.microsoft.com/office/drawing/2014/main" id="{2CB81917-FFA6-4701-AC1D-55A32D616701}"/>
              </a:ext>
            </a:extLst>
          </p:cNvPr>
          <p:cNvSpPr>
            <a:spLocks noGrp="1"/>
          </p:cNvSpPr>
          <p:nvPr>
            <p:ph type="ftr" sz="quarter" idx="3"/>
          </p:nvPr>
        </p:nvSpPr>
        <p:spPr>
          <a:xfrm>
            <a:off x="-15875" y="6500816"/>
            <a:ext cx="4300318"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315681614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125"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1800"/>
            </a:lvl1pPr>
            <a:lvl2pPr marL="257174" indent="0">
              <a:buNone/>
              <a:defRPr sz="1575"/>
            </a:lvl2pPr>
            <a:lvl3pPr marL="514347" indent="0">
              <a:buNone/>
              <a:defRPr sz="1350"/>
            </a:lvl3pPr>
            <a:lvl4pPr marL="771521" indent="0">
              <a:buNone/>
              <a:defRPr sz="1125"/>
            </a:lvl4pPr>
            <a:lvl5pPr marL="1028694" indent="0">
              <a:buNone/>
              <a:defRPr sz="1125"/>
            </a:lvl5pPr>
            <a:lvl6pPr marL="1285868" indent="0">
              <a:buNone/>
              <a:defRPr sz="1125"/>
            </a:lvl6pPr>
            <a:lvl7pPr marL="1543042" indent="0">
              <a:buNone/>
              <a:defRPr sz="1125"/>
            </a:lvl7pPr>
            <a:lvl8pPr marL="1800215" indent="0">
              <a:buNone/>
              <a:defRPr sz="1125"/>
            </a:lvl8pPr>
            <a:lvl9pPr marL="2057388" indent="0">
              <a:buNone/>
              <a:defRPr sz="1125"/>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788"/>
            </a:lvl1pPr>
            <a:lvl2pPr marL="257174" indent="0">
              <a:buNone/>
              <a:defRPr sz="675"/>
            </a:lvl2pPr>
            <a:lvl3pPr marL="514347" indent="0">
              <a:buNone/>
              <a:defRPr sz="563"/>
            </a:lvl3pPr>
            <a:lvl4pPr marL="771521" indent="0">
              <a:buNone/>
              <a:defRPr sz="506"/>
            </a:lvl4pPr>
            <a:lvl5pPr marL="1028694" indent="0">
              <a:buNone/>
              <a:defRPr sz="506"/>
            </a:lvl5pPr>
            <a:lvl6pPr marL="1285868" indent="0">
              <a:buNone/>
              <a:defRPr sz="506"/>
            </a:lvl6pPr>
            <a:lvl7pPr marL="1543042" indent="0">
              <a:buNone/>
              <a:defRPr sz="506"/>
            </a:lvl7pPr>
            <a:lvl8pPr marL="1800215" indent="0">
              <a:buNone/>
              <a:defRPr sz="506"/>
            </a:lvl8pPr>
            <a:lvl9pPr marL="2057388" indent="0">
              <a:buNone/>
              <a:defRPr sz="506"/>
            </a:lvl9pPr>
          </a:lstStyle>
          <a:p>
            <a:pPr lvl="0"/>
            <a:r>
              <a:rPr lang="ja-JP" altLang="en-US"/>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CD768805-DAAD-4EA4-9542-B49CB4A8D62C}" type="slidenum">
              <a:rPr lang="en-US" altLang="ja-JP">
                <a:solidFill>
                  <a:srgbClr val="000000"/>
                </a:solidFill>
              </a:rPr>
              <a:pPr>
                <a:defRPr/>
              </a:pPr>
              <a:t>‹#›</a:t>
            </a:fld>
            <a:endParaRPr lang="en-US" altLang="ja-JP">
              <a:solidFill>
                <a:srgbClr val="000000"/>
              </a:solidFill>
            </a:endParaRPr>
          </a:p>
        </p:txBody>
      </p:sp>
      <p:sp>
        <p:nvSpPr>
          <p:cNvPr id="7" name="フッター プレースホルダー 2">
            <a:extLst>
              <a:ext uri="{FF2B5EF4-FFF2-40B4-BE49-F238E27FC236}">
                <a16:creationId xmlns:a16="http://schemas.microsoft.com/office/drawing/2014/main" id="{CB9CC0A1-E20D-4692-95F2-2DF5F3C79336}"/>
              </a:ext>
            </a:extLst>
          </p:cNvPr>
          <p:cNvSpPr>
            <a:spLocks noGrp="1"/>
          </p:cNvSpPr>
          <p:nvPr>
            <p:ph type="ftr" sz="quarter" idx="3"/>
          </p:nvPr>
        </p:nvSpPr>
        <p:spPr>
          <a:xfrm>
            <a:off x="-15875" y="6500816"/>
            <a:ext cx="4300318"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111444126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solidFill>
                  <a:schemeClr val="accent6">
                    <a:lumMod val="75000"/>
                  </a:schemeClr>
                </a:solidFill>
                <a:latin typeface="Meiryo UI" panose="020B0604030504040204" pitchFamily="50" charset="-128"/>
                <a:ea typeface="Meiryo UI" panose="020B0604030504040204" pitchFamily="50" charset="-128"/>
              </a:defRPr>
            </a:lvl1pPr>
          </a:lstStyle>
          <a:p>
            <a:pPr>
              <a:defRPr/>
            </a:pPr>
            <a:fld id="{1E8E0A84-4EAD-4242-8770-E9C1C59A2D58}" type="slidenum">
              <a:rPr lang="en-US" altLang="ja-JP" smtClean="0"/>
              <a:pPr>
                <a:defRPr/>
              </a:pPr>
              <a:t>‹#›</a:t>
            </a:fld>
            <a:endParaRPr lang="en-US" altLang="ja-JP"/>
          </a:p>
        </p:txBody>
      </p:sp>
      <p:sp>
        <p:nvSpPr>
          <p:cNvPr id="6" name="フッター プレースホルダー 2">
            <a:extLst>
              <a:ext uri="{FF2B5EF4-FFF2-40B4-BE49-F238E27FC236}">
                <a16:creationId xmlns:a16="http://schemas.microsoft.com/office/drawing/2014/main" id="{7EDE64DA-6E6C-4A49-8D82-9B232B9B2217}"/>
              </a:ext>
            </a:extLst>
          </p:cNvPr>
          <p:cNvSpPr>
            <a:spLocks noGrp="1"/>
          </p:cNvSpPr>
          <p:nvPr>
            <p:ph type="ftr" sz="quarter" idx="3"/>
          </p:nvPr>
        </p:nvSpPr>
        <p:spPr>
          <a:xfrm>
            <a:off x="-15875" y="6500816"/>
            <a:ext cx="4300318"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100591898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787791"/>
            <a:ext cx="2057400" cy="5338374"/>
          </a:xfrm>
        </p:spPr>
        <p:txBody>
          <a:bodyPr vert="eaVert"/>
          <a:lstStyle/>
          <a:p>
            <a:r>
              <a:rPr lang="ja-JP" altLang="en-US" dirty="0"/>
              <a:t>マスタ タイトルの書式設定</a:t>
            </a:r>
          </a:p>
        </p:txBody>
      </p:sp>
      <p:sp>
        <p:nvSpPr>
          <p:cNvPr id="3" name="縦書きテキスト プレースホルダ 2"/>
          <p:cNvSpPr>
            <a:spLocks noGrp="1"/>
          </p:cNvSpPr>
          <p:nvPr>
            <p:ph type="body" orient="vert" idx="1"/>
          </p:nvPr>
        </p:nvSpPr>
        <p:spPr>
          <a:xfrm>
            <a:off x="457200" y="787791"/>
            <a:ext cx="6019800" cy="533837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EADD6D73-46A6-4717-BA8D-B9BDB4E8775C}" type="slidenum">
              <a:rPr lang="en-US" altLang="ja-JP">
                <a:solidFill>
                  <a:srgbClr val="000000"/>
                </a:solidFill>
              </a:rPr>
              <a:pPr>
                <a:defRPr/>
              </a:pPr>
              <a:t>‹#›</a:t>
            </a:fld>
            <a:endParaRPr lang="en-US" altLang="ja-JP">
              <a:solidFill>
                <a:srgbClr val="000000"/>
              </a:solidFill>
            </a:endParaRPr>
          </a:p>
        </p:txBody>
      </p:sp>
      <p:sp>
        <p:nvSpPr>
          <p:cNvPr id="6" name="フッター プレースホルダー 2">
            <a:extLst>
              <a:ext uri="{FF2B5EF4-FFF2-40B4-BE49-F238E27FC236}">
                <a16:creationId xmlns:a16="http://schemas.microsoft.com/office/drawing/2014/main" id="{3F6F2F70-1146-48C5-8E28-634C12D80D33}"/>
              </a:ext>
            </a:extLst>
          </p:cNvPr>
          <p:cNvSpPr>
            <a:spLocks noGrp="1"/>
          </p:cNvSpPr>
          <p:nvPr>
            <p:ph type="ftr" sz="quarter" idx="3"/>
          </p:nvPr>
        </p:nvSpPr>
        <p:spPr>
          <a:xfrm>
            <a:off x="-15875" y="6500816"/>
            <a:ext cx="4300318"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203082335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p:spPr>
        <p:txBody>
          <a:bodyPr/>
          <a:lstStyle>
            <a:lvl1pPr marL="0" indent="0" algn="ctr">
              <a:buNone/>
              <a:defRPr sz="2400">
                <a:solidFill>
                  <a:schemeClr val="tx1"/>
                </a:solidFill>
              </a:defRPr>
            </a:lvl1pPr>
            <a:lvl2pPr marL="457198" indent="0" algn="ctr">
              <a:buNone/>
              <a:defRPr/>
            </a:lvl2pPr>
            <a:lvl3pPr marL="914395" indent="0" algn="ctr">
              <a:buNone/>
              <a:defRPr/>
            </a:lvl3pPr>
            <a:lvl4pPr marL="1371592" indent="0" algn="ctr">
              <a:buNone/>
              <a:defRPr/>
            </a:lvl4pPr>
            <a:lvl5pPr marL="1828789" indent="0" algn="ctr">
              <a:buNone/>
              <a:defRPr/>
            </a:lvl5pPr>
            <a:lvl6pPr marL="2285987" indent="0" algn="ctr">
              <a:buNone/>
              <a:defRPr/>
            </a:lvl6pPr>
            <a:lvl7pPr marL="2743185" indent="0" algn="ctr">
              <a:buNone/>
              <a:defRPr/>
            </a:lvl7pPr>
            <a:lvl8pPr marL="3200381" indent="0" algn="ctr">
              <a:buNone/>
              <a:defRPr/>
            </a:lvl8pPr>
            <a:lvl9pPr marL="3657579" indent="0" algn="ctr">
              <a:buNone/>
              <a:defRPr/>
            </a:lvl9pPr>
          </a:lstStyle>
          <a:p>
            <a:r>
              <a:rPr lang="ja-JP" altLang="en-US"/>
              <a:t>マスタ サブタイトルの書式設定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9370E254-E57A-4695-85EB-EB5CDF1D4E95}" type="slidenum">
              <a:rPr lang="en-US" altLang="ja-JP">
                <a:solidFill>
                  <a:srgbClr val="000000"/>
                </a:solidFill>
              </a:rPr>
              <a:pPr>
                <a:defRPr/>
              </a:pPr>
              <a:t>‹#›</a:t>
            </a:fld>
            <a:endParaRPr lang="en-US" altLang="ja-JP">
              <a:solidFill>
                <a:srgbClr val="000000"/>
              </a:solidFill>
            </a:endParaRPr>
          </a:p>
        </p:txBody>
      </p:sp>
      <p:sp>
        <p:nvSpPr>
          <p:cNvPr id="8" name="フッター プレースホルダー 2">
            <a:extLst>
              <a:ext uri="{FF2B5EF4-FFF2-40B4-BE49-F238E27FC236}">
                <a16:creationId xmlns:a16="http://schemas.microsoft.com/office/drawing/2014/main" id="{C0FF1B17-7A4F-4082-AB6A-0AB37B12E3F3}"/>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solidFill>
                  <a:srgbClr val="000000">
                    <a:tint val="75000"/>
                  </a:srgbClr>
                </a:solidFill>
              </a:rPr>
              <a:t>先端技術活用推進課 </a:t>
            </a:r>
            <a:r>
              <a:rPr lang="en-US" altLang="ja-JP" dirty="0">
                <a:solidFill>
                  <a:srgbClr val="000000">
                    <a:tint val="75000"/>
                  </a:srgbClr>
                </a:solidFill>
              </a:rPr>
              <a:t>/</a:t>
            </a:r>
            <a:r>
              <a:rPr lang="ja-JP" altLang="en-US" dirty="0">
                <a:solidFill>
                  <a:srgbClr val="000000">
                    <a:tint val="75000"/>
                  </a:srgbClr>
                </a:solidFill>
              </a:rPr>
              <a:t> </a:t>
            </a:r>
            <a:r>
              <a:rPr lang="en-US" altLang="ja-JP" dirty="0">
                <a:solidFill>
                  <a:srgbClr val="000000">
                    <a:tint val="75000"/>
                  </a:srgbClr>
                </a:solidFill>
              </a:rPr>
              <a:t>Advanced</a:t>
            </a:r>
            <a:r>
              <a:rPr lang="ja-JP" altLang="en-US" dirty="0">
                <a:solidFill>
                  <a:srgbClr val="000000">
                    <a:tint val="75000"/>
                  </a:srgbClr>
                </a:solidFill>
              </a:rPr>
              <a:t> </a:t>
            </a:r>
            <a:r>
              <a:rPr lang="en-US" altLang="ja-JP" dirty="0">
                <a:solidFill>
                  <a:srgbClr val="000000">
                    <a:tint val="75000"/>
                  </a:srgbClr>
                </a:solidFill>
              </a:rPr>
              <a:t>Technology</a:t>
            </a:r>
            <a:r>
              <a:rPr lang="ja-JP" altLang="en-US" dirty="0">
                <a:solidFill>
                  <a:srgbClr val="000000">
                    <a:tint val="75000"/>
                  </a:srgbClr>
                </a:solidFill>
              </a:rPr>
              <a:t> </a:t>
            </a:r>
            <a:r>
              <a:rPr lang="en-US" altLang="ja-JP" dirty="0">
                <a:solidFill>
                  <a:srgbClr val="000000">
                    <a:tint val="75000"/>
                  </a:srgbClr>
                </a:solidFill>
              </a:rPr>
              <a:t>Promotion Div.</a:t>
            </a:r>
            <a:endParaRPr lang="ja-JP" altLang="en-US" dirty="0">
              <a:solidFill>
                <a:srgbClr val="000000">
                  <a:tint val="75000"/>
                </a:srgbClr>
              </a:solidFill>
            </a:endParaRPr>
          </a:p>
        </p:txBody>
      </p:sp>
      <p:sp>
        <p:nvSpPr>
          <p:cNvPr id="10" name="タイトル 9">
            <a:extLst>
              <a:ext uri="{FF2B5EF4-FFF2-40B4-BE49-F238E27FC236}">
                <a16:creationId xmlns:a16="http://schemas.microsoft.com/office/drawing/2014/main" id="{94DC76C4-8E4D-41FE-BDAA-7F747ECCEB16}"/>
              </a:ext>
            </a:extLst>
          </p:cNvPr>
          <p:cNvSpPr>
            <a:spLocks noGrp="1"/>
          </p:cNvSpPr>
          <p:nvPr>
            <p:ph type="title"/>
          </p:nvPr>
        </p:nvSpPr>
        <p:spPr>
          <a:xfrm>
            <a:off x="316523" y="2715065"/>
            <a:ext cx="8229600" cy="917917"/>
          </a:xfrm>
        </p:spPr>
        <p:txBody>
          <a:bodyPr/>
          <a:lstStyle>
            <a:lvl1pPr>
              <a:defRPr sz="4800"/>
            </a:lvl1pPr>
          </a:lstStyle>
          <a:p>
            <a:r>
              <a:rPr kumimoji="1" lang="ja-JP" altLang="en-US"/>
              <a:t>マスター タイトルの書式設定</a:t>
            </a:r>
          </a:p>
        </p:txBody>
      </p:sp>
    </p:spTree>
    <p:extLst>
      <p:ext uri="{BB962C8B-B14F-4D97-AF65-F5344CB8AC3E}">
        <p14:creationId xmlns:p14="http://schemas.microsoft.com/office/powerpoint/2010/main" val="6752195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E6EBC3F0-8FD3-4F6F-8000-6AB39AF73F21}" type="slidenum">
              <a:rPr lang="en-US" altLang="ja-JP">
                <a:solidFill>
                  <a:srgbClr val="000000"/>
                </a:solidFill>
              </a:rPr>
              <a:pPr>
                <a:defRPr/>
              </a:pPr>
              <a:t>‹#›</a:t>
            </a:fld>
            <a:endParaRPr lang="en-US" altLang="ja-JP" dirty="0">
              <a:solidFill>
                <a:srgbClr val="000000"/>
              </a:solidFill>
            </a:endParaRPr>
          </a:p>
        </p:txBody>
      </p:sp>
      <p:sp>
        <p:nvSpPr>
          <p:cNvPr id="6" name="フッター プレースホルダー 2">
            <a:extLst>
              <a:ext uri="{FF2B5EF4-FFF2-40B4-BE49-F238E27FC236}">
                <a16:creationId xmlns:a16="http://schemas.microsoft.com/office/drawing/2014/main" id="{3490B77F-CC17-43D3-B1AE-A43D1956E46B}"/>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solidFill>
                  <a:srgbClr val="000000">
                    <a:tint val="75000"/>
                  </a:srgbClr>
                </a:solidFill>
              </a:rPr>
              <a:t>先端技術活用推進課 </a:t>
            </a:r>
            <a:r>
              <a:rPr lang="en-US" altLang="ja-JP" dirty="0">
                <a:solidFill>
                  <a:srgbClr val="000000">
                    <a:tint val="75000"/>
                  </a:srgbClr>
                </a:solidFill>
              </a:rPr>
              <a:t>/</a:t>
            </a:r>
            <a:r>
              <a:rPr lang="ja-JP" altLang="en-US" dirty="0">
                <a:solidFill>
                  <a:srgbClr val="000000">
                    <a:tint val="75000"/>
                  </a:srgbClr>
                </a:solidFill>
              </a:rPr>
              <a:t> </a:t>
            </a:r>
            <a:r>
              <a:rPr lang="en-US" altLang="ja-JP" dirty="0">
                <a:solidFill>
                  <a:srgbClr val="000000">
                    <a:tint val="75000"/>
                  </a:srgbClr>
                </a:solidFill>
              </a:rPr>
              <a:t>Advanced</a:t>
            </a:r>
            <a:r>
              <a:rPr lang="ja-JP" altLang="en-US" dirty="0">
                <a:solidFill>
                  <a:srgbClr val="000000">
                    <a:tint val="75000"/>
                  </a:srgbClr>
                </a:solidFill>
              </a:rPr>
              <a:t> </a:t>
            </a:r>
            <a:r>
              <a:rPr lang="en-US" altLang="ja-JP" dirty="0">
                <a:solidFill>
                  <a:srgbClr val="000000">
                    <a:tint val="75000"/>
                  </a:srgbClr>
                </a:solidFill>
              </a:rPr>
              <a:t>Technology</a:t>
            </a:r>
            <a:r>
              <a:rPr lang="ja-JP" altLang="en-US" dirty="0">
                <a:solidFill>
                  <a:srgbClr val="000000">
                    <a:tint val="75000"/>
                  </a:srgbClr>
                </a:solidFill>
              </a:rPr>
              <a:t> </a:t>
            </a:r>
            <a:r>
              <a:rPr lang="en-US" altLang="ja-JP" dirty="0">
                <a:solidFill>
                  <a:srgbClr val="000000">
                    <a:tint val="75000"/>
                  </a:srgbClr>
                </a:solidFill>
              </a:rPr>
              <a:t>Promotion Div.</a:t>
            </a:r>
            <a:endParaRPr lang="ja-JP" altLang="en-US" dirty="0">
              <a:solidFill>
                <a:srgbClr val="000000">
                  <a:tint val="75000"/>
                </a:srgbClr>
              </a:solidFill>
            </a:endParaRPr>
          </a:p>
        </p:txBody>
      </p:sp>
    </p:spTree>
    <p:extLst>
      <p:ext uri="{BB962C8B-B14F-4D97-AF65-F5344CB8AC3E}">
        <p14:creationId xmlns:p14="http://schemas.microsoft.com/office/powerpoint/2010/main" val="5528915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612EEEC3-977B-4CDF-B1D7-9E71AEB10FAC}" type="slidenum">
              <a:rPr lang="en-US" altLang="ja-JP">
                <a:solidFill>
                  <a:srgbClr val="000000"/>
                </a:solidFill>
              </a:rPr>
              <a:pPr>
                <a:defRPr/>
              </a:pPr>
              <a:t>‹#›</a:t>
            </a:fld>
            <a:endParaRPr lang="en-US" altLang="ja-JP">
              <a:solidFill>
                <a:srgbClr val="000000"/>
              </a:solidFill>
            </a:endParaRPr>
          </a:p>
        </p:txBody>
      </p:sp>
      <p:sp>
        <p:nvSpPr>
          <p:cNvPr id="6" name="フッター プレースホルダー 2">
            <a:extLst>
              <a:ext uri="{FF2B5EF4-FFF2-40B4-BE49-F238E27FC236}">
                <a16:creationId xmlns:a16="http://schemas.microsoft.com/office/drawing/2014/main" id="{34259AD9-621F-4684-BE06-31376C5847B1}"/>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solidFill>
                  <a:srgbClr val="000000">
                    <a:tint val="75000"/>
                  </a:srgbClr>
                </a:solidFill>
              </a:rPr>
              <a:t>先端技術活用推進課 </a:t>
            </a:r>
            <a:r>
              <a:rPr lang="en-US" altLang="ja-JP" dirty="0">
                <a:solidFill>
                  <a:srgbClr val="000000">
                    <a:tint val="75000"/>
                  </a:srgbClr>
                </a:solidFill>
              </a:rPr>
              <a:t>/</a:t>
            </a:r>
            <a:r>
              <a:rPr lang="ja-JP" altLang="en-US" dirty="0">
                <a:solidFill>
                  <a:srgbClr val="000000">
                    <a:tint val="75000"/>
                  </a:srgbClr>
                </a:solidFill>
              </a:rPr>
              <a:t> </a:t>
            </a:r>
            <a:r>
              <a:rPr lang="en-US" altLang="ja-JP" dirty="0">
                <a:solidFill>
                  <a:srgbClr val="000000">
                    <a:tint val="75000"/>
                  </a:srgbClr>
                </a:solidFill>
              </a:rPr>
              <a:t>Advanced</a:t>
            </a:r>
            <a:r>
              <a:rPr lang="ja-JP" altLang="en-US" dirty="0">
                <a:solidFill>
                  <a:srgbClr val="000000">
                    <a:tint val="75000"/>
                  </a:srgbClr>
                </a:solidFill>
              </a:rPr>
              <a:t> </a:t>
            </a:r>
            <a:r>
              <a:rPr lang="en-US" altLang="ja-JP" dirty="0">
                <a:solidFill>
                  <a:srgbClr val="000000">
                    <a:tint val="75000"/>
                  </a:srgbClr>
                </a:solidFill>
              </a:rPr>
              <a:t>Technology</a:t>
            </a:r>
            <a:r>
              <a:rPr lang="ja-JP" altLang="en-US" dirty="0">
                <a:solidFill>
                  <a:srgbClr val="000000">
                    <a:tint val="75000"/>
                  </a:srgbClr>
                </a:solidFill>
              </a:rPr>
              <a:t> </a:t>
            </a:r>
            <a:r>
              <a:rPr lang="en-US" altLang="ja-JP" dirty="0">
                <a:solidFill>
                  <a:srgbClr val="000000">
                    <a:tint val="75000"/>
                  </a:srgbClr>
                </a:solidFill>
              </a:rPr>
              <a:t>Promotion Div.</a:t>
            </a:r>
            <a:endParaRPr lang="ja-JP" altLang="en-US" dirty="0">
              <a:solidFill>
                <a:srgbClr val="000000">
                  <a:tint val="75000"/>
                </a:srgbClr>
              </a:solidFill>
            </a:endParaRPr>
          </a:p>
        </p:txBody>
      </p:sp>
    </p:spTree>
    <p:extLst>
      <p:ext uri="{BB962C8B-B14F-4D97-AF65-F5344CB8AC3E}">
        <p14:creationId xmlns:p14="http://schemas.microsoft.com/office/powerpoint/2010/main" val="312362811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a:ln/>
        </p:spPr>
        <p:txBody>
          <a:bodyPr/>
          <a:lstStyle>
            <a:lvl1pPr>
              <a:defRPr/>
            </a:lvl1pPr>
          </a:lstStyle>
          <a:p>
            <a:pPr>
              <a:defRPr/>
            </a:pPr>
            <a:fld id="{6AA49A83-DA36-45B4-95C7-04D96A856CF2}" type="slidenum">
              <a:rPr lang="en-US" altLang="ja-JP">
                <a:solidFill>
                  <a:srgbClr val="000000"/>
                </a:solidFill>
              </a:rPr>
              <a:pPr>
                <a:defRPr/>
              </a:pPr>
              <a:t>‹#›</a:t>
            </a:fld>
            <a:endParaRPr lang="en-US" altLang="ja-JP">
              <a:solidFill>
                <a:srgbClr val="000000"/>
              </a:solidFill>
            </a:endParaRPr>
          </a:p>
        </p:txBody>
      </p:sp>
      <p:sp>
        <p:nvSpPr>
          <p:cNvPr id="7" name="フッター プレースホルダー 2">
            <a:extLst>
              <a:ext uri="{FF2B5EF4-FFF2-40B4-BE49-F238E27FC236}">
                <a16:creationId xmlns:a16="http://schemas.microsoft.com/office/drawing/2014/main" id="{7E4FA93F-51A5-48A5-BCD5-DE3C05B089C9}"/>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solidFill>
                  <a:srgbClr val="000000">
                    <a:tint val="75000"/>
                  </a:srgbClr>
                </a:solidFill>
              </a:rPr>
              <a:t>先端技術活用推進課 </a:t>
            </a:r>
            <a:r>
              <a:rPr lang="en-US" altLang="ja-JP" dirty="0">
                <a:solidFill>
                  <a:srgbClr val="000000">
                    <a:tint val="75000"/>
                  </a:srgbClr>
                </a:solidFill>
              </a:rPr>
              <a:t>/</a:t>
            </a:r>
            <a:r>
              <a:rPr lang="ja-JP" altLang="en-US" dirty="0">
                <a:solidFill>
                  <a:srgbClr val="000000">
                    <a:tint val="75000"/>
                  </a:srgbClr>
                </a:solidFill>
              </a:rPr>
              <a:t> </a:t>
            </a:r>
            <a:r>
              <a:rPr lang="en-US" altLang="ja-JP" dirty="0">
                <a:solidFill>
                  <a:srgbClr val="000000">
                    <a:tint val="75000"/>
                  </a:srgbClr>
                </a:solidFill>
              </a:rPr>
              <a:t>Advanced</a:t>
            </a:r>
            <a:r>
              <a:rPr lang="ja-JP" altLang="en-US" dirty="0">
                <a:solidFill>
                  <a:srgbClr val="000000">
                    <a:tint val="75000"/>
                  </a:srgbClr>
                </a:solidFill>
              </a:rPr>
              <a:t> </a:t>
            </a:r>
            <a:r>
              <a:rPr lang="en-US" altLang="ja-JP" dirty="0">
                <a:solidFill>
                  <a:srgbClr val="000000">
                    <a:tint val="75000"/>
                  </a:srgbClr>
                </a:solidFill>
              </a:rPr>
              <a:t>Technology</a:t>
            </a:r>
            <a:r>
              <a:rPr lang="ja-JP" altLang="en-US" dirty="0">
                <a:solidFill>
                  <a:srgbClr val="000000">
                    <a:tint val="75000"/>
                  </a:srgbClr>
                </a:solidFill>
              </a:rPr>
              <a:t> </a:t>
            </a:r>
            <a:r>
              <a:rPr lang="en-US" altLang="ja-JP" dirty="0">
                <a:solidFill>
                  <a:srgbClr val="000000">
                    <a:tint val="75000"/>
                  </a:srgbClr>
                </a:solidFill>
              </a:rPr>
              <a:t>Promotion Div.</a:t>
            </a:r>
            <a:endParaRPr lang="ja-JP" altLang="en-US" dirty="0">
              <a:solidFill>
                <a:srgbClr val="000000">
                  <a:tint val="75000"/>
                </a:srgbClr>
              </a:solidFill>
            </a:endParaRPr>
          </a:p>
        </p:txBody>
      </p:sp>
    </p:spTree>
    <p:extLst>
      <p:ext uri="{BB962C8B-B14F-4D97-AF65-F5344CB8AC3E}">
        <p14:creationId xmlns:p14="http://schemas.microsoft.com/office/powerpoint/2010/main" val="226189697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1800" b="1"/>
            </a:lvl1pPr>
            <a:lvl2pPr marL="342899" indent="0">
              <a:buNone/>
              <a:defRPr sz="1500" b="1"/>
            </a:lvl2pPr>
            <a:lvl3pPr marL="685796" indent="0">
              <a:buNone/>
              <a:defRPr sz="1350" b="1"/>
            </a:lvl3pPr>
            <a:lvl4pPr marL="1028694" indent="0">
              <a:buNone/>
              <a:defRPr sz="1200" b="1"/>
            </a:lvl4pPr>
            <a:lvl5pPr marL="1371592" indent="0">
              <a:buNone/>
              <a:defRPr sz="1200" b="1"/>
            </a:lvl5pPr>
            <a:lvl6pPr marL="1714490" indent="0">
              <a:buNone/>
              <a:defRPr sz="1200" b="1"/>
            </a:lvl6pPr>
            <a:lvl7pPr marL="2057389" indent="0">
              <a:buNone/>
              <a:defRPr sz="1200" b="1"/>
            </a:lvl7pPr>
            <a:lvl8pPr marL="2400286" indent="0">
              <a:buNone/>
              <a:defRPr sz="1200" b="1"/>
            </a:lvl8pPr>
            <a:lvl9pPr marL="2743184" indent="0">
              <a:buNone/>
              <a:defRPr sz="1200" b="1"/>
            </a:lvl9pPr>
          </a:lstStyle>
          <a:p>
            <a:pPr lvl="0"/>
            <a:r>
              <a:rPr lang="ja-JP" altLang="en-US" dirty="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1800" b="1"/>
            </a:lvl1pPr>
            <a:lvl2pPr marL="342899" indent="0">
              <a:buNone/>
              <a:defRPr sz="1500" b="1"/>
            </a:lvl2pPr>
            <a:lvl3pPr marL="685796" indent="0">
              <a:buNone/>
              <a:defRPr sz="1350" b="1"/>
            </a:lvl3pPr>
            <a:lvl4pPr marL="1028694" indent="0">
              <a:buNone/>
              <a:defRPr sz="1200" b="1"/>
            </a:lvl4pPr>
            <a:lvl5pPr marL="1371592" indent="0">
              <a:buNone/>
              <a:defRPr sz="1200" b="1"/>
            </a:lvl5pPr>
            <a:lvl6pPr marL="1714490" indent="0">
              <a:buNone/>
              <a:defRPr sz="1200" b="1"/>
            </a:lvl6pPr>
            <a:lvl7pPr marL="2057389" indent="0">
              <a:buNone/>
              <a:defRPr sz="1200" b="1"/>
            </a:lvl7pPr>
            <a:lvl8pPr marL="2400286" indent="0">
              <a:buNone/>
              <a:defRPr sz="1200" b="1"/>
            </a:lvl8pPr>
            <a:lvl9pPr marL="2743184" indent="0">
              <a:buNone/>
              <a:defRPr sz="12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sldNum" sz="quarter" idx="10"/>
          </p:nvPr>
        </p:nvSpPr>
        <p:spPr>
          <a:ln/>
        </p:spPr>
        <p:txBody>
          <a:bodyPr/>
          <a:lstStyle>
            <a:lvl1pPr>
              <a:defRPr/>
            </a:lvl1pPr>
          </a:lstStyle>
          <a:p>
            <a:pPr>
              <a:defRPr/>
            </a:pPr>
            <a:fld id="{8BA1020B-327D-46C6-AFF2-CFCC6B17378F}" type="slidenum">
              <a:rPr lang="en-US" altLang="ja-JP">
                <a:solidFill>
                  <a:srgbClr val="000000"/>
                </a:solidFill>
              </a:rPr>
              <a:pPr>
                <a:defRPr/>
              </a:pPr>
              <a:t>‹#›</a:t>
            </a:fld>
            <a:endParaRPr lang="en-US" altLang="ja-JP">
              <a:solidFill>
                <a:srgbClr val="000000"/>
              </a:solidFill>
            </a:endParaRPr>
          </a:p>
        </p:txBody>
      </p:sp>
      <p:sp>
        <p:nvSpPr>
          <p:cNvPr id="9" name="フッター プレースホルダー 2">
            <a:extLst>
              <a:ext uri="{FF2B5EF4-FFF2-40B4-BE49-F238E27FC236}">
                <a16:creationId xmlns:a16="http://schemas.microsoft.com/office/drawing/2014/main" id="{815986C6-E626-4DAA-810D-14741409071D}"/>
              </a:ext>
            </a:extLst>
          </p:cNvPr>
          <p:cNvSpPr>
            <a:spLocks noGrp="1"/>
          </p:cNvSpPr>
          <p:nvPr>
            <p:ph type="ftr" sz="quarter" idx="11"/>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102015512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ja-JP" altLang="en-US" dirty="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sldNum" sz="quarter" idx="10"/>
          </p:nvPr>
        </p:nvSpPr>
        <p:spPr>
          <a:ln/>
        </p:spPr>
        <p:txBody>
          <a:bodyPr/>
          <a:lstStyle>
            <a:lvl1pPr>
              <a:defRPr/>
            </a:lvl1pPr>
          </a:lstStyle>
          <a:p>
            <a:pPr>
              <a:defRPr/>
            </a:pPr>
            <a:fld id="{8BA1020B-327D-46C6-AFF2-CFCC6B17378F}" type="slidenum">
              <a:rPr lang="en-US" altLang="ja-JP">
                <a:solidFill>
                  <a:srgbClr val="000000"/>
                </a:solidFill>
              </a:rPr>
              <a:pPr>
                <a:defRPr/>
              </a:pPr>
              <a:t>‹#›</a:t>
            </a:fld>
            <a:endParaRPr lang="en-US" altLang="ja-JP">
              <a:solidFill>
                <a:srgbClr val="000000"/>
              </a:solidFill>
            </a:endParaRPr>
          </a:p>
        </p:txBody>
      </p:sp>
      <p:sp>
        <p:nvSpPr>
          <p:cNvPr id="9" name="フッター プレースホルダー 2">
            <a:extLst>
              <a:ext uri="{FF2B5EF4-FFF2-40B4-BE49-F238E27FC236}">
                <a16:creationId xmlns:a16="http://schemas.microsoft.com/office/drawing/2014/main" id="{815986C6-E626-4DAA-810D-14741409071D}"/>
              </a:ext>
            </a:extLst>
          </p:cNvPr>
          <p:cNvSpPr>
            <a:spLocks noGrp="1"/>
          </p:cNvSpPr>
          <p:nvPr>
            <p:ph type="ftr" sz="quarter" idx="11"/>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solidFill>
                  <a:srgbClr val="000000">
                    <a:tint val="75000"/>
                  </a:srgbClr>
                </a:solidFill>
              </a:rPr>
              <a:t>先端技術活用推進課 </a:t>
            </a:r>
            <a:r>
              <a:rPr lang="en-US" altLang="ja-JP" dirty="0">
                <a:solidFill>
                  <a:srgbClr val="000000">
                    <a:tint val="75000"/>
                  </a:srgbClr>
                </a:solidFill>
              </a:rPr>
              <a:t>/</a:t>
            </a:r>
            <a:r>
              <a:rPr lang="ja-JP" altLang="en-US" dirty="0">
                <a:solidFill>
                  <a:srgbClr val="000000">
                    <a:tint val="75000"/>
                  </a:srgbClr>
                </a:solidFill>
              </a:rPr>
              <a:t> </a:t>
            </a:r>
            <a:r>
              <a:rPr lang="en-US" altLang="ja-JP" dirty="0">
                <a:solidFill>
                  <a:srgbClr val="000000">
                    <a:tint val="75000"/>
                  </a:srgbClr>
                </a:solidFill>
              </a:rPr>
              <a:t>Advanced</a:t>
            </a:r>
            <a:r>
              <a:rPr lang="ja-JP" altLang="en-US" dirty="0">
                <a:solidFill>
                  <a:srgbClr val="000000">
                    <a:tint val="75000"/>
                  </a:srgbClr>
                </a:solidFill>
              </a:rPr>
              <a:t> </a:t>
            </a:r>
            <a:r>
              <a:rPr lang="en-US" altLang="ja-JP" dirty="0">
                <a:solidFill>
                  <a:srgbClr val="000000">
                    <a:tint val="75000"/>
                  </a:srgbClr>
                </a:solidFill>
              </a:rPr>
              <a:t>Technology</a:t>
            </a:r>
            <a:r>
              <a:rPr lang="ja-JP" altLang="en-US" dirty="0">
                <a:solidFill>
                  <a:srgbClr val="000000">
                    <a:tint val="75000"/>
                  </a:srgbClr>
                </a:solidFill>
              </a:rPr>
              <a:t> </a:t>
            </a:r>
            <a:r>
              <a:rPr lang="en-US" altLang="ja-JP" dirty="0">
                <a:solidFill>
                  <a:srgbClr val="000000">
                    <a:tint val="75000"/>
                  </a:srgbClr>
                </a:solidFill>
              </a:rPr>
              <a:t>Promotion Div.</a:t>
            </a:r>
            <a:endParaRPr lang="ja-JP" altLang="en-US" dirty="0">
              <a:solidFill>
                <a:srgbClr val="000000">
                  <a:tint val="75000"/>
                </a:srgbClr>
              </a:solidFill>
            </a:endParaRPr>
          </a:p>
        </p:txBody>
      </p:sp>
    </p:spTree>
    <p:extLst>
      <p:ext uri="{BB962C8B-B14F-4D97-AF65-F5344CB8AC3E}">
        <p14:creationId xmlns:p14="http://schemas.microsoft.com/office/powerpoint/2010/main" val="56775692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5F702815-34F4-4CAB-B9BB-78A01F53C073}" type="slidenum">
              <a:rPr lang="en-US" altLang="ja-JP">
                <a:solidFill>
                  <a:srgbClr val="000000"/>
                </a:solidFill>
              </a:rPr>
              <a:pPr>
                <a:defRPr/>
              </a:pPr>
              <a:t>‹#›</a:t>
            </a:fld>
            <a:endParaRPr lang="en-US" altLang="ja-JP">
              <a:solidFill>
                <a:srgbClr val="000000"/>
              </a:solidFill>
            </a:endParaRPr>
          </a:p>
        </p:txBody>
      </p:sp>
      <p:sp>
        <p:nvSpPr>
          <p:cNvPr id="6" name="フッター プレースホルダー 2">
            <a:extLst>
              <a:ext uri="{FF2B5EF4-FFF2-40B4-BE49-F238E27FC236}">
                <a16:creationId xmlns:a16="http://schemas.microsoft.com/office/drawing/2014/main" id="{60EFAB37-A34E-4DB8-853F-2DD0271B21B9}"/>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solidFill>
                  <a:srgbClr val="000000">
                    <a:tint val="75000"/>
                  </a:srgbClr>
                </a:solidFill>
              </a:rPr>
              <a:t>先端技術活用推進課 </a:t>
            </a:r>
            <a:r>
              <a:rPr lang="en-US" altLang="ja-JP" dirty="0">
                <a:solidFill>
                  <a:srgbClr val="000000">
                    <a:tint val="75000"/>
                  </a:srgbClr>
                </a:solidFill>
              </a:rPr>
              <a:t>/</a:t>
            </a:r>
            <a:r>
              <a:rPr lang="ja-JP" altLang="en-US" dirty="0">
                <a:solidFill>
                  <a:srgbClr val="000000">
                    <a:tint val="75000"/>
                  </a:srgbClr>
                </a:solidFill>
              </a:rPr>
              <a:t> </a:t>
            </a:r>
            <a:r>
              <a:rPr lang="en-US" altLang="ja-JP" dirty="0">
                <a:solidFill>
                  <a:srgbClr val="000000">
                    <a:tint val="75000"/>
                  </a:srgbClr>
                </a:solidFill>
              </a:rPr>
              <a:t>Advanced</a:t>
            </a:r>
            <a:r>
              <a:rPr lang="ja-JP" altLang="en-US" dirty="0">
                <a:solidFill>
                  <a:srgbClr val="000000">
                    <a:tint val="75000"/>
                  </a:srgbClr>
                </a:solidFill>
              </a:rPr>
              <a:t> </a:t>
            </a:r>
            <a:r>
              <a:rPr lang="en-US" altLang="ja-JP" dirty="0">
                <a:solidFill>
                  <a:srgbClr val="000000">
                    <a:tint val="75000"/>
                  </a:srgbClr>
                </a:solidFill>
              </a:rPr>
              <a:t>Technology</a:t>
            </a:r>
            <a:r>
              <a:rPr lang="ja-JP" altLang="en-US" dirty="0">
                <a:solidFill>
                  <a:srgbClr val="000000">
                    <a:tint val="75000"/>
                  </a:srgbClr>
                </a:solidFill>
              </a:rPr>
              <a:t> </a:t>
            </a:r>
            <a:r>
              <a:rPr lang="en-US" altLang="ja-JP" dirty="0">
                <a:solidFill>
                  <a:srgbClr val="000000">
                    <a:tint val="75000"/>
                  </a:srgbClr>
                </a:solidFill>
              </a:rPr>
              <a:t>Promotion Div.</a:t>
            </a:r>
            <a:endParaRPr lang="ja-JP" altLang="en-US" dirty="0">
              <a:solidFill>
                <a:srgbClr val="000000">
                  <a:tint val="75000"/>
                </a:srgbClr>
              </a:solidFill>
            </a:endParaRPr>
          </a:p>
        </p:txBody>
      </p:sp>
    </p:spTree>
    <p:extLst>
      <p:ext uri="{BB962C8B-B14F-4D97-AF65-F5344CB8AC3E}">
        <p14:creationId xmlns:p14="http://schemas.microsoft.com/office/powerpoint/2010/main" val="80130298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073C13E-0972-46F2-9752-7855F9CC0BF3}" type="slidenum">
              <a:rPr lang="en-US" altLang="ja-JP">
                <a:solidFill>
                  <a:srgbClr val="000000"/>
                </a:solidFill>
              </a:rPr>
              <a:pPr>
                <a:defRPr/>
              </a:pPr>
              <a:t>‹#›</a:t>
            </a:fld>
            <a:endParaRPr lang="en-US" altLang="ja-JP">
              <a:solidFill>
                <a:srgbClr val="000000"/>
              </a:solidFill>
            </a:endParaRPr>
          </a:p>
        </p:txBody>
      </p:sp>
      <p:sp>
        <p:nvSpPr>
          <p:cNvPr id="4" name="フッター プレースホルダー 2">
            <a:extLst>
              <a:ext uri="{FF2B5EF4-FFF2-40B4-BE49-F238E27FC236}">
                <a16:creationId xmlns:a16="http://schemas.microsoft.com/office/drawing/2014/main" id="{10F6E461-5BC6-49D0-B07F-99F531D5D59A}"/>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solidFill>
                  <a:srgbClr val="000000">
                    <a:tint val="75000"/>
                  </a:srgbClr>
                </a:solidFill>
              </a:rPr>
              <a:t>先端技術活用推進課 </a:t>
            </a:r>
            <a:r>
              <a:rPr lang="en-US" altLang="ja-JP" dirty="0">
                <a:solidFill>
                  <a:srgbClr val="000000">
                    <a:tint val="75000"/>
                  </a:srgbClr>
                </a:solidFill>
              </a:rPr>
              <a:t>/</a:t>
            </a:r>
            <a:r>
              <a:rPr lang="ja-JP" altLang="en-US" dirty="0">
                <a:solidFill>
                  <a:srgbClr val="000000">
                    <a:tint val="75000"/>
                  </a:srgbClr>
                </a:solidFill>
              </a:rPr>
              <a:t> </a:t>
            </a:r>
            <a:r>
              <a:rPr lang="en-US" altLang="ja-JP" dirty="0">
                <a:solidFill>
                  <a:srgbClr val="000000">
                    <a:tint val="75000"/>
                  </a:srgbClr>
                </a:solidFill>
              </a:rPr>
              <a:t>Advanced</a:t>
            </a:r>
            <a:r>
              <a:rPr lang="ja-JP" altLang="en-US" dirty="0">
                <a:solidFill>
                  <a:srgbClr val="000000">
                    <a:tint val="75000"/>
                  </a:srgbClr>
                </a:solidFill>
              </a:rPr>
              <a:t> </a:t>
            </a:r>
            <a:r>
              <a:rPr lang="en-US" altLang="ja-JP" dirty="0">
                <a:solidFill>
                  <a:srgbClr val="000000">
                    <a:tint val="75000"/>
                  </a:srgbClr>
                </a:solidFill>
              </a:rPr>
              <a:t>Technology</a:t>
            </a:r>
            <a:r>
              <a:rPr lang="ja-JP" altLang="en-US" dirty="0">
                <a:solidFill>
                  <a:srgbClr val="000000">
                    <a:tint val="75000"/>
                  </a:srgbClr>
                </a:solidFill>
              </a:rPr>
              <a:t> </a:t>
            </a:r>
            <a:r>
              <a:rPr lang="en-US" altLang="ja-JP" dirty="0">
                <a:solidFill>
                  <a:srgbClr val="000000">
                    <a:tint val="75000"/>
                  </a:srgbClr>
                </a:solidFill>
              </a:rPr>
              <a:t>Promotion Div.</a:t>
            </a:r>
            <a:endParaRPr lang="ja-JP" altLang="en-US" dirty="0">
              <a:solidFill>
                <a:srgbClr val="000000">
                  <a:tint val="75000"/>
                </a:srgbClr>
              </a:solidFill>
            </a:endParaRPr>
          </a:p>
        </p:txBody>
      </p:sp>
    </p:spTree>
    <p:extLst>
      <p:ext uri="{BB962C8B-B14F-4D97-AF65-F5344CB8AC3E}">
        <p14:creationId xmlns:p14="http://schemas.microsoft.com/office/powerpoint/2010/main" val="35646717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31834"/>
            <a:ext cx="3008313" cy="703265"/>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731834"/>
            <a:ext cx="5111750" cy="53943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ja-JP" altLang="en-US"/>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D31357C8-F49F-4FEE-9D7F-D621F3333280}" type="slidenum">
              <a:rPr lang="en-US" altLang="ja-JP">
                <a:solidFill>
                  <a:srgbClr val="000000"/>
                </a:solidFill>
              </a:rPr>
              <a:pPr>
                <a:defRPr/>
              </a:pPr>
              <a:t>‹#›</a:t>
            </a:fld>
            <a:endParaRPr lang="en-US" altLang="ja-JP">
              <a:solidFill>
                <a:srgbClr val="000000"/>
              </a:solidFill>
            </a:endParaRPr>
          </a:p>
        </p:txBody>
      </p:sp>
      <p:sp>
        <p:nvSpPr>
          <p:cNvPr id="7" name="フッター プレースホルダー 2">
            <a:extLst>
              <a:ext uri="{FF2B5EF4-FFF2-40B4-BE49-F238E27FC236}">
                <a16:creationId xmlns:a16="http://schemas.microsoft.com/office/drawing/2014/main" id="{2CB81917-FFA6-4701-AC1D-55A32D616701}"/>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solidFill>
                  <a:srgbClr val="000000">
                    <a:tint val="75000"/>
                  </a:srgbClr>
                </a:solidFill>
              </a:rPr>
              <a:t>先端技術活用推進課 </a:t>
            </a:r>
            <a:r>
              <a:rPr lang="en-US" altLang="ja-JP" dirty="0">
                <a:solidFill>
                  <a:srgbClr val="000000">
                    <a:tint val="75000"/>
                  </a:srgbClr>
                </a:solidFill>
              </a:rPr>
              <a:t>/</a:t>
            </a:r>
            <a:r>
              <a:rPr lang="ja-JP" altLang="en-US" dirty="0">
                <a:solidFill>
                  <a:srgbClr val="000000">
                    <a:tint val="75000"/>
                  </a:srgbClr>
                </a:solidFill>
              </a:rPr>
              <a:t> </a:t>
            </a:r>
            <a:r>
              <a:rPr lang="en-US" altLang="ja-JP" dirty="0">
                <a:solidFill>
                  <a:srgbClr val="000000">
                    <a:tint val="75000"/>
                  </a:srgbClr>
                </a:solidFill>
              </a:rPr>
              <a:t>Advanced</a:t>
            </a:r>
            <a:r>
              <a:rPr lang="ja-JP" altLang="en-US" dirty="0">
                <a:solidFill>
                  <a:srgbClr val="000000">
                    <a:tint val="75000"/>
                  </a:srgbClr>
                </a:solidFill>
              </a:rPr>
              <a:t> </a:t>
            </a:r>
            <a:r>
              <a:rPr lang="en-US" altLang="ja-JP" dirty="0">
                <a:solidFill>
                  <a:srgbClr val="000000">
                    <a:tint val="75000"/>
                  </a:srgbClr>
                </a:solidFill>
              </a:rPr>
              <a:t>Technology</a:t>
            </a:r>
            <a:r>
              <a:rPr lang="ja-JP" altLang="en-US" dirty="0">
                <a:solidFill>
                  <a:srgbClr val="000000">
                    <a:tint val="75000"/>
                  </a:srgbClr>
                </a:solidFill>
              </a:rPr>
              <a:t> </a:t>
            </a:r>
            <a:r>
              <a:rPr lang="en-US" altLang="ja-JP" dirty="0">
                <a:solidFill>
                  <a:srgbClr val="000000">
                    <a:tint val="75000"/>
                  </a:srgbClr>
                </a:solidFill>
              </a:rPr>
              <a:t>Promotion Div.</a:t>
            </a:r>
            <a:endParaRPr lang="ja-JP" altLang="en-US" dirty="0">
              <a:solidFill>
                <a:srgbClr val="000000">
                  <a:tint val="75000"/>
                </a:srgbClr>
              </a:solidFill>
            </a:endParaRPr>
          </a:p>
        </p:txBody>
      </p:sp>
    </p:spTree>
    <p:extLst>
      <p:ext uri="{BB962C8B-B14F-4D97-AF65-F5344CB8AC3E}">
        <p14:creationId xmlns:p14="http://schemas.microsoft.com/office/powerpoint/2010/main" val="88363961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ja-JP" altLang="en-US"/>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CD768805-DAAD-4EA4-9542-B49CB4A8D62C}" type="slidenum">
              <a:rPr lang="en-US" altLang="ja-JP">
                <a:solidFill>
                  <a:srgbClr val="000000"/>
                </a:solidFill>
              </a:rPr>
              <a:pPr>
                <a:defRPr/>
              </a:pPr>
              <a:t>‹#›</a:t>
            </a:fld>
            <a:endParaRPr lang="en-US" altLang="ja-JP">
              <a:solidFill>
                <a:srgbClr val="000000"/>
              </a:solidFill>
            </a:endParaRPr>
          </a:p>
        </p:txBody>
      </p:sp>
      <p:sp>
        <p:nvSpPr>
          <p:cNvPr id="7" name="フッター プレースホルダー 2">
            <a:extLst>
              <a:ext uri="{FF2B5EF4-FFF2-40B4-BE49-F238E27FC236}">
                <a16:creationId xmlns:a16="http://schemas.microsoft.com/office/drawing/2014/main" id="{CB9CC0A1-E20D-4692-95F2-2DF5F3C79336}"/>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solidFill>
                  <a:srgbClr val="000000">
                    <a:tint val="75000"/>
                  </a:srgbClr>
                </a:solidFill>
              </a:rPr>
              <a:t>先端技術活用推進課 </a:t>
            </a:r>
            <a:r>
              <a:rPr lang="en-US" altLang="ja-JP" dirty="0">
                <a:solidFill>
                  <a:srgbClr val="000000">
                    <a:tint val="75000"/>
                  </a:srgbClr>
                </a:solidFill>
              </a:rPr>
              <a:t>/</a:t>
            </a:r>
            <a:r>
              <a:rPr lang="ja-JP" altLang="en-US" dirty="0">
                <a:solidFill>
                  <a:srgbClr val="000000">
                    <a:tint val="75000"/>
                  </a:srgbClr>
                </a:solidFill>
              </a:rPr>
              <a:t> </a:t>
            </a:r>
            <a:r>
              <a:rPr lang="en-US" altLang="ja-JP" dirty="0">
                <a:solidFill>
                  <a:srgbClr val="000000">
                    <a:tint val="75000"/>
                  </a:srgbClr>
                </a:solidFill>
              </a:rPr>
              <a:t>Advanced</a:t>
            </a:r>
            <a:r>
              <a:rPr lang="ja-JP" altLang="en-US" dirty="0">
                <a:solidFill>
                  <a:srgbClr val="000000">
                    <a:tint val="75000"/>
                  </a:srgbClr>
                </a:solidFill>
              </a:rPr>
              <a:t> </a:t>
            </a:r>
            <a:r>
              <a:rPr lang="en-US" altLang="ja-JP" dirty="0">
                <a:solidFill>
                  <a:srgbClr val="000000">
                    <a:tint val="75000"/>
                  </a:srgbClr>
                </a:solidFill>
              </a:rPr>
              <a:t>Technology</a:t>
            </a:r>
            <a:r>
              <a:rPr lang="ja-JP" altLang="en-US" dirty="0">
                <a:solidFill>
                  <a:srgbClr val="000000">
                    <a:tint val="75000"/>
                  </a:srgbClr>
                </a:solidFill>
              </a:rPr>
              <a:t> </a:t>
            </a:r>
            <a:r>
              <a:rPr lang="en-US" altLang="ja-JP" dirty="0">
                <a:solidFill>
                  <a:srgbClr val="000000">
                    <a:tint val="75000"/>
                  </a:srgbClr>
                </a:solidFill>
              </a:rPr>
              <a:t>Promotion Div.</a:t>
            </a:r>
            <a:endParaRPr lang="ja-JP" altLang="en-US" dirty="0">
              <a:solidFill>
                <a:srgbClr val="000000">
                  <a:tint val="75000"/>
                </a:srgbClr>
              </a:solidFill>
            </a:endParaRPr>
          </a:p>
        </p:txBody>
      </p:sp>
    </p:spTree>
    <p:extLst>
      <p:ext uri="{BB962C8B-B14F-4D97-AF65-F5344CB8AC3E}">
        <p14:creationId xmlns:p14="http://schemas.microsoft.com/office/powerpoint/2010/main" val="122228726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solidFill>
                  <a:schemeClr val="accent6">
                    <a:lumMod val="75000"/>
                  </a:schemeClr>
                </a:solidFill>
                <a:latin typeface="Meiryo UI" panose="020B0604030504040204" pitchFamily="50" charset="-128"/>
                <a:ea typeface="Meiryo UI" panose="020B0604030504040204" pitchFamily="50" charset="-128"/>
              </a:defRPr>
            </a:lvl1pPr>
          </a:lstStyle>
          <a:p>
            <a:pPr>
              <a:defRPr/>
            </a:pPr>
            <a:fld id="{1E8E0A84-4EAD-4242-8770-E9C1C59A2D58}" type="slidenum">
              <a:rPr lang="en-US" altLang="ja-JP" smtClean="0">
                <a:solidFill>
                  <a:srgbClr val="2D2D8A">
                    <a:lumMod val="75000"/>
                  </a:srgbClr>
                </a:solidFill>
              </a:rPr>
              <a:pPr>
                <a:defRPr/>
              </a:pPr>
              <a:t>‹#›</a:t>
            </a:fld>
            <a:endParaRPr lang="en-US" altLang="ja-JP">
              <a:solidFill>
                <a:srgbClr val="2D2D8A">
                  <a:lumMod val="75000"/>
                </a:srgbClr>
              </a:solidFill>
            </a:endParaRPr>
          </a:p>
        </p:txBody>
      </p:sp>
      <p:sp>
        <p:nvSpPr>
          <p:cNvPr id="6" name="フッター プレースホルダー 2">
            <a:extLst>
              <a:ext uri="{FF2B5EF4-FFF2-40B4-BE49-F238E27FC236}">
                <a16:creationId xmlns:a16="http://schemas.microsoft.com/office/drawing/2014/main" id="{7EDE64DA-6E6C-4A49-8D82-9B232B9B2217}"/>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solidFill>
                  <a:srgbClr val="000000">
                    <a:tint val="75000"/>
                  </a:srgbClr>
                </a:solidFill>
              </a:rPr>
              <a:t>先端技術活用推進課 </a:t>
            </a:r>
            <a:r>
              <a:rPr lang="en-US" altLang="ja-JP" dirty="0">
                <a:solidFill>
                  <a:srgbClr val="000000">
                    <a:tint val="75000"/>
                  </a:srgbClr>
                </a:solidFill>
              </a:rPr>
              <a:t>/</a:t>
            </a:r>
            <a:r>
              <a:rPr lang="ja-JP" altLang="en-US" dirty="0">
                <a:solidFill>
                  <a:srgbClr val="000000">
                    <a:tint val="75000"/>
                  </a:srgbClr>
                </a:solidFill>
              </a:rPr>
              <a:t> </a:t>
            </a:r>
            <a:r>
              <a:rPr lang="en-US" altLang="ja-JP" dirty="0">
                <a:solidFill>
                  <a:srgbClr val="000000">
                    <a:tint val="75000"/>
                  </a:srgbClr>
                </a:solidFill>
              </a:rPr>
              <a:t>Advanced</a:t>
            </a:r>
            <a:r>
              <a:rPr lang="ja-JP" altLang="en-US" dirty="0">
                <a:solidFill>
                  <a:srgbClr val="000000">
                    <a:tint val="75000"/>
                  </a:srgbClr>
                </a:solidFill>
              </a:rPr>
              <a:t> </a:t>
            </a:r>
            <a:r>
              <a:rPr lang="en-US" altLang="ja-JP" dirty="0">
                <a:solidFill>
                  <a:srgbClr val="000000">
                    <a:tint val="75000"/>
                  </a:srgbClr>
                </a:solidFill>
              </a:rPr>
              <a:t>Technology</a:t>
            </a:r>
            <a:r>
              <a:rPr lang="ja-JP" altLang="en-US" dirty="0">
                <a:solidFill>
                  <a:srgbClr val="000000">
                    <a:tint val="75000"/>
                  </a:srgbClr>
                </a:solidFill>
              </a:rPr>
              <a:t> </a:t>
            </a:r>
            <a:r>
              <a:rPr lang="en-US" altLang="ja-JP" dirty="0">
                <a:solidFill>
                  <a:srgbClr val="000000">
                    <a:tint val="75000"/>
                  </a:srgbClr>
                </a:solidFill>
              </a:rPr>
              <a:t>Promotion Div.</a:t>
            </a:r>
            <a:endParaRPr lang="ja-JP" altLang="en-US" dirty="0">
              <a:solidFill>
                <a:srgbClr val="000000">
                  <a:tint val="75000"/>
                </a:srgbClr>
              </a:solidFill>
            </a:endParaRPr>
          </a:p>
        </p:txBody>
      </p:sp>
    </p:spTree>
    <p:extLst>
      <p:ext uri="{BB962C8B-B14F-4D97-AF65-F5344CB8AC3E}">
        <p14:creationId xmlns:p14="http://schemas.microsoft.com/office/powerpoint/2010/main" val="174266417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787791"/>
            <a:ext cx="2057400" cy="5338374"/>
          </a:xfrm>
        </p:spPr>
        <p:txBody>
          <a:bodyPr vert="eaVert"/>
          <a:lstStyle/>
          <a:p>
            <a:r>
              <a:rPr lang="ja-JP" altLang="en-US" dirty="0"/>
              <a:t>マスタ タイトルの書式設定</a:t>
            </a:r>
          </a:p>
        </p:txBody>
      </p:sp>
      <p:sp>
        <p:nvSpPr>
          <p:cNvPr id="3" name="縦書きテキスト プレースホルダ 2"/>
          <p:cNvSpPr>
            <a:spLocks noGrp="1"/>
          </p:cNvSpPr>
          <p:nvPr>
            <p:ph type="body" orient="vert" idx="1"/>
          </p:nvPr>
        </p:nvSpPr>
        <p:spPr>
          <a:xfrm>
            <a:off x="457200" y="787791"/>
            <a:ext cx="6019800" cy="533837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EADD6D73-46A6-4717-BA8D-B9BDB4E8775C}" type="slidenum">
              <a:rPr lang="en-US" altLang="ja-JP">
                <a:solidFill>
                  <a:srgbClr val="000000"/>
                </a:solidFill>
              </a:rPr>
              <a:pPr>
                <a:defRPr/>
              </a:pPr>
              <a:t>‹#›</a:t>
            </a:fld>
            <a:endParaRPr lang="en-US" altLang="ja-JP">
              <a:solidFill>
                <a:srgbClr val="000000"/>
              </a:solidFill>
            </a:endParaRPr>
          </a:p>
        </p:txBody>
      </p:sp>
      <p:sp>
        <p:nvSpPr>
          <p:cNvPr id="6" name="フッター プレースホルダー 2">
            <a:extLst>
              <a:ext uri="{FF2B5EF4-FFF2-40B4-BE49-F238E27FC236}">
                <a16:creationId xmlns:a16="http://schemas.microsoft.com/office/drawing/2014/main" id="{3F6F2F70-1146-48C5-8E28-634C12D80D33}"/>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solidFill>
                  <a:srgbClr val="000000">
                    <a:tint val="75000"/>
                  </a:srgbClr>
                </a:solidFill>
              </a:rPr>
              <a:t>先端技術活用推進課 </a:t>
            </a:r>
            <a:r>
              <a:rPr lang="en-US" altLang="ja-JP" dirty="0">
                <a:solidFill>
                  <a:srgbClr val="000000">
                    <a:tint val="75000"/>
                  </a:srgbClr>
                </a:solidFill>
              </a:rPr>
              <a:t>/</a:t>
            </a:r>
            <a:r>
              <a:rPr lang="ja-JP" altLang="en-US" dirty="0">
                <a:solidFill>
                  <a:srgbClr val="000000">
                    <a:tint val="75000"/>
                  </a:srgbClr>
                </a:solidFill>
              </a:rPr>
              <a:t> </a:t>
            </a:r>
            <a:r>
              <a:rPr lang="en-US" altLang="ja-JP" dirty="0">
                <a:solidFill>
                  <a:srgbClr val="000000">
                    <a:tint val="75000"/>
                  </a:srgbClr>
                </a:solidFill>
              </a:rPr>
              <a:t>Advanced</a:t>
            </a:r>
            <a:r>
              <a:rPr lang="ja-JP" altLang="en-US" dirty="0">
                <a:solidFill>
                  <a:srgbClr val="000000">
                    <a:tint val="75000"/>
                  </a:srgbClr>
                </a:solidFill>
              </a:rPr>
              <a:t> </a:t>
            </a:r>
            <a:r>
              <a:rPr lang="en-US" altLang="ja-JP" dirty="0">
                <a:solidFill>
                  <a:srgbClr val="000000">
                    <a:tint val="75000"/>
                  </a:srgbClr>
                </a:solidFill>
              </a:rPr>
              <a:t>Technology</a:t>
            </a:r>
            <a:r>
              <a:rPr lang="ja-JP" altLang="en-US" dirty="0">
                <a:solidFill>
                  <a:srgbClr val="000000">
                    <a:tint val="75000"/>
                  </a:srgbClr>
                </a:solidFill>
              </a:rPr>
              <a:t> </a:t>
            </a:r>
            <a:r>
              <a:rPr lang="en-US" altLang="ja-JP" dirty="0">
                <a:solidFill>
                  <a:srgbClr val="000000">
                    <a:tint val="75000"/>
                  </a:srgbClr>
                </a:solidFill>
              </a:rPr>
              <a:t>Promotion Div.</a:t>
            </a:r>
            <a:endParaRPr lang="ja-JP" altLang="en-US" dirty="0">
              <a:solidFill>
                <a:srgbClr val="000000">
                  <a:tint val="75000"/>
                </a:srgbClr>
              </a:solidFill>
            </a:endParaRPr>
          </a:p>
        </p:txBody>
      </p:sp>
    </p:spTree>
    <p:extLst>
      <p:ext uri="{BB962C8B-B14F-4D97-AF65-F5344CB8AC3E}">
        <p14:creationId xmlns:p14="http://schemas.microsoft.com/office/powerpoint/2010/main" val="257368078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p:spPr>
        <p:txBody>
          <a:bodyPr/>
          <a:lstStyle>
            <a:lvl1pPr marL="0" indent="0" algn="ctr">
              <a:buNone/>
              <a:defRPr sz="2400">
                <a:solidFill>
                  <a:schemeClr val="tx1"/>
                </a:solidFill>
              </a:defRPr>
            </a:lvl1pPr>
            <a:lvl2pPr marL="457198" indent="0" algn="ctr">
              <a:buNone/>
              <a:defRPr/>
            </a:lvl2pPr>
            <a:lvl3pPr marL="914395" indent="0" algn="ctr">
              <a:buNone/>
              <a:defRPr/>
            </a:lvl3pPr>
            <a:lvl4pPr marL="1371592" indent="0" algn="ctr">
              <a:buNone/>
              <a:defRPr/>
            </a:lvl4pPr>
            <a:lvl5pPr marL="1828789" indent="0" algn="ctr">
              <a:buNone/>
              <a:defRPr/>
            </a:lvl5pPr>
            <a:lvl6pPr marL="2285987" indent="0" algn="ctr">
              <a:buNone/>
              <a:defRPr/>
            </a:lvl6pPr>
            <a:lvl7pPr marL="2743185" indent="0" algn="ctr">
              <a:buNone/>
              <a:defRPr/>
            </a:lvl7pPr>
            <a:lvl8pPr marL="3200381" indent="0" algn="ctr">
              <a:buNone/>
              <a:defRPr/>
            </a:lvl8pPr>
            <a:lvl9pPr marL="3657579" indent="0" algn="ctr">
              <a:buNone/>
              <a:defRPr/>
            </a:lvl9pPr>
          </a:lstStyle>
          <a:p>
            <a:r>
              <a:rPr lang="ja-JP" altLang="en-US"/>
              <a:t>マスタ サブタイトルの書式設定</a:t>
            </a:r>
          </a:p>
        </p:txBody>
      </p:sp>
      <p:sp>
        <p:nvSpPr>
          <p:cNvPr id="10" name="タイトル 9">
            <a:extLst>
              <a:ext uri="{FF2B5EF4-FFF2-40B4-BE49-F238E27FC236}">
                <a16:creationId xmlns:a16="http://schemas.microsoft.com/office/drawing/2014/main" id="{94DC76C4-8E4D-41FE-BDAA-7F747ECCEB16}"/>
              </a:ext>
            </a:extLst>
          </p:cNvPr>
          <p:cNvSpPr>
            <a:spLocks noGrp="1"/>
          </p:cNvSpPr>
          <p:nvPr>
            <p:ph type="title"/>
          </p:nvPr>
        </p:nvSpPr>
        <p:spPr>
          <a:xfrm>
            <a:off x="316523" y="2715065"/>
            <a:ext cx="8229600" cy="917917"/>
          </a:xfrm>
        </p:spPr>
        <p:txBody>
          <a:bodyPr/>
          <a:lstStyle>
            <a:lvl1pPr>
              <a:defRPr sz="4800"/>
            </a:lvl1pPr>
          </a:lstStyle>
          <a:p>
            <a:r>
              <a:rPr kumimoji="1" lang="ja-JP" altLang="en-US"/>
              <a:t>マスター タイトルの書式設定</a:t>
            </a:r>
          </a:p>
        </p:txBody>
      </p:sp>
    </p:spTree>
    <p:extLst>
      <p:ext uri="{BB962C8B-B14F-4D97-AF65-F5344CB8AC3E}">
        <p14:creationId xmlns:p14="http://schemas.microsoft.com/office/powerpoint/2010/main" val="330310824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1989124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18910915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5F702815-34F4-4CAB-B9BB-78A01F53C073}" type="slidenum">
              <a:rPr lang="en-US" altLang="ja-JP">
                <a:solidFill>
                  <a:srgbClr val="000000"/>
                </a:solidFill>
              </a:rPr>
              <a:pPr>
                <a:defRPr/>
              </a:pPr>
              <a:t>‹#›</a:t>
            </a:fld>
            <a:endParaRPr lang="en-US" altLang="ja-JP">
              <a:solidFill>
                <a:srgbClr val="000000"/>
              </a:solidFill>
            </a:endParaRPr>
          </a:p>
        </p:txBody>
      </p:sp>
      <p:sp>
        <p:nvSpPr>
          <p:cNvPr id="6" name="フッター プレースホルダー 2">
            <a:extLst>
              <a:ext uri="{FF2B5EF4-FFF2-40B4-BE49-F238E27FC236}">
                <a16:creationId xmlns:a16="http://schemas.microsoft.com/office/drawing/2014/main" id="{60EFAB37-A34E-4DB8-853F-2DD0271B21B9}"/>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165491142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7385210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ja-JP" altLang="en-US" dirty="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21411283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83582318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33092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31834"/>
            <a:ext cx="3008313" cy="703265"/>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731834"/>
            <a:ext cx="5111750" cy="53943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310293393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171193476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p:spPr>
        <p:txBody>
          <a:bodyPr/>
          <a:lstStyle>
            <a:lvl1pPr marL="0" indent="0" algn="ctr">
              <a:buNone/>
              <a:defRPr sz="2400">
                <a:solidFill>
                  <a:schemeClr val="tx1"/>
                </a:solidFill>
              </a:defRPr>
            </a:lvl1pPr>
            <a:lvl2pPr marL="457198" indent="0" algn="ctr">
              <a:buNone/>
              <a:defRPr/>
            </a:lvl2pPr>
            <a:lvl3pPr marL="914395" indent="0" algn="ctr">
              <a:buNone/>
              <a:defRPr/>
            </a:lvl3pPr>
            <a:lvl4pPr marL="1371592" indent="0" algn="ctr">
              <a:buNone/>
              <a:defRPr/>
            </a:lvl4pPr>
            <a:lvl5pPr marL="1828789" indent="0" algn="ctr">
              <a:buNone/>
              <a:defRPr/>
            </a:lvl5pPr>
            <a:lvl6pPr marL="2285987" indent="0" algn="ctr">
              <a:buNone/>
              <a:defRPr/>
            </a:lvl6pPr>
            <a:lvl7pPr marL="2743185" indent="0" algn="ctr">
              <a:buNone/>
              <a:defRPr/>
            </a:lvl7pPr>
            <a:lvl8pPr marL="3200381" indent="0" algn="ctr">
              <a:buNone/>
              <a:defRPr/>
            </a:lvl8pPr>
            <a:lvl9pPr marL="3657579" indent="0" algn="ctr">
              <a:buNone/>
              <a:defRPr/>
            </a:lvl9pPr>
          </a:lstStyle>
          <a:p>
            <a:r>
              <a:rPr lang="ja-JP" altLang="en-US"/>
              <a:t>マスタ サブタイトルの書式設定</a:t>
            </a:r>
          </a:p>
        </p:txBody>
      </p:sp>
      <p:sp>
        <p:nvSpPr>
          <p:cNvPr id="10" name="タイトル 9">
            <a:extLst>
              <a:ext uri="{FF2B5EF4-FFF2-40B4-BE49-F238E27FC236}">
                <a16:creationId xmlns:a16="http://schemas.microsoft.com/office/drawing/2014/main" id="{94DC76C4-8E4D-41FE-BDAA-7F747ECCEB16}"/>
              </a:ext>
            </a:extLst>
          </p:cNvPr>
          <p:cNvSpPr>
            <a:spLocks noGrp="1"/>
          </p:cNvSpPr>
          <p:nvPr>
            <p:ph type="title"/>
          </p:nvPr>
        </p:nvSpPr>
        <p:spPr>
          <a:xfrm>
            <a:off x="316523" y="2715065"/>
            <a:ext cx="8229600" cy="917917"/>
          </a:xfrm>
        </p:spPr>
        <p:txBody>
          <a:bodyPr/>
          <a:lstStyle>
            <a:lvl1pPr>
              <a:defRPr sz="4800"/>
            </a:lvl1pPr>
          </a:lstStyle>
          <a:p>
            <a:r>
              <a:rPr kumimoji="1" lang="ja-JP" altLang="en-US"/>
              <a:t>マスター タイトルの書式設定</a:t>
            </a:r>
          </a:p>
        </p:txBody>
      </p:sp>
    </p:spTree>
    <p:extLst>
      <p:ext uri="{BB962C8B-B14F-4D97-AF65-F5344CB8AC3E}">
        <p14:creationId xmlns:p14="http://schemas.microsoft.com/office/powerpoint/2010/main" val="110146313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83497192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138317752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3192172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073C13E-0972-46F2-9752-7855F9CC0BF3}" type="slidenum">
              <a:rPr lang="en-US" altLang="ja-JP">
                <a:solidFill>
                  <a:srgbClr val="000000"/>
                </a:solidFill>
              </a:rPr>
              <a:pPr>
                <a:defRPr/>
              </a:pPr>
              <a:t>‹#›</a:t>
            </a:fld>
            <a:endParaRPr lang="en-US" altLang="ja-JP">
              <a:solidFill>
                <a:srgbClr val="000000"/>
              </a:solidFill>
            </a:endParaRPr>
          </a:p>
        </p:txBody>
      </p:sp>
      <p:sp>
        <p:nvSpPr>
          <p:cNvPr id="4" name="フッター プレースホルダー 2">
            <a:extLst>
              <a:ext uri="{FF2B5EF4-FFF2-40B4-BE49-F238E27FC236}">
                <a16:creationId xmlns:a16="http://schemas.microsoft.com/office/drawing/2014/main" id="{10F6E461-5BC6-49D0-B07F-99F531D5D59A}"/>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158762673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ja-JP" altLang="en-US" dirty="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03553744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172815769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46431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31834"/>
            <a:ext cx="3008313" cy="703265"/>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731834"/>
            <a:ext cx="5111750" cy="53943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201384746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66808336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p:spPr>
        <p:txBody>
          <a:bodyPr/>
          <a:lstStyle>
            <a:lvl1pPr marL="0" indent="0" algn="ctr">
              <a:buNone/>
              <a:defRPr sz="1800">
                <a:solidFill>
                  <a:schemeClr val="tx1"/>
                </a:solidFill>
              </a:defRPr>
            </a:lvl1pPr>
            <a:lvl2pPr marL="342899" indent="0" algn="ctr">
              <a:buNone/>
              <a:defRPr/>
            </a:lvl2pPr>
            <a:lvl3pPr marL="685796" indent="0" algn="ctr">
              <a:buNone/>
              <a:defRPr/>
            </a:lvl3pPr>
            <a:lvl4pPr marL="1028694" indent="0" algn="ctr">
              <a:buNone/>
              <a:defRPr/>
            </a:lvl4pPr>
            <a:lvl5pPr marL="1371592" indent="0" algn="ctr">
              <a:buNone/>
              <a:defRPr/>
            </a:lvl5pPr>
            <a:lvl6pPr marL="1714490" indent="0" algn="ctr">
              <a:buNone/>
              <a:defRPr/>
            </a:lvl6pPr>
            <a:lvl7pPr marL="2057389" indent="0" algn="ctr">
              <a:buNone/>
              <a:defRPr/>
            </a:lvl7pPr>
            <a:lvl8pPr marL="2400286" indent="0" algn="ctr">
              <a:buNone/>
              <a:defRPr/>
            </a:lvl8pPr>
            <a:lvl9pPr marL="2743184" indent="0" algn="ctr">
              <a:buNone/>
              <a:defRPr/>
            </a:lvl9pPr>
          </a:lstStyle>
          <a:p>
            <a:r>
              <a:rPr lang="ja-JP" altLang="en-US"/>
              <a:t>マスタ サブタイトルの書式設定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9370E254-E57A-4695-85EB-EB5CDF1D4E95}" type="slidenum">
              <a:rPr lang="en-US" altLang="ja-JP">
                <a:solidFill>
                  <a:srgbClr val="000000"/>
                </a:solidFill>
              </a:rPr>
              <a:pPr>
                <a:defRPr/>
              </a:pPr>
              <a:t>‹#›</a:t>
            </a:fld>
            <a:endParaRPr lang="en-US" altLang="ja-JP" dirty="0">
              <a:solidFill>
                <a:srgbClr val="000000"/>
              </a:solidFill>
            </a:endParaRPr>
          </a:p>
        </p:txBody>
      </p:sp>
      <p:sp>
        <p:nvSpPr>
          <p:cNvPr id="8" name="フッター プレースホルダー 2">
            <a:extLst>
              <a:ext uri="{FF2B5EF4-FFF2-40B4-BE49-F238E27FC236}">
                <a16:creationId xmlns:a16="http://schemas.microsoft.com/office/drawing/2014/main" id="{C0FF1B17-7A4F-4082-AB6A-0AB37B12E3F3}"/>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
        <p:nvSpPr>
          <p:cNvPr id="10" name="タイトル 9">
            <a:extLst>
              <a:ext uri="{FF2B5EF4-FFF2-40B4-BE49-F238E27FC236}">
                <a16:creationId xmlns:a16="http://schemas.microsoft.com/office/drawing/2014/main" id="{94DC76C4-8E4D-41FE-BDAA-7F747ECCEB16}"/>
              </a:ext>
            </a:extLst>
          </p:cNvPr>
          <p:cNvSpPr>
            <a:spLocks noGrp="1"/>
          </p:cNvSpPr>
          <p:nvPr>
            <p:ph type="title"/>
          </p:nvPr>
        </p:nvSpPr>
        <p:spPr>
          <a:xfrm>
            <a:off x="316523" y="2715067"/>
            <a:ext cx="8229600" cy="917917"/>
          </a:xfrm>
        </p:spPr>
        <p:txBody>
          <a:bodyPr/>
          <a:lstStyle>
            <a:lvl1pPr>
              <a:defRPr sz="3600"/>
            </a:lvl1pPr>
          </a:lstStyle>
          <a:p>
            <a:r>
              <a:rPr kumimoji="1" lang="ja-JP" altLang="en-US"/>
              <a:t>マスター タイトルの書式設定</a:t>
            </a:r>
          </a:p>
        </p:txBody>
      </p:sp>
    </p:spTree>
    <p:extLst>
      <p:ext uri="{BB962C8B-B14F-4D97-AF65-F5344CB8AC3E}">
        <p14:creationId xmlns:p14="http://schemas.microsoft.com/office/powerpoint/2010/main" val="174588928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E6EBC3F0-8FD3-4F6F-8000-6AB39AF73F21}" type="slidenum">
              <a:rPr lang="en-US" altLang="ja-JP">
                <a:solidFill>
                  <a:srgbClr val="000000"/>
                </a:solidFill>
              </a:rPr>
              <a:pPr>
                <a:defRPr/>
              </a:pPr>
              <a:t>‹#›</a:t>
            </a:fld>
            <a:endParaRPr lang="en-US" altLang="ja-JP" dirty="0">
              <a:solidFill>
                <a:srgbClr val="000000"/>
              </a:solidFill>
            </a:endParaRPr>
          </a:p>
        </p:txBody>
      </p:sp>
      <p:sp>
        <p:nvSpPr>
          <p:cNvPr id="6" name="フッター プレースホルダー 2">
            <a:extLst>
              <a:ext uri="{FF2B5EF4-FFF2-40B4-BE49-F238E27FC236}">
                <a16:creationId xmlns:a16="http://schemas.microsoft.com/office/drawing/2014/main" id="{3490B77F-CC17-43D3-B1AE-A43D1956E46B}"/>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288653077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3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500"/>
            </a:lvl1pPr>
            <a:lvl2pPr marL="342899" indent="0">
              <a:buNone/>
              <a:defRPr sz="1350"/>
            </a:lvl2pPr>
            <a:lvl3pPr marL="685796" indent="0">
              <a:buNone/>
              <a:defRPr sz="1200"/>
            </a:lvl3pPr>
            <a:lvl4pPr marL="1028694" indent="0">
              <a:buNone/>
              <a:defRPr sz="1050"/>
            </a:lvl4pPr>
            <a:lvl5pPr marL="1371592" indent="0">
              <a:buNone/>
              <a:defRPr sz="1050"/>
            </a:lvl5pPr>
            <a:lvl6pPr marL="1714490" indent="0">
              <a:buNone/>
              <a:defRPr sz="1050"/>
            </a:lvl6pPr>
            <a:lvl7pPr marL="2057389" indent="0">
              <a:buNone/>
              <a:defRPr sz="1050"/>
            </a:lvl7pPr>
            <a:lvl8pPr marL="2400286" indent="0">
              <a:buNone/>
              <a:defRPr sz="1050"/>
            </a:lvl8pPr>
            <a:lvl9pPr marL="2743184" indent="0">
              <a:buNone/>
              <a:defRPr sz="1050"/>
            </a:lvl9pPr>
          </a:lstStyle>
          <a:p>
            <a:pPr lvl="0"/>
            <a:r>
              <a:rPr lang="ja-JP" altLang="en-US"/>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612EEEC3-977B-4CDF-B1D7-9E71AEB10FAC}" type="slidenum">
              <a:rPr lang="en-US" altLang="ja-JP">
                <a:solidFill>
                  <a:srgbClr val="000000"/>
                </a:solidFill>
              </a:rPr>
              <a:pPr>
                <a:defRPr/>
              </a:pPr>
              <a:t>‹#›</a:t>
            </a:fld>
            <a:endParaRPr lang="en-US" altLang="ja-JP" dirty="0">
              <a:solidFill>
                <a:srgbClr val="000000"/>
              </a:solidFill>
            </a:endParaRPr>
          </a:p>
        </p:txBody>
      </p:sp>
      <p:sp>
        <p:nvSpPr>
          <p:cNvPr id="6" name="フッター プレースホルダー 2">
            <a:extLst>
              <a:ext uri="{FF2B5EF4-FFF2-40B4-BE49-F238E27FC236}">
                <a16:creationId xmlns:a16="http://schemas.microsoft.com/office/drawing/2014/main" id="{34259AD9-621F-4684-BE06-31376C5847B1}"/>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165192930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a:ln/>
        </p:spPr>
        <p:txBody>
          <a:bodyPr/>
          <a:lstStyle>
            <a:lvl1pPr>
              <a:defRPr/>
            </a:lvl1pPr>
          </a:lstStyle>
          <a:p>
            <a:pPr>
              <a:defRPr/>
            </a:pPr>
            <a:fld id="{6AA49A83-DA36-45B4-95C7-04D96A856CF2}" type="slidenum">
              <a:rPr lang="en-US" altLang="ja-JP">
                <a:solidFill>
                  <a:srgbClr val="000000"/>
                </a:solidFill>
              </a:rPr>
              <a:pPr>
                <a:defRPr/>
              </a:pPr>
              <a:t>‹#›</a:t>
            </a:fld>
            <a:endParaRPr lang="en-US" altLang="ja-JP" dirty="0">
              <a:solidFill>
                <a:srgbClr val="000000"/>
              </a:solidFill>
            </a:endParaRPr>
          </a:p>
        </p:txBody>
      </p:sp>
      <p:sp>
        <p:nvSpPr>
          <p:cNvPr id="7" name="フッター プレースホルダー 2">
            <a:extLst>
              <a:ext uri="{FF2B5EF4-FFF2-40B4-BE49-F238E27FC236}">
                <a16:creationId xmlns:a16="http://schemas.microsoft.com/office/drawing/2014/main" id="{7E4FA93F-51A5-48A5-BCD5-DE3C05B089C9}"/>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57480510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1800" b="1"/>
            </a:lvl1pPr>
            <a:lvl2pPr marL="342899" indent="0">
              <a:buNone/>
              <a:defRPr sz="1500" b="1"/>
            </a:lvl2pPr>
            <a:lvl3pPr marL="685796" indent="0">
              <a:buNone/>
              <a:defRPr sz="1350" b="1"/>
            </a:lvl3pPr>
            <a:lvl4pPr marL="1028694" indent="0">
              <a:buNone/>
              <a:defRPr sz="1200" b="1"/>
            </a:lvl4pPr>
            <a:lvl5pPr marL="1371592" indent="0">
              <a:buNone/>
              <a:defRPr sz="1200" b="1"/>
            </a:lvl5pPr>
            <a:lvl6pPr marL="1714490" indent="0">
              <a:buNone/>
              <a:defRPr sz="1200" b="1"/>
            </a:lvl6pPr>
            <a:lvl7pPr marL="2057389" indent="0">
              <a:buNone/>
              <a:defRPr sz="1200" b="1"/>
            </a:lvl7pPr>
            <a:lvl8pPr marL="2400286" indent="0">
              <a:buNone/>
              <a:defRPr sz="1200" b="1"/>
            </a:lvl8pPr>
            <a:lvl9pPr marL="2743184" indent="0">
              <a:buNone/>
              <a:defRPr sz="1200" b="1"/>
            </a:lvl9pPr>
          </a:lstStyle>
          <a:p>
            <a:pPr lvl="0"/>
            <a:r>
              <a:rPr lang="ja-JP" altLang="en-US" dirty="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1800" b="1"/>
            </a:lvl1pPr>
            <a:lvl2pPr marL="342899" indent="0">
              <a:buNone/>
              <a:defRPr sz="1500" b="1"/>
            </a:lvl2pPr>
            <a:lvl3pPr marL="685796" indent="0">
              <a:buNone/>
              <a:defRPr sz="1350" b="1"/>
            </a:lvl3pPr>
            <a:lvl4pPr marL="1028694" indent="0">
              <a:buNone/>
              <a:defRPr sz="1200" b="1"/>
            </a:lvl4pPr>
            <a:lvl5pPr marL="1371592" indent="0">
              <a:buNone/>
              <a:defRPr sz="1200" b="1"/>
            </a:lvl5pPr>
            <a:lvl6pPr marL="1714490" indent="0">
              <a:buNone/>
              <a:defRPr sz="1200" b="1"/>
            </a:lvl6pPr>
            <a:lvl7pPr marL="2057389" indent="0">
              <a:buNone/>
              <a:defRPr sz="1200" b="1"/>
            </a:lvl7pPr>
            <a:lvl8pPr marL="2400286" indent="0">
              <a:buNone/>
              <a:defRPr sz="1200" b="1"/>
            </a:lvl8pPr>
            <a:lvl9pPr marL="2743184" indent="0">
              <a:buNone/>
              <a:defRPr sz="12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sldNum" sz="quarter" idx="10"/>
          </p:nvPr>
        </p:nvSpPr>
        <p:spPr>
          <a:ln/>
        </p:spPr>
        <p:txBody>
          <a:bodyPr/>
          <a:lstStyle>
            <a:lvl1pPr>
              <a:defRPr/>
            </a:lvl1pPr>
          </a:lstStyle>
          <a:p>
            <a:pPr>
              <a:defRPr/>
            </a:pPr>
            <a:fld id="{8BA1020B-327D-46C6-AFF2-CFCC6B17378F}" type="slidenum">
              <a:rPr lang="en-US" altLang="ja-JP">
                <a:solidFill>
                  <a:srgbClr val="000000"/>
                </a:solidFill>
              </a:rPr>
              <a:pPr>
                <a:defRPr/>
              </a:pPr>
              <a:t>‹#›</a:t>
            </a:fld>
            <a:endParaRPr lang="en-US" altLang="ja-JP" dirty="0">
              <a:solidFill>
                <a:srgbClr val="000000"/>
              </a:solidFill>
            </a:endParaRPr>
          </a:p>
        </p:txBody>
      </p:sp>
      <p:sp>
        <p:nvSpPr>
          <p:cNvPr id="9" name="フッター プレースホルダー 2">
            <a:extLst>
              <a:ext uri="{FF2B5EF4-FFF2-40B4-BE49-F238E27FC236}">
                <a16:creationId xmlns:a16="http://schemas.microsoft.com/office/drawing/2014/main" id="{815986C6-E626-4DAA-810D-14741409071D}"/>
              </a:ext>
            </a:extLst>
          </p:cNvPr>
          <p:cNvSpPr>
            <a:spLocks noGrp="1"/>
          </p:cNvSpPr>
          <p:nvPr>
            <p:ph type="ftr" sz="quarter" idx="11"/>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54277642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731836"/>
            <a:ext cx="3008313" cy="703265"/>
          </a:xfrm>
        </p:spPr>
        <p:txBody>
          <a:bodyPr anchor="b"/>
          <a:lstStyle>
            <a:lvl1pPr algn="l">
              <a:defRPr sz="1500" b="1"/>
            </a:lvl1pPr>
          </a:lstStyle>
          <a:p>
            <a:r>
              <a:rPr lang="ja-JP" altLang="en-US"/>
              <a:t>マスタ タイトルの書式設定</a:t>
            </a:r>
          </a:p>
        </p:txBody>
      </p:sp>
      <p:sp>
        <p:nvSpPr>
          <p:cNvPr id="3" name="コンテンツ プレースホルダ 2"/>
          <p:cNvSpPr>
            <a:spLocks noGrp="1"/>
          </p:cNvSpPr>
          <p:nvPr>
            <p:ph idx="1"/>
          </p:nvPr>
        </p:nvSpPr>
        <p:spPr>
          <a:xfrm>
            <a:off x="3575052" y="731836"/>
            <a:ext cx="5111750" cy="539433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 3"/>
          <p:cNvSpPr>
            <a:spLocks noGrp="1"/>
          </p:cNvSpPr>
          <p:nvPr>
            <p:ph type="body" sz="half" idx="2"/>
          </p:nvPr>
        </p:nvSpPr>
        <p:spPr>
          <a:xfrm>
            <a:off x="457201" y="1435103"/>
            <a:ext cx="3008313" cy="4691063"/>
          </a:xfrm>
        </p:spPr>
        <p:txBody>
          <a:bodyPr/>
          <a:lstStyle>
            <a:lvl1pPr marL="0" indent="0">
              <a:buNone/>
              <a:defRPr sz="1050"/>
            </a:lvl1pPr>
            <a:lvl2pPr marL="342899" indent="0">
              <a:buNone/>
              <a:defRPr sz="900"/>
            </a:lvl2pPr>
            <a:lvl3pPr marL="685796" indent="0">
              <a:buNone/>
              <a:defRPr sz="750"/>
            </a:lvl3pPr>
            <a:lvl4pPr marL="1028694" indent="0">
              <a:buNone/>
              <a:defRPr sz="675"/>
            </a:lvl4pPr>
            <a:lvl5pPr marL="1371592" indent="0">
              <a:buNone/>
              <a:defRPr sz="675"/>
            </a:lvl5pPr>
            <a:lvl6pPr marL="1714490" indent="0">
              <a:buNone/>
              <a:defRPr sz="675"/>
            </a:lvl6pPr>
            <a:lvl7pPr marL="2057389" indent="0">
              <a:buNone/>
              <a:defRPr sz="675"/>
            </a:lvl7pPr>
            <a:lvl8pPr marL="2400286" indent="0">
              <a:buNone/>
              <a:defRPr sz="675"/>
            </a:lvl8pPr>
            <a:lvl9pPr marL="2743184" indent="0">
              <a:buNone/>
              <a:defRPr sz="675"/>
            </a:lvl9pPr>
          </a:lstStyle>
          <a:p>
            <a:pPr lvl="0"/>
            <a:r>
              <a:rPr lang="ja-JP" altLang="en-US"/>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D31357C8-F49F-4FEE-9D7F-D621F3333280}" type="slidenum">
              <a:rPr lang="en-US" altLang="ja-JP">
                <a:solidFill>
                  <a:srgbClr val="000000"/>
                </a:solidFill>
              </a:rPr>
              <a:pPr>
                <a:defRPr/>
              </a:pPr>
              <a:t>‹#›</a:t>
            </a:fld>
            <a:endParaRPr lang="en-US" altLang="ja-JP">
              <a:solidFill>
                <a:srgbClr val="000000"/>
              </a:solidFill>
            </a:endParaRPr>
          </a:p>
        </p:txBody>
      </p:sp>
      <p:sp>
        <p:nvSpPr>
          <p:cNvPr id="7" name="フッター プレースホルダー 2">
            <a:extLst>
              <a:ext uri="{FF2B5EF4-FFF2-40B4-BE49-F238E27FC236}">
                <a16:creationId xmlns:a16="http://schemas.microsoft.com/office/drawing/2014/main" id="{2CB81917-FFA6-4701-AC1D-55A32D616701}"/>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393530527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5F702815-34F4-4CAB-B9BB-78A01F53C073}" type="slidenum">
              <a:rPr lang="en-US" altLang="ja-JP">
                <a:solidFill>
                  <a:srgbClr val="000000"/>
                </a:solidFill>
              </a:rPr>
              <a:pPr>
                <a:defRPr/>
              </a:pPr>
              <a:t>‹#›</a:t>
            </a:fld>
            <a:endParaRPr lang="en-US" altLang="ja-JP" dirty="0">
              <a:solidFill>
                <a:srgbClr val="000000"/>
              </a:solidFill>
            </a:endParaRPr>
          </a:p>
        </p:txBody>
      </p:sp>
      <p:sp>
        <p:nvSpPr>
          <p:cNvPr id="6" name="フッター プレースホルダー 2">
            <a:extLst>
              <a:ext uri="{FF2B5EF4-FFF2-40B4-BE49-F238E27FC236}">
                <a16:creationId xmlns:a16="http://schemas.microsoft.com/office/drawing/2014/main" id="{60EFAB37-A34E-4DB8-853F-2DD0271B21B9}"/>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183894938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073C13E-0972-46F2-9752-7855F9CC0BF3}" type="slidenum">
              <a:rPr lang="en-US" altLang="ja-JP">
                <a:solidFill>
                  <a:srgbClr val="000000"/>
                </a:solidFill>
              </a:rPr>
              <a:pPr>
                <a:defRPr/>
              </a:pPr>
              <a:t>‹#›</a:t>
            </a:fld>
            <a:endParaRPr lang="en-US" altLang="ja-JP" dirty="0">
              <a:solidFill>
                <a:srgbClr val="000000"/>
              </a:solidFill>
            </a:endParaRPr>
          </a:p>
        </p:txBody>
      </p:sp>
      <p:sp>
        <p:nvSpPr>
          <p:cNvPr id="4" name="フッター プレースホルダー 2">
            <a:extLst>
              <a:ext uri="{FF2B5EF4-FFF2-40B4-BE49-F238E27FC236}">
                <a16:creationId xmlns:a16="http://schemas.microsoft.com/office/drawing/2014/main" id="{10F6E461-5BC6-49D0-B07F-99F531D5D59A}"/>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149130297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731836"/>
            <a:ext cx="3008313" cy="703265"/>
          </a:xfrm>
        </p:spPr>
        <p:txBody>
          <a:bodyPr anchor="b"/>
          <a:lstStyle>
            <a:lvl1pPr algn="l">
              <a:defRPr sz="1500" b="1"/>
            </a:lvl1pPr>
          </a:lstStyle>
          <a:p>
            <a:r>
              <a:rPr lang="ja-JP" altLang="en-US"/>
              <a:t>マスタ タイトルの書式設定</a:t>
            </a:r>
          </a:p>
        </p:txBody>
      </p:sp>
      <p:sp>
        <p:nvSpPr>
          <p:cNvPr id="3" name="コンテンツ プレースホルダ 2"/>
          <p:cNvSpPr>
            <a:spLocks noGrp="1"/>
          </p:cNvSpPr>
          <p:nvPr>
            <p:ph idx="1"/>
          </p:nvPr>
        </p:nvSpPr>
        <p:spPr>
          <a:xfrm>
            <a:off x="3575052" y="731836"/>
            <a:ext cx="5111750" cy="539433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 3"/>
          <p:cNvSpPr>
            <a:spLocks noGrp="1"/>
          </p:cNvSpPr>
          <p:nvPr>
            <p:ph type="body" sz="half" idx="2"/>
          </p:nvPr>
        </p:nvSpPr>
        <p:spPr>
          <a:xfrm>
            <a:off x="457201" y="1435103"/>
            <a:ext cx="3008313" cy="4691063"/>
          </a:xfrm>
        </p:spPr>
        <p:txBody>
          <a:bodyPr/>
          <a:lstStyle>
            <a:lvl1pPr marL="0" indent="0">
              <a:buNone/>
              <a:defRPr sz="1050"/>
            </a:lvl1pPr>
            <a:lvl2pPr marL="342899" indent="0">
              <a:buNone/>
              <a:defRPr sz="900"/>
            </a:lvl2pPr>
            <a:lvl3pPr marL="685796" indent="0">
              <a:buNone/>
              <a:defRPr sz="750"/>
            </a:lvl3pPr>
            <a:lvl4pPr marL="1028694" indent="0">
              <a:buNone/>
              <a:defRPr sz="675"/>
            </a:lvl4pPr>
            <a:lvl5pPr marL="1371592" indent="0">
              <a:buNone/>
              <a:defRPr sz="675"/>
            </a:lvl5pPr>
            <a:lvl6pPr marL="1714490" indent="0">
              <a:buNone/>
              <a:defRPr sz="675"/>
            </a:lvl6pPr>
            <a:lvl7pPr marL="2057389" indent="0">
              <a:buNone/>
              <a:defRPr sz="675"/>
            </a:lvl7pPr>
            <a:lvl8pPr marL="2400286" indent="0">
              <a:buNone/>
              <a:defRPr sz="675"/>
            </a:lvl8pPr>
            <a:lvl9pPr marL="2743184" indent="0">
              <a:buNone/>
              <a:defRPr sz="675"/>
            </a:lvl9pPr>
          </a:lstStyle>
          <a:p>
            <a:pPr lvl="0"/>
            <a:r>
              <a:rPr lang="ja-JP" altLang="en-US"/>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D31357C8-F49F-4FEE-9D7F-D621F3333280}" type="slidenum">
              <a:rPr lang="en-US" altLang="ja-JP">
                <a:solidFill>
                  <a:srgbClr val="000000"/>
                </a:solidFill>
              </a:rPr>
              <a:pPr>
                <a:defRPr/>
              </a:pPr>
              <a:t>‹#›</a:t>
            </a:fld>
            <a:endParaRPr lang="en-US" altLang="ja-JP" dirty="0">
              <a:solidFill>
                <a:srgbClr val="000000"/>
              </a:solidFill>
            </a:endParaRPr>
          </a:p>
        </p:txBody>
      </p:sp>
      <p:sp>
        <p:nvSpPr>
          <p:cNvPr id="7" name="フッター プレースホルダー 2">
            <a:extLst>
              <a:ext uri="{FF2B5EF4-FFF2-40B4-BE49-F238E27FC236}">
                <a16:creationId xmlns:a16="http://schemas.microsoft.com/office/drawing/2014/main" id="{2CB81917-FFA6-4701-AC1D-55A32D616701}"/>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189573845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400"/>
            </a:lvl1pPr>
            <a:lvl2pPr marL="342899" indent="0">
              <a:buNone/>
              <a:defRPr sz="2100"/>
            </a:lvl2pPr>
            <a:lvl3pPr marL="685796" indent="0">
              <a:buNone/>
              <a:defRPr sz="1800"/>
            </a:lvl3pPr>
            <a:lvl4pPr marL="1028694" indent="0">
              <a:buNone/>
              <a:defRPr sz="1500"/>
            </a:lvl4pPr>
            <a:lvl5pPr marL="1371592" indent="0">
              <a:buNone/>
              <a:defRPr sz="1500"/>
            </a:lvl5pPr>
            <a:lvl6pPr marL="1714490" indent="0">
              <a:buNone/>
              <a:defRPr sz="1500"/>
            </a:lvl6pPr>
            <a:lvl7pPr marL="2057389" indent="0">
              <a:buNone/>
              <a:defRPr sz="1500"/>
            </a:lvl7pPr>
            <a:lvl8pPr marL="2400286" indent="0">
              <a:buNone/>
              <a:defRPr sz="1500"/>
            </a:lvl8pPr>
            <a:lvl9pPr marL="2743184" indent="0">
              <a:buNone/>
              <a:defRPr sz="15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050"/>
            </a:lvl1pPr>
            <a:lvl2pPr marL="342899" indent="0">
              <a:buNone/>
              <a:defRPr sz="900"/>
            </a:lvl2pPr>
            <a:lvl3pPr marL="685796" indent="0">
              <a:buNone/>
              <a:defRPr sz="750"/>
            </a:lvl3pPr>
            <a:lvl4pPr marL="1028694" indent="0">
              <a:buNone/>
              <a:defRPr sz="675"/>
            </a:lvl4pPr>
            <a:lvl5pPr marL="1371592" indent="0">
              <a:buNone/>
              <a:defRPr sz="675"/>
            </a:lvl5pPr>
            <a:lvl6pPr marL="1714490" indent="0">
              <a:buNone/>
              <a:defRPr sz="675"/>
            </a:lvl6pPr>
            <a:lvl7pPr marL="2057389" indent="0">
              <a:buNone/>
              <a:defRPr sz="675"/>
            </a:lvl7pPr>
            <a:lvl8pPr marL="2400286" indent="0">
              <a:buNone/>
              <a:defRPr sz="675"/>
            </a:lvl8pPr>
            <a:lvl9pPr marL="2743184" indent="0">
              <a:buNone/>
              <a:defRPr sz="675"/>
            </a:lvl9pPr>
          </a:lstStyle>
          <a:p>
            <a:pPr lvl="0"/>
            <a:r>
              <a:rPr lang="ja-JP" altLang="en-US"/>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CD768805-DAAD-4EA4-9542-B49CB4A8D62C}" type="slidenum">
              <a:rPr lang="en-US" altLang="ja-JP">
                <a:solidFill>
                  <a:srgbClr val="000000"/>
                </a:solidFill>
              </a:rPr>
              <a:pPr>
                <a:defRPr/>
              </a:pPr>
              <a:t>‹#›</a:t>
            </a:fld>
            <a:endParaRPr lang="en-US" altLang="ja-JP" dirty="0">
              <a:solidFill>
                <a:srgbClr val="000000"/>
              </a:solidFill>
            </a:endParaRPr>
          </a:p>
        </p:txBody>
      </p:sp>
      <p:sp>
        <p:nvSpPr>
          <p:cNvPr id="7" name="フッター プレースホルダー 2">
            <a:extLst>
              <a:ext uri="{FF2B5EF4-FFF2-40B4-BE49-F238E27FC236}">
                <a16:creationId xmlns:a16="http://schemas.microsoft.com/office/drawing/2014/main" id="{CB9CC0A1-E20D-4692-95F2-2DF5F3C79336}"/>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388883020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solidFill>
                  <a:schemeClr val="accent6">
                    <a:lumMod val="75000"/>
                  </a:schemeClr>
                </a:solidFill>
                <a:latin typeface="Meiryo UI" panose="020B0604030504040204" pitchFamily="50" charset="-128"/>
                <a:ea typeface="Meiryo UI" panose="020B0604030504040204" pitchFamily="50" charset="-128"/>
              </a:defRPr>
            </a:lvl1pPr>
          </a:lstStyle>
          <a:p>
            <a:pPr>
              <a:defRPr/>
            </a:pPr>
            <a:fld id="{1E8E0A84-4EAD-4242-8770-E9C1C59A2D58}" type="slidenum">
              <a:rPr lang="en-US" altLang="ja-JP" smtClean="0"/>
              <a:pPr>
                <a:defRPr/>
              </a:pPr>
              <a:t>‹#›</a:t>
            </a:fld>
            <a:endParaRPr lang="en-US" altLang="ja-JP" dirty="0"/>
          </a:p>
        </p:txBody>
      </p:sp>
      <p:sp>
        <p:nvSpPr>
          <p:cNvPr id="6" name="フッター プレースホルダー 2">
            <a:extLst>
              <a:ext uri="{FF2B5EF4-FFF2-40B4-BE49-F238E27FC236}">
                <a16:creationId xmlns:a16="http://schemas.microsoft.com/office/drawing/2014/main" id="{7EDE64DA-6E6C-4A49-8D82-9B232B9B2217}"/>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91248197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787791"/>
            <a:ext cx="2057400" cy="5338374"/>
          </a:xfrm>
        </p:spPr>
        <p:txBody>
          <a:bodyPr vert="eaVert"/>
          <a:lstStyle/>
          <a:p>
            <a:r>
              <a:rPr lang="ja-JP" altLang="en-US" dirty="0"/>
              <a:t>マスタ タイトルの書式設定</a:t>
            </a:r>
          </a:p>
        </p:txBody>
      </p:sp>
      <p:sp>
        <p:nvSpPr>
          <p:cNvPr id="3" name="縦書きテキスト プレースホルダ 2"/>
          <p:cNvSpPr>
            <a:spLocks noGrp="1"/>
          </p:cNvSpPr>
          <p:nvPr>
            <p:ph type="body" orient="vert" idx="1"/>
          </p:nvPr>
        </p:nvSpPr>
        <p:spPr>
          <a:xfrm>
            <a:off x="457200" y="787791"/>
            <a:ext cx="6019800" cy="533837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EADD6D73-46A6-4717-BA8D-B9BDB4E8775C}" type="slidenum">
              <a:rPr lang="en-US" altLang="ja-JP">
                <a:solidFill>
                  <a:srgbClr val="000000"/>
                </a:solidFill>
              </a:rPr>
              <a:pPr>
                <a:defRPr/>
              </a:pPr>
              <a:t>‹#›</a:t>
            </a:fld>
            <a:endParaRPr lang="en-US" altLang="ja-JP" dirty="0">
              <a:solidFill>
                <a:srgbClr val="000000"/>
              </a:solidFill>
            </a:endParaRPr>
          </a:p>
        </p:txBody>
      </p:sp>
      <p:sp>
        <p:nvSpPr>
          <p:cNvPr id="6" name="フッター プレースホルダー 2">
            <a:extLst>
              <a:ext uri="{FF2B5EF4-FFF2-40B4-BE49-F238E27FC236}">
                <a16:creationId xmlns:a16="http://schemas.microsoft.com/office/drawing/2014/main" id="{3F6F2F70-1146-48C5-8E28-634C12D80D33}"/>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315071618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400"/>
            </a:lvl1pPr>
            <a:lvl2pPr marL="342899" indent="0">
              <a:buNone/>
              <a:defRPr sz="2100"/>
            </a:lvl2pPr>
            <a:lvl3pPr marL="685796" indent="0">
              <a:buNone/>
              <a:defRPr sz="1800"/>
            </a:lvl3pPr>
            <a:lvl4pPr marL="1028694" indent="0">
              <a:buNone/>
              <a:defRPr sz="1500"/>
            </a:lvl4pPr>
            <a:lvl5pPr marL="1371592" indent="0">
              <a:buNone/>
              <a:defRPr sz="1500"/>
            </a:lvl5pPr>
            <a:lvl6pPr marL="1714490" indent="0">
              <a:buNone/>
              <a:defRPr sz="1500"/>
            </a:lvl6pPr>
            <a:lvl7pPr marL="2057389" indent="0">
              <a:buNone/>
              <a:defRPr sz="1500"/>
            </a:lvl7pPr>
            <a:lvl8pPr marL="2400286" indent="0">
              <a:buNone/>
              <a:defRPr sz="1500"/>
            </a:lvl8pPr>
            <a:lvl9pPr marL="2743184" indent="0">
              <a:buNone/>
              <a:defRPr sz="15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050"/>
            </a:lvl1pPr>
            <a:lvl2pPr marL="342899" indent="0">
              <a:buNone/>
              <a:defRPr sz="900"/>
            </a:lvl2pPr>
            <a:lvl3pPr marL="685796" indent="0">
              <a:buNone/>
              <a:defRPr sz="750"/>
            </a:lvl3pPr>
            <a:lvl4pPr marL="1028694" indent="0">
              <a:buNone/>
              <a:defRPr sz="675"/>
            </a:lvl4pPr>
            <a:lvl5pPr marL="1371592" indent="0">
              <a:buNone/>
              <a:defRPr sz="675"/>
            </a:lvl5pPr>
            <a:lvl6pPr marL="1714490" indent="0">
              <a:buNone/>
              <a:defRPr sz="675"/>
            </a:lvl6pPr>
            <a:lvl7pPr marL="2057389" indent="0">
              <a:buNone/>
              <a:defRPr sz="675"/>
            </a:lvl7pPr>
            <a:lvl8pPr marL="2400286" indent="0">
              <a:buNone/>
              <a:defRPr sz="675"/>
            </a:lvl8pPr>
            <a:lvl9pPr marL="2743184" indent="0">
              <a:buNone/>
              <a:defRPr sz="675"/>
            </a:lvl9pPr>
          </a:lstStyle>
          <a:p>
            <a:pPr lvl="0"/>
            <a:r>
              <a:rPr lang="ja-JP" altLang="en-US"/>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CD768805-DAAD-4EA4-9542-B49CB4A8D62C}" type="slidenum">
              <a:rPr lang="en-US" altLang="ja-JP">
                <a:solidFill>
                  <a:srgbClr val="000000"/>
                </a:solidFill>
              </a:rPr>
              <a:pPr>
                <a:defRPr/>
              </a:pPr>
              <a:t>‹#›</a:t>
            </a:fld>
            <a:endParaRPr lang="en-US" altLang="ja-JP">
              <a:solidFill>
                <a:srgbClr val="000000"/>
              </a:solidFill>
            </a:endParaRPr>
          </a:p>
        </p:txBody>
      </p:sp>
      <p:sp>
        <p:nvSpPr>
          <p:cNvPr id="7" name="フッター プレースホルダー 2">
            <a:extLst>
              <a:ext uri="{FF2B5EF4-FFF2-40B4-BE49-F238E27FC236}">
                <a16:creationId xmlns:a16="http://schemas.microsoft.com/office/drawing/2014/main" id="{CB9CC0A1-E20D-4692-95F2-2DF5F3C79336}"/>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220260277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3.jpg"/><Relationship Id="rId5" Type="http://schemas.openxmlformats.org/officeDocument/2006/relationships/slideLayout" Target="../slideLayouts/slideLayout61.xml"/><Relationship Id="rId10" Type="http://schemas.openxmlformats.org/officeDocument/2006/relationships/theme" Target="../theme/theme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3.jpg"/><Relationship Id="rId5" Type="http://schemas.openxmlformats.org/officeDocument/2006/relationships/slideLayout" Target="../slideLayouts/slideLayout70.xml"/><Relationship Id="rId10" Type="http://schemas.openxmlformats.org/officeDocument/2006/relationships/theme" Target="../theme/theme7.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6675" y="81189"/>
            <a:ext cx="8229600" cy="499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2051" name="Rectangle 3"/>
          <p:cNvSpPr>
            <a:spLocks noGrp="1" noChangeArrowheads="1"/>
          </p:cNvSpPr>
          <p:nvPr>
            <p:ph type="body" idx="1"/>
          </p:nvPr>
        </p:nvSpPr>
        <p:spPr bwMode="auto">
          <a:xfrm>
            <a:off x="457200" y="81572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36550" name="Rectangle 6"/>
          <p:cNvSpPr>
            <a:spLocks noGrp="1" noChangeArrowheads="1"/>
          </p:cNvSpPr>
          <p:nvPr>
            <p:ph type="sldNum" sz="quarter" idx="4"/>
          </p:nvPr>
        </p:nvSpPr>
        <p:spPr bwMode="auto">
          <a:xfrm>
            <a:off x="7780840" y="6447723"/>
            <a:ext cx="11811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50">
                <a:solidFill>
                  <a:schemeClr val="tx1"/>
                </a:solidFill>
                <a:latin typeface="Meiryo UI" panose="020B0604030504040204" pitchFamily="50" charset="-128"/>
                <a:ea typeface="Meiryo UI" panose="020B0604030504040204" pitchFamily="50" charset="-128"/>
              </a:defRPr>
            </a:lvl1pPr>
          </a:lstStyle>
          <a:p>
            <a:pPr fontAlgn="base">
              <a:spcBef>
                <a:spcPct val="0"/>
              </a:spcBef>
              <a:spcAft>
                <a:spcPct val="0"/>
              </a:spcAft>
              <a:defRPr/>
            </a:pPr>
            <a:fld id="{E54A31F8-AB12-4BBE-B1AD-EF45C4B960C3}" type="slidenum">
              <a:rPr lang="en-US" altLang="ja-JP" smtClean="0">
                <a:solidFill>
                  <a:srgbClr val="000000"/>
                </a:solidFill>
              </a:rPr>
              <a:pPr fontAlgn="base">
                <a:spcBef>
                  <a:spcPct val="0"/>
                </a:spcBef>
                <a:spcAft>
                  <a:spcPct val="0"/>
                </a:spcAft>
                <a:defRPr/>
              </a:pPr>
              <a:t>‹#›</a:t>
            </a:fld>
            <a:endParaRPr lang="en-US" altLang="ja-JP" dirty="0">
              <a:solidFill>
                <a:srgbClr val="000000"/>
              </a:solidFill>
            </a:endParaRPr>
          </a:p>
        </p:txBody>
      </p:sp>
      <p:sp>
        <p:nvSpPr>
          <p:cNvPr id="12" name="Line 13">
            <a:extLst>
              <a:ext uri="{FF2B5EF4-FFF2-40B4-BE49-F238E27FC236}">
                <a16:creationId xmlns:a16="http://schemas.microsoft.com/office/drawing/2014/main" id="{4F79F119-3814-4DC1-8723-187F7D155383}"/>
              </a:ext>
            </a:extLst>
          </p:cNvPr>
          <p:cNvSpPr>
            <a:spLocks noChangeShapeType="1"/>
          </p:cNvSpPr>
          <p:nvPr userDrawn="1"/>
        </p:nvSpPr>
        <p:spPr bwMode="auto">
          <a:xfrm>
            <a:off x="-15875" y="629962"/>
            <a:ext cx="9144000" cy="0"/>
          </a:xfrm>
          <a:prstGeom prst="line">
            <a:avLst/>
          </a:prstGeom>
          <a:noFill/>
          <a:ln w="57150" cmpd="thickThin">
            <a:solidFill>
              <a:srgbClr val="002060"/>
            </a:solidFill>
            <a:round/>
            <a:headEnd/>
            <a:tailEnd/>
          </a:ln>
        </p:spPr>
        <p:txBody>
          <a:bodyPr wrap="none" anchor="ctr"/>
          <a:lstStyle/>
          <a:p>
            <a:pPr algn="ctr" fontAlgn="base">
              <a:spcBef>
                <a:spcPct val="0"/>
              </a:spcBef>
              <a:spcAft>
                <a:spcPct val="0"/>
              </a:spcAft>
            </a:pPr>
            <a:endParaRPr lang="ja-JP" altLang="en-US" sz="2400">
              <a:solidFill>
                <a:srgbClr val="000000"/>
              </a:solidFill>
              <a:latin typeface="メイリオ" panose="020B0604030504040204" pitchFamily="50" charset="-128"/>
              <a:ea typeface="メイリオ" panose="020B0604030504040204" pitchFamily="50" charset="-128"/>
            </a:endParaRPr>
          </a:p>
        </p:txBody>
      </p:sp>
      <p:pic>
        <p:nvPicPr>
          <p:cNvPr id="13" name="図 6" descr="s_heart400 軽量版.jpg">
            <a:extLst>
              <a:ext uri="{FF2B5EF4-FFF2-40B4-BE49-F238E27FC236}">
                <a16:creationId xmlns:a16="http://schemas.microsoft.com/office/drawing/2014/main" id="{A0DC3122-144A-4569-AA05-DD9D53AE4EE5}"/>
              </a:ext>
            </a:extLst>
          </p:cNvPr>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8371391" y="21816"/>
            <a:ext cx="756735" cy="573636"/>
          </a:xfrm>
          <a:prstGeom prst="rect">
            <a:avLst/>
          </a:prstGeom>
          <a:noFill/>
          <a:ln w="9525">
            <a:noFill/>
            <a:miter lim="800000"/>
            <a:headEnd/>
            <a:tailEnd/>
          </a:ln>
        </p:spPr>
      </p:pic>
      <p:sp>
        <p:nvSpPr>
          <p:cNvPr id="3" name="フッター プレースホルダー 2">
            <a:extLst>
              <a:ext uri="{FF2B5EF4-FFF2-40B4-BE49-F238E27FC236}">
                <a16:creationId xmlns:a16="http://schemas.microsoft.com/office/drawing/2014/main" id="{6CFB5969-F82C-4EB5-95F0-9E7C3D15ED18}"/>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864080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hf hdr="0" ftr="0" dt="0"/>
  <p:txStyles>
    <p:titleStyle>
      <a:lvl1pPr algn="l" rtl="0" eaLnBrk="0" fontAlgn="base" hangingPunct="0">
        <a:spcBef>
          <a:spcPct val="0"/>
        </a:spcBef>
        <a:spcAft>
          <a:spcPct val="0"/>
        </a:spcAft>
        <a:defRPr kumimoji="1" sz="2100" b="1">
          <a:solidFill>
            <a:schemeClr val="accent6">
              <a:lumMod val="75000"/>
            </a:schemeClr>
          </a:solidFill>
          <a:latin typeface="Meiryo UI" panose="020B0604030504040204" pitchFamily="50" charset="-128"/>
          <a:ea typeface="Meiryo UI" panose="020B0604030504040204" pitchFamily="50" charset="-128"/>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899" algn="ctr" rtl="0" fontAlgn="base">
        <a:spcBef>
          <a:spcPct val="0"/>
        </a:spcBef>
        <a:spcAft>
          <a:spcPct val="0"/>
        </a:spcAft>
        <a:defRPr kumimoji="1" sz="3300">
          <a:solidFill>
            <a:schemeClr val="tx2"/>
          </a:solidFill>
          <a:latin typeface="Arial" charset="0"/>
          <a:ea typeface="ＭＳ Ｐゴシック" pitchFamily="50" charset="-128"/>
        </a:defRPr>
      </a:lvl6pPr>
      <a:lvl7pPr marL="685796" algn="ctr" rtl="0" fontAlgn="base">
        <a:spcBef>
          <a:spcPct val="0"/>
        </a:spcBef>
        <a:spcAft>
          <a:spcPct val="0"/>
        </a:spcAft>
        <a:defRPr kumimoji="1" sz="3300">
          <a:solidFill>
            <a:schemeClr val="tx2"/>
          </a:solidFill>
          <a:latin typeface="Arial" charset="0"/>
          <a:ea typeface="ＭＳ Ｐゴシック" pitchFamily="50" charset="-128"/>
        </a:defRPr>
      </a:lvl7pPr>
      <a:lvl8pPr marL="1028694" algn="ctr" rtl="0" fontAlgn="base">
        <a:spcBef>
          <a:spcPct val="0"/>
        </a:spcBef>
        <a:spcAft>
          <a:spcPct val="0"/>
        </a:spcAft>
        <a:defRPr kumimoji="1" sz="3300">
          <a:solidFill>
            <a:schemeClr val="tx2"/>
          </a:solidFill>
          <a:latin typeface="Arial" charset="0"/>
          <a:ea typeface="ＭＳ Ｐゴシック" pitchFamily="50" charset="-128"/>
        </a:defRPr>
      </a:lvl8pPr>
      <a:lvl9pPr marL="1371592" algn="ctr" rtl="0" fontAlgn="base">
        <a:spcBef>
          <a:spcPct val="0"/>
        </a:spcBef>
        <a:spcAft>
          <a:spcPct val="0"/>
        </a:spcAft>
        <a:defRPr kumimoji="1" sz="3300">
          <a:solidFill>
            <a:schemeClr val="tx2"/>
          </a:solidFill>
          <a:latin typeface="Arial" charset="0"/>
          <a:ea typeface="ＭＳ Ｐゴシック" pitchFamily="50" charset="-128"/>
        </a:defRPr>
      </a:lvl9pPr>
    </p:titleStyle>
    <p:bodyStyle>
      <a:lvl1pPr marL="257174" indent="-257174" algn="l" rtl="0" eaLnBrk="0" fontAlgn="base" hangingPunct="0">
        <a:spcBef>
          <a:spcPct val="20000"/>
        </a:spcBef>
        <a:spcAft>
          <a:spcPct val="0"/>
        </a:spcAft>
        <a:buChar char="•"/>
        <a:defRPr kumimoji="1" sz="2400">
          <a:solidFill>
            <a:schemeClr val="tx1"/>
          </a:solidFill>
          <a:latin typeface="Meiryo UI" panose="020B0604030504040204" pitchFamily="50" charset="-128"/>
          <a:ea typeface="Meiryo UI" panose="020B0604030504040204" pitchFamily="50" charset="-128"/>
          <a:cs typeface="+mn-cs"/>
        </a:defRPr>
      </a:lvl1pPr>
      <a:lvl2pPr marL="557210" indent="-214311" algn="l" rtl="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2pPr>
      <a:lvl3pPr marL="857245" indent="-171449" algn="l" rtl="0" eaLnBrk="0" fontAlgn="base" hangingPunct="0">
        <a:spcBef>
          <a:spcPct val="20000"/>
        </a:spcBef>
        <a:spcAft>
          <a:spcPct val="0"/>
        </a:spcAft>
        <a:buChar char="•"/>
        <a:defRPr kumimoji="1" sz="1800">
          <a:solidFill>
            <a:schemeClr val="tx1"/>
          </a:solidFill>
          <a:latin typeface="Meiryo UI" panose="020B0604030504040204" pitchFamily="50" charset="-128"/>
          <a:ea typeface="Meiryo UI" panose="020B0604030504040204" pitchFamily="50" charset="-128"/>
        </a:defRPr>
      </a:lvl3pPr>
      <a:lvl4pPr marL="1200143" indent="-171449" algn="l" rtl="0" eaLnBrk="0" fontAlgn="base" hangingPunct="0">
        <a:spcBef>
          <a:spcPct val="20000"/>
        </a:spcBef>
        <a:spcAft>
          <a:spcPct val="0"/>
        </a:spcAft>
        <a:buChar char="–"/>
        <a:defRPr kumimoji="1" sz="1500">
          <a:solidFill>
            <a:schemeClr val="tx1"/>
          </a:solidFill>
          <a:latin typeface="Meiryo UI" panose="020B0604030504040204" pitchFamily="50" charset="-128"/>
          <a:ea typeface="Meiryo UI" panose="020B0604030504040204" pitchFamily="50" charset="-128"/>
        </a:defRPr>
      </a:lvl4pPr>
      <a:lvl5pPr marL="1543041" indent="-171449" algn="l" rtl="0" eaLnBrk="0" fontAlgn="base" hangingPunct="0">
        <a:spcBef>
          <a:spcPct val="20000"/>
        </a:spcBef>
        <a:spcAft>
          <a:spcPct val="0"/>
        </a:spcAft>
        <a:buChar char="»"/>
        <a:defRPr kumimoji="1" sz="1500">
          <a:solidFill>
            <a:schemeClr val="tx1"/>
          </a:solidFill>
          <a:latin typeface="Meiryo UI" panose="020B0604030504040204" pitchFamily="50" charset="-128"/>
          <a:ea typeface="Meiryo UI" panose="020B0604030504040204" pitchFamily="50" charset="-128"/>
        </a:defRPr>
      </a:lvl5pPr>
      <a:lvl6pPr marL="1885939" indent="-171449" algn="l" rtl="0" fontAlgn="base">
        <a:spcBef>
          <a:spcPct val="20000"/>
        </a:spcBef>
        <a:spcAft>
          <a:spcPct val="0"/>
        </a:spcAft>
        <a:buChar char="»"/>
        <a:defRPr kumimoji="1" sz="1500">
          <a:solidFill>
            <a:schemeClr val="tx1"/>
          </a:solidFill>
          <a:latin typeface="+mn-lt"/>
          <a:ea typeface="+mn-ea"/>
        </a:defRPr>
      </a:lvl6pPr>
      <a:lvl7pPr marL="2228837" indent="-171449" algn="l" rtl="0" fontAlgn="base">
        <a:spcBef>
          <a:spcPct val="20000"/>
        </a:spcBef>
        <a:spcAft>
          <a:spcPct val="0"/>
        </a:spcAft>
        <a:buChar char="»"/>
        <a:defRPr kumimoji="1" sz="1500">
          <a:solidFill>
            <a:schemeClr val="tx1"/>
          </a:solidFill>
          <a:latin typeface="+mn-lt"/>
          <a:ea typeface="+mn-ea"/>
        </a:defRPr>
      </a:lvl7pPr>
      <a:lvl8pPr marL="2571735" indent="-171449" algn="l" rtl="0" fontAlgn="base">
        <a:spcBef>
          <a:spcPct val="20000"/>
        </a:spcBef>
        <a:spcAft>
          <a:spcPct val="0"/>
        </a:spcAft>
        <a:buChar char="»"/>
        <a:defRPr kumimoji="1" sz="1500">
          <a:solidFill>
            <a:schemeClr val="tx1"/>
          </a:solidFill>
          <a:latin typeface="+mn-lt"/>
          <a:ea typeface="+mn-ea"/>
        </a:defRPr>
      </a:lvl8pPr>
      <a:lvl9pPr marL="2914633" indent="-171449"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796" rtl="0" eaLnBrk="1" latinLnBrk="0" hangingPunct="1">
        <a:defRPr kumimoji="1" sz="1350" kern="1200">
          <a:solidFill>
            <a:schemeClr val="tx1"/>
          </a:solidFill>
          <a:latin typeface="+mn-lt"/>
          <a:ea typeface="+mn-ea"/>
          <a:cs typeface="+mn-cs"/>
        </a:defRPr>
      </a:lvl1pPr>
      <a:lvl2pPr marL="342899" algn="l" defTabSz="685796" rtl="0" eaLnBrk="1" latinLnBrk="0" hangingPunct="1">
        <a:defRPr kumimoji="1" sz="1350" kern="1200">
          <a:solidFill>
            <a:schemeClr val="tx1"/>
          </a:solidFill>
          <a:latin typeface="+mn-lt"/>
          <a:ea typeface="+mn-ea"/>
          <a:cs typeface="+mn-cs"/>
        </a:defRPr>
      </a:lvl2pPr>
      <a:lvl3pPr marL="685796" algn="l" defTabSz="685796" rtl="0" eaLnBrk="1" latinLnBrk="0" hangingPunct="1">
        <a:defRPr kumimoji="1" sz="1350" kern="1200">
          <a:solidFill>
            <a:schemeClr val="tx1"/>
          </a:solidFill>
          <a:latin typeface="+mn-lt"/>
          <a:ea typeface="+mn-ea"/>
          <a:cs typeface="+mn-cs"/>
        </a:defRPr>
      </a:lvl3pPr>
      <a:lvl4pPr marL="1028694" algn="l" defTabSz="685796" rtl="0" eaLnBrk="1" latinLnBrk="0" hangingPunct="1">
        <a:defRPr kumimoji="1" sz="1350" kern="1200">
          <a:solidFill>
            <a:schemeClr val="tx1"/>
          </a:solidFill>
          <a:latin typeface="+mn-lt"/>
          <a:ea typeface="+mn-ea"/>
          <a:cs typeface="+mn-cs"/>
        </a:defRPr>
      </a:lvl4pPr>
      <a:lvl5pPr marL="1371592" algn="l" defTabSz="685796" rtl="0" eaLnBrk="1" latinLnBrk="0" hangingPunct="1">
        <a:defRPr kumimoji="1" sz="1350" kern="1200">
          <a:solidFill>
            <a:schemeClr val="tx1"/>
          </a:solidFill>
          <a:latin typeface="+mn-lt"/>
          <a:ea typeface="+mn-ea"/>
          <a:cs typeface="+mn-cs"/>
        </a:defRPr>
      </a:lvl5pPr>
      <a:lvl6pPr marL="1714490" algn="l" defTabSz="685796" rtl="0" eaLnBrk="1" latinLnBrk="0" hangingPunct="1">
        <a:defRPr kumimoji="1" sz="1350" kern="1200">
          <a:solidFill>
            <a:schemeClr val="tx1"/>
          </a:solidFill>
          <a:latin typeface="+mn-lt"/>
          <a:ea typeface="+mn-ea"/>
          <a:cs typeface="+mn-cs"/>
        </a:defRPr>
      </a:lvl6pPr>
      <a:lvl7pPr marL="2057389" algn="l" defTabSz="685796" rtl="0" eaLnBrk="1" latinLnBrk="0" hangingPunct="1">
        <a:defRPr kumimoji="1" sz="1350" kern="1200">
          <a:solidFill>
            <a:schemeClr val="tx1"/>
          </a:solidFill>
          <a:latin typeface="+mn-lt"/>
          <a:ea typeface="+mn-ea"/>
          <a:cs typeface="+mn-cs"/>
        </a:defRPr>
      </a:lvl7pPr>
      <a:lvl8pPr marL="2400286" algn="l" defTabSz="685796" rtl="0" eaLnBrk="1" latinLnBrk="0" hangingPunct="1">
        <a:defRPr kumimoji="1" sz="1350" kern="1200">
          <a:solidFill>
            <a:schemeClr val="tx1"/>
          </a:solidFill>
          <a:latin typeface="+mn-lt"/>
          <a:ea typeface="+mn-ea"/>
          <a:cs typeface="+mn-cs"/>
        </a:defRPr>
      </a:lvl8pPr>
      <a:lvl9pPr marL="2743184" algn="l" defTabSz="685796"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6675" y="81189"/>
            <a:ext cx="8229600" cy="499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2051" name="Rectangle 3"/>
          <p:cNvSpPr>
            <a:spLocks noGrp="1" noChangeArrowheads="1"/>
          </p:cNvSpPr>
          <p:nvPr>
            <p:ph type="body" idx="1"/>
          </p:nvPr>
        </p:nvSpPr>
        <p:spPr bwMode="auto">
          <a:xfrm>
            <a:off x="457200" y="81571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36550" name="Rectangle 6"/>
          <p:cNvSpPr>
            <a:spLocks noGrp="1" noChangeArrowheads="1"/>
          </p:cNvSpPr>
          <p:nvPr>
            <p:ph type="sldNum" sz="quarter" idx="4"/>
          </p:nvPr>
        </p:nvSpPr>
        <p:spPr bwMode="auto">
          <a:xfrm>
            <a:off x="7780840" y="6447723"/>
            <a:ext cx="11811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solidFill>
                  <a:schemeClr val="tx1"/>
                </a:solidFill>
                <a:latin typeface="Meiryo UI" panose="020B0604030504040204" pitchFamily="50" charset="-128"/>
                <a:ea typeface="Meiryo UI" panose="020B0604030504040204" pitchFamily="50" charset="-128"/>
              </a:defRPr>
            </a:lvl1pPr>
          </a:lstStyle>
          <a:p>
            <a:pPr fontAlgn="base">
              <a:spcBef>
                <a:spcPct val="0"/>
              </a:spcBef>
              <a:spcAft>
                <a:spcPct val="0"/>
              </a:spcAft>
              <a:defRPr/>
            </a:pPr>
            <a:fld id="{E54A31F8-AB12-4BBE-B1AD-EF45C4B960C3}" type="slidenum">
              <a:rPr lang="en-US" altLang="ja-JP" smtClean="0">
                <a:solidFill>
                  <a:srgbClr val="000000"/>
                </a:solidFill>
              </a:rPr>
              <a:pPr fontAlgn="base">
                <a:spcBef>
                  <a:spcPct val="0"/>
                </a:spcBef>
                <a:spcAft>
                  <a:spcPct val="0"/>
                </a:spcAft>
                <a:defRPr/>
              </a:pPr>
              <a:t>‹#›</a:t>
            </a:fld>
            <a:endParaRPr lang="en-US" altLang="ja-JP" dirty="0">
              <a:solidFill>
                <a:srgbClr val="000000"/>
              </a:solidFill>
            </a:endParaRPr>
          </a:p>
        </p:txBody>
      </p:sp>
      <p:sp>
        <p:nvSpPr>
          <p:cNvPr id="12" name="Line 13">
            <a:extLst>
              <a:ext uri="{FF2B5EF4-FFF2-40B4-BE49-F238E27FC236}">
                <a16:creationId xmlns:a16="http://schemas.microsoft.com/office/drawing/2014/main" id="{4F79F119-3814-4DC1-8723-187F7D155383}"/>
              </a:ext>
            </a:extLst>
          </p:cNvPr>
          <p:cNvSpPr>
            <a:spLocks noChangeShapeType="1"/>
          </p:cNvSpPr>
          <p:nvPr userDrawn="1"/>
        </p:nvSpPr>
        <p:spPr bwMode="auto">
          <a:xfrm>
            <a:off x="-15875" y="629962"/>
            <a:ext cx="9144000" cy="0"/>
          </a:xfrm>
          <a:prstGeom prst="line">
            <a:avLst/>
          </a:prstGeom>
          <a:noFill/>
          <a:ln w="57150" cmpd="thickThin">
            <a:solidFill>
              <a:srgbClr val="002060"/>
            </a:solidFill>
            <a:round/>
            <a:headEnd/>
            <a:tailEnd/>
          </a:ln>
        </p:spPr>
        <p:txBody>
          <a:bodyPr wrap="none" anchor="ctr"/>
          <a:lstStyle/>
          <a:p>
            <a:pPr algn="ctr" fontAlgn="base">
              <a:spcBef>
                <a:spcPct val="0"/>
              </a:spcBef>
              <a:spcAft>
                <a:spcPct val="0"/>
              </a:spcAft>
            </a:pPr>
            <a:endParaRPr lang="ja-JP" altLang="en-US" sz="3200">
              <a:solidFill>
                <a:srgbClr val="000000"/>
              </a:solidFill>
              <a:latin typeface="メイリオ" panose="020B0604030504040204" pitchFamily="50" charset="-128"/>
              <a:ea typeface="メイリオ" panose="020B0604030504040204" pitchFamily="50" charset="-128"/>
            </a:endParaRPr>
          </a:p>
        </p:txBody>
      </p:sp>
      <p:pic>
        <p:nvPicPr>
          <p:cNvPr id="13" name="図 6" descr="s_heart400 軽量版.jpg">
            <a:extLst>
              <a:ext uri="{FF2B5EF4-FFF2-40B4-BE49-F238E27FC236}">
                <a16:creationId xmlns:a16="http://schemas.microsoft.com/office/drawing/2014/main" id="{A0DC3122-144A-4569-AA05-DD9D53AE4EE5}"/>
              </a:ext>
            </a:extLst>
          </p:cNvPr>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8296275" y="6109738"/>
            <a:ext cx="756735" cy="573636"/>
          </a:xfrm>
          <a:prstGeom prst="rect">
            <a:avLst/>
          </a:prstGeom>
          <a:noFill/>
          <a:ln w="9525">
            <a:noFill/>
            <a:miter lim="800000"/>
            <a:headEnd/>
            <a:tailEnd/>
          </a:ln>
        </p:spPr>
      </p:pic>
      <p:sp>
        <p:nvSpPr>
          <p:cNvPr id="3" name="フッター プレースホルダー 2">
            <a:extLst>
              <a:ext uri="{FF2B5EF4-FFF2-40B4-BE49-F238E27FC236}">
                <a16:creationId xmlns:a16="http://schemas.microsoft.com/office/drawing/2014/main" id="{6CFB5969-F82C-4EB5-95F0-9E7C3D15ED18}"/>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23209506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hf hdr="0" ftr="0" dt="0"/>
  <p:txStyles>
    <p:titleStyle>
      <a:lvl1pPr algn="l" rtl="0" eaLnBrk="0" fontAlgn="base" hangingPunct="0">
        <a:spcBef>
          <a:spcPct val="0"/>
        </a:spcBef>
        <a:spcAft>
          <a:spcPct val="0"/>
        </a:spcAft>
        <a:defRPr kumimoji="1" sz="2800" b="1">
          <a:solidFill>
            <a:schemeClr val="accent6">
              <a:lumMod val="75000"/>
            </a:schemeClr>
          </a:solidFill>
          <a:latin typeface="Meiryo UI" panose="020B0604030504040204" pitchFamily="50" charset="-128"/>
          <a:ea typeface="Meiryo UI"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98" algn="ctr" rtl="0" fontAlgn="base">
        <a:spcBef>
          <a:spcPct val="0"/>
        </a:spcBef>
        <a:spcAft>
          <a:spcPct val="0"/>
        </a:spcAft>
        <a:defRPr kumimoji="1" sz="4400">
          <a:solidFill>
            <a:schemeClr val="tx2"/>
          </a:solidFill>
          <a:latin typeface="Arial" charset="0"/>
          <a:ea typeface="ＭＳ Ｐゴシック" pitchFamily="50" charset="-128"/>
        </a:defRPr>
      </a:lvl6pPr>
      <a:lvl7pPr marL="914395" algn="ctr" rtl="0" fontAlgn="base">
        <a:spcBef>
          <a:spcPct val="0"/>
        </a:spcBef>
        <a:spcAft>
          <a:spcPct val="0"/>
        </a:spcAft>
        <a:defRPr kumimoji="1" sz="4400">
          <a:solidFill>
            <a:schemeClr val="tx2"/>
          </a:solidFill>
          <a:latin typeface="Arial" charset="0"/>
          <a:ea typeface="ＭＳ Ｐゴシック" pitchFamily="50" charset="-128"/>
        </a:defRPr>
      </a:lvl7pPr>
      <a:lvl8pPr marL="1371592" algn="ctr" rtl="0" fontAlgn="base">
        <a:spcBef>
          <a:spcPct val="0"/>
        </a:spcBef>
        <a:spcAft>
          <a:spcPct val="0"/>
        </a:spcAft>
        <a:defRPr kumimoji="1" sz="4400">
          <a:solidFill>
            <a:schemeClr val="tx2"/>
          </a:solidFill>
          <a:latin typeface="Arial" charset="0"/>
          <a:ea typeface="ＭＳ Ｐゴシック" pitchFamily="50" charset="-128"/>
        </a:defRPr>
      </a:lvl8pPr>
      <a:lvl9pPr marL="1828789"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98" indent="-342898" algn="l" rtl="0" eaLnBrk="0" fontAlgn="base" hangingPunct="0">
        <a:spcBef>
          <a:spcPct val="20000"/>
        </a:spcBef>
        <a:spcAft>
          <a:spcPct val="0"/>
        </a:spcAft>
        <a:buChar char="•"/>
        <a:defRPr kumimoji="1" sz="3200">
          <a:solidFill>
            <a:schemeClr val="tx1"/>
          </a:solidFill>
          <a:latin typeface="Meiryo UI" panose="020B0604030504040204" pitchFamily="50" charset="-128"/>
          <a:ea typeface="Meiryo UI" panose="020B0604030504040204" pitchFamily="50" charset="-128"/>
          <a:cs typeface="+mn-cs"/>
        </a:defRPr>
      </a:lvl1pPr>
      <a:lvl2pPr marL="742946" indent="-285748" algn="l" rtl="0" eaLnBrk="0" fontAlgn="base" hangingPunct="0">
        <a:spcBef>
          <a:spcPct val="20000"/>
        </a:spcBef>
        <a:spcAft>
          <a:spcPct val="0"/>
        </a:spcAft>
        <a:buChar char="–"/>
        <a:defRPr kumimoji="1" sz="2800">
          <a:solidFill>
            <a:schemeClr val="tx1"/>
          </a:solidFill>
          <a:latin typeface="Meiryo UI" panose="020B0604030504040204" pitchFamily="50" charset="-128"/>
          <a:ea typeface="Meiryo UI" panose="020B0604030504040204" pitchFamily="50" charset="-128"/>
        </a:defRPr>
      </a:lvl2pPr>
      <a:lvl3pPr marL="1142993" indent="-228598" algn="l" rtl="0" eaLnBrk="0" fontAlgn="base" hangingPunct="0">
        <a:spcBef>
          <a:spcPct val="20000"/>
        </a:spcBef>
        <a:spcAft>
          <a:spcPct val="0"/>
        </a:spcAft>
        <a:buChar char="•"/>
        <a:defRPr kumimoji="1" sz="2400">
          <a:solidFill>
            <a:schemeClr val="tx1"/>
          </a:solidFill>
          <a:latin typeface="Meiryo UI" panose="020B0604030504040204" pitchFamily="50" charset="-128"/>
          <a:ea typeface="Meiryo UI" panose="020B0604030504040204" pitchFamily="50" charset="-128"/>
        </a:defRPr>
      </a:lvl3pPr>
      <a:lvl4pPr marL="1600191" indent="-228598" algn="l" rtl="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defRPr>
      </a:lvl4pPr>
      <a:lvl5pPr marL="2057388" indent="-228598" algn="l" rtl="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defRPr>
      </a:lvl5pPr>
      <a:lvl6pPr marL="2514585" indent="-228598" algn="l" rtl="0" fontAlgn="base">
        <a:spcBef>
          <a:spcPct val="20000"/>
        </a:spcBef>
        <a:spcAft>
          <a:spcPct val="0"/>
        </a:spcAft>
        <a:buChar char="»"/>
        <a:defRPr kumimoji="1" sz="2000">
          <a:solidFill>
            <a:schemeClr val="tx1"/>
          </a:solidFill>
          <a:latin typeface="+mn-lt"/>
          <a:ea typeface="+mn-ea"/>
        </a:defRPr>
      </a:lvl6pPr>
      <a:lvl7pPr marL="2971783" indent="-228598" algn="l" rtl="0" fontAlgn="base">
        <a:spcBef>
          <a:spcPct val="20000"/>
        </a:spcBef>
        <a:spcAft>
          <a:spcPct val="0"/>
        </a:spcAft>
        <a:buChar char="»"/>
        <a:defRPr kumimoji="1" sz="2000">
          <a:solidFill>
            <a:schemeClr val="tx1"/>
          </a:solidFill>
          <a:latin typeface="+mn-lt"/>
          <a:ea typeface="+mn-ea"/>
        </a:defRPr>
      </a:lvl7pPr>
      <a:lvl8pPr marL="3428980" indent="-228598" algn="l" rtl="0" fontAlgn="base">
        <a:spcBef>
          <a:spcPct val="20000"/>
        </a:spcBef>
        <a:spcAft>
          <a:spcPct val="0"/>
        </a:spcAft>
        <a:buChar char="»"/>
        <a:defRPr kumimoji="1" sz="2000">
          <a:solidFill>
            <a:schemeClr val="tx1"/>
          </a:solidFill>
          <a:latin typeface="+mn-lt"/>
          <a:ea typeface="+mn-ea"/>
        </a:defRPr>
      </a:lvl8pPr>
      <a:lvl9pPr marL="3886177" indent="-228598"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6675" y="81189"/>
            <a:ext cx="8229600" cy="499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2051" name="Rectangle 3"/>
          <p:cNvSpPr>
            <a:spLocks noGrp="1" noChangeArrowheads="1"/>
          </p:cNvSpPr>
          <p:nvPr>
            <p:ph type="body" idx="1"/>
          </p:nvPr>
        </p:nvSpPr>
        <p:spPr bwMode="auto">
          <a:xfrm>
            <a:off x="457200" y="81572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36550" name="Rectangle 6"/>
          <p:cNvSpPr>
            <a:spLocks noGrp="1" noChangeArrowheads="1"/>
          </p:cNvSpPr>
          <p:nvPr>
            <p:ph type="sldNum" sz="quarter" idx="4"/>
          </p:nvPr>
        </p:nvSpPr>
        <p:spPr bwMode="auto">
          <a:xfrm>
            <a:off x="7810658" y="6500814"/>
            <a:ext cx="1181100" cy="2843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tx1"/>
                </a:solidFill>
                <a:latin typeface="Meiryo UI" panose="020B0604030504040204" pitchFamily="50" charset="-128"/>
                <a:ea typeface="Meiryo UI" panose="020B0604030504040204" pitchFamily="50" charset="-128"/>
              </a:defRPr>
            </a:lvl1pPr>
          </a:lstStyle>
          <a:p>
            <a:pPr fontAlgn="base">
              <a:spcBef>
                <a:spcPct val="0"/>
              </a:spcBef>
              <a:spcAft>
                <a:spcPct val="0"/>
              </a:spcAft>
              <a:defRPr/>
            </a:pPr>
            <a:fld id="{E54A31F8-AB12-4BBE-B1AD-EF45C4B960C3}" type="slidenum">
              <a:rPr lang="en-US" altLang="ja-JP" smtClean="0">
                <a:solidFill>
                  <a:srgbClr val="000000"/>
                </a:solidFill>
              </a:rPr>
              <a:pPr fontAlgn="base">
                <a:spcBef>
                  <a:spcPct val="0"/>
                </a:spcBef>
                <a:spcAft>
                  <a:spcPct val="0"/>
                </a:spcAft>
                <a:defRPr/>
              </a:pPr>
              <a:t>‹#›</a:t>
            </a:fld>
            <a:endParaRPr lang="en-US" altLang="ja-JP" dirty="0">
              <a:solidFill>
                <a:srgbClr val="000000"/>
              </a:solidFill>
            </a:endParaRPr>
          </a:p>
        </p:txBody>
      </p:sp>
      <p:sp>
        <p:nvSpPr>
          <p:cNvPr id="12" name="Line 13">
            <a:extLst>
              <a:ext uri="{FF2B5EF4-FFF2-40B4-BE49-F238E27FC236}">
                <a16:creationId xmlns:a16="http://schemas.microsoft.com/office/drawing/2014/main" id="{4F79F119-3814-4DC1-8723-187F7D155383}"/>
              </a:ext>
            </a:extLst>
          </p:cNvPr>
          <p:cNvSpPr>
            <a:spLocks noChangeShapeType="1"/>
          </p:cNvSpPr>
          <p:nvPr userDrawn="1"/>
        </p:nvSpPr>
        <p:spPr bwMode="auto">
          <a:xfrm>
            <a:off x="-15875" y="629962"/>
            <a:ext cx="9144000" cy="0"/>
          </a:xfrm>
          <a:prstGeom prst="line">
            <a:avLst/>
          </a:prstGeom>
          <a:noFill/>
          <a:ln w="57150" cmpd="thickThin">
            <a:solidFill>
              <a:srgbClr val="002060"/>
            </a:solidFill>
            <a:round/>
            <a:headEnd/>
            <a:tailEnd/>
          </a:ln>
        </p:spPr>
        <p:txBody>
          <a:bodyPr wrap="none" anchor="ctr"/>
          <a:lstStyle/>
          <a:p>
            <a:pPr algn="ctr" fontAlgn="base">
              <a:spcBef>
                <a:spcPct val="0"/>
              </a:spcBef>
              <a:spcAft>
                <a:spcPct val="0"/>
              </a:spcAft>
            </a:pPr>
            <a:endParaRPr lang="ja-JP" altLang="en-US" sz="2400">
              <a:solidFill>
                <a:srgbClr val="000000"/>
              </a:solidFill>
              <a:latin typeface="メイリオ" panose="020B0604030504040204" pitchFamily="50" charset="-128"/>
              <a:ea typeface="メイリオ" panose="020B0604030504040204" pitchFamily="50" charset="-128"/>
            </a:endParaRPr>
          </a:p>
        </p:txBody>
      </p:sp>
      <p:pic>
        <p:nvPicPr>
          <p:cNvPr id="13" name="図 6" descr="s_heart400 軽量版.jpg">
            <a:extLst>
              <a:ext uri="{FF2B5EF4-FFF2-40B4-BE49-F238E27FC236}">
                <a16:creationId xmlns:a16="http://schemas.microsoft.com/office/drawing/2014/main" id="{A0DC3122-144A-4569-AA05-DD9D53AE4EE5}"/>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8500425" y="21816"/>
            <a:ext cx="627700" cy="573636"/>
          </a:xfrm>
          <a:prstGeom prst="rect">
            <a:avLst/>
          </a:prstGeom>
          <a:noFill/>
          <a:ln w="9525">
            <a:noFill/>
            <a:miter lim="800000"/>
            <a:headEnd/>
            <a:tailEnd/>
          </a:ln>
        </p:spPr>
      </p:pic>
      <p:sp>
        <p:nvSpPr>
          <p:cNvPr id="3" name="フッター プレースホルダー 2">
            <a:extLst>
              <a:ext uri="{FF2B5EF4-FFF2-40B4-BE49-F238E27FC236}">
                <a16:creationId xmlns:a16="http://schemas.microsoft.com/office/drawing/2014/main" id="{6CFB5969-F82C-4EB5-95F0-9E7C3D15ED18}"/>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l">
              <a:defRPr sz="788">
                <a:solidFill>
                  <a:schemeClr val="tx1">
                    <a:tint val="75000"/>
                  </a:schemeClr>
                </a:solidFill>
                <a:latin typeface="Meiryo UI" panose="020B0604030504040204" pitchFamily="50" charset="-128"/>
                <a:ea typeface="Meiryo UI" panose="020B0604030504040204" pitchFamily="50" charset="-128"/>
              </a:defRPr>
            </a:lvl1pPr>
          </a:lstStyle>
          <a:p>
            <a:r>
              <a:rPr lang="ja-JP" altLang="en-US" smtClean="0"/>
              <a:t>先端技術活用推進課 </a:t>
            </a:r>
            <a:r>
              <a:rPr lang="en-US" altLang="ja-JP" smtClean="0"/>
              <a:t>/</a:t>
            </a:r>
            <a:r>
              <a:rPr lang="ja-JP" altLang="en-US" smtClean="0"/>
              <a:t> </a:t>
            </a:r>
            <a:r>
              <a:rPr lang="en-US" altLang="ja-JP" smtClean="0"/>
              <a:t>Advanced</a:t>
            </a:r>
            <a:r>
              <a:rPr lang="ja-JP" altLang="en-US" smtClean="0"/>
              <a:t> </a:t>
            </a:r>
            <a:r>
              <a:rPr lang="en-US" altLang="ja-JP" smtClean="0"/>
              <a:t>Technology</a:t>
            </a:r>
            <a:r>
              <a:rPr lang="ja-JP" altLang="en-US" smtClean="0"/>
              <a:t> </a:t>
            </a:r>
            <a:r>
              <a:rPr lang="en-US" altLang="ja-JP" smtClean="0"/>
              <a:t>Promotion Div.</a:t>
            </a:r>
            <a:endParaRPr lang="ja-JP" altLang="en-US" dirty="0"/>
          </a:p>
        </p:txBody>
      </p:sp>
    </p:spTree>
    <p:extLst>
      <p:ext uri="{BB962C8B-B14F-4D97-AF65-F5344CB8AC3E}">
        <p14:creationId xmlns:p14="http://schemas.microsoft.com/office/powerpoint/2010/main" val="32197849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slow">
    <p:wipe dir="r"/>
  </p:transition>
  <p:hf hdr="0" ftr="0" dt="0"/>
  <p:txStyles>
    <p:titleStyle>
      <a:lvl1pPr algn="l" rtl="0" eaLnBrk="0" fontAlgn="base" hangingPunct="0">
        <a:spcBef>
          <a:spcPct val="0"/>
        </a:spcBef>
        <a:spcAft>
          <a:spcPct val="0"/>
        </a:spcAft>
        <a:defRPr kumimoji="1" sz="2100" b="1">
          <a:solidFill>
            <a:schemeClr val="accent6">
              <a:lumMod val="75000"/>
            </a:schemeClr>
          </a:solidFill>
          <a:latin typeface="Meiryo UI" panose="020B0604030504040204" pitchFamily="50" charset="-128"/>
          <a:ea typeface="Meiryo UI" panose="020B0604030504040204" pitchFamily="50" charset="-128"/>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899" algn="ctr" rtl="0" fontAlgn="base">
        <a:spcBef>
          <a:spcPct val="0"/>
        </a:spcBef>
        <a:spcAft>
          <a:spcPct val="0"/>
        </a:spcAft>
        <a:defRPr kumimoji="1" sz="3300">
          <a:solidFill>
            <a:schemeClr val="tx2"/>
          </a:solidFill>
          <a:latin typeface="Arial" charset="0"/>
          <a:ea typeface="ＭＳ Ｐゴシック" pitchFamily="50" charset="-128"/>
        </a:defRPr>
      </a:lvl6pPr>
      <a:lvl7pPr marL="685796" algn="ctr" rtl="0" fontAlgn="base">
        <a:spcBef>
          <a:spcPct val="0"/>
        </a:spcBef>
        <a:spcAft>
          <a:spcPct val="0"/>
        </a:spcAft>
        <a:defRPr kumimoji="1" sz="3300">
          <a:solidFill>
            <a:schemeClr val="tx2"/>
          </a:solidFill>
          <a:latin typeface="Arial" charset="0"/>
          <a:ea typeface="ＭＳ Ｐゴシック" pitchFamily="50" charset="-128"/>
        </a:defRPr>
      </a:lvl7pPr>
      <a:lvl8pPr marL="1028694" algn="ctr" rtl="0" fontAlgn="base">
        <a:spcBef>
          <a:spcPct val="0"/>
        </a:spcBef>
        <a:spcAft>
          <a:spcPct val="0"/>
        </a:spcAft>
        <a:defRPr kumimoji="1" sz="3300">
          <a:solidFill>
            <a:schemeClr val="tx2"/>
          </a:solidFill>
          <a:latin typeface="Arial" charset="0"/>
          <a:ea typeface="ＭＳ Ｐゴシック" pitchFamily="50" charset="-128"/>
        </a:defRPr>
      </a:lvl8pPr>
      <a:lvl9pPr marL="1371592" algn="ctr" rtl="0" fontAlgn="base">
        <a:spcBef>
          <a:spcPct val="0"/>
        </a:spcBef>
        <a:spcAft>
          <a:spcPct val="0"/>
        </a:spcAft>
        <a:defRPr kumimoji="1" sz="3300">
          <a:solidFill>
            <a:schemeClr val="tx2"/>
          </a:solidFill>
          <a:latin typeface="Arial" charset="0"/>
          <a:ea typeface="ＭＳ Ｐゴシック" pitchFamily="50" charset="-128"/>
        </a:defRPr>
      </a:lvl9pPr>
    </p:titleStyle>
    <p:bodyStyle>
      <a:lvl1pPr marL="257174" indent="-257174" algn="l" rtl="0" eaLnBrk="0" fontAlgn="base" hangingPunct="0">
        <a:spcBef>
          <a:spcPct val="20000"/>
        </a:spcBef>
        <a:spcAft>
          <a:spcPct val="0"/>
        </a:spcAft>
        <a:buChar char="•"/>
        <a:defRPr kumimoji="1" sz="2400">
          <a:solidFill>
            <a:schemeClr val="tx1"/>
          </a:solidFill>
          <a:latin typeface="Meiryo UI" panose="020B0604030504040204" pitchFamily="50" charset="-128"/>
          <a:ea typeface="Meiryo UI" panose="020B0604030504040204" pitchFamily="50" charset="-128"/>
          <a:cs typeface="+mn-cs"/>
        </a:defRPr>
      </a:lvl1pPr>
      <a:lvl2pPr marL="557210" indent="-214311" algn="l" rtl="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2pPr>
      <a:lvl3pPr marL="857245" indent="-171449" algn="l" rtl="0" eaLnBrk="0" fontAlgn="base" hangingPunct="0">
        <a:spcBef>
          <a:spcPct val="20000"/>
        </a:spcBef>
        <a:spcAft>
          <a:spcPct val="0"/>
        </a:spcAft>
        <a:buChar char="•"/>
        <a:defRPr kumimoji="1" sz="1800">
          <a:solidFill>
            <a:schemeClr val="tx1"/>
          </a:solidFill>
          <a:latin typeface="Meiryo UI" panose="020B0604030504040204" pitchFamily="50" charset="-128"/>
          <a:ea typeface="Meiryo UI" panose="020B0604030504040204" pitchFamily="50" charset="-128"/>
        </a:defRPr>
      </a:lvl3pPr>
      <a:lvl4pPr marL="1200143" indent="-171449" algn="l" rtl="0" eaLnBrk="0" fontAlgn="base" hangingPunct="0">
        <a:spcBef>
          <a:spcPct val="20000"/>
        </a:spcBef>
        <a:spcAft>
          <a:spcPct val="0"/>
        </a:spcAft>
        <a:buChar char="–"/>
        <a:defRPr kumimoji="1" sz="1500">
          <a:solidFill>
            <a:schemeClr val="tx1"/>
          </a:solidFill>
          <a:latin typeface="Meiryo UI" panose="020B0604030504040204" pitchFamily="50" charset="-128"/>
          <a:ea typeface="Meiryo UI" panose="020B0604030504040204" pitchFamily="50" charset="-128"/>
        </a:defRPr>
      </a:lvl4pPr>
      <a:lvl5pPr marL="1543041" indent="-171449" algn="l" rtl="0" eaLnBrk="0" fontAlgn="base" hangingPunct="0">
        <a:spcBef>
          <a:spcPct val="20000"/>
        </a:spcBef>
        <a:spcAft>
          <a:spcPct val="0"/>
        </a:spcAft>
        <a:buChar char="»"/>
        <a:defRPr kumimoji="1" sz="1500">
          <a:solidFill>
            <a:schemeClr val="tx1"/>
          </a:solidFill>
          <a:latin typeface="Meiryo UI" panose="020B0604030504040204" pitchFamily="50" charset="-128"/>
          <a:ea typeface="Meiryo UI" panose="020B0604030504040204" pitchFamily="50" charset="-128"/>
        </a:defRPr>
      </a:lvl5pPr>
      <a:lvl6pPr marL="1885939" indent="-171449" algn="l" rtl="0" fontAlgn="base">
        <a:spcBef>
          <a:spcPct val="20000"/>
        </a:spcBef>
        <a:spcAft>
          <a:spcPct val="0"/>
        </a:spcAft>
        <a:buChar char="»"/>
        <a:defRPr kumimoji="1" sz="1500">
          <a:solidFill>
            <a:schemeClr val="tx1"/>
          </a:solidFill>
          <a:latin typeface="+mn-lt"/>
          <a:ea typeface="+mn-ea"/>
        </a:defRPr>
      </a:lvl6pPr>
      <a:lvl7pPr marL="2228837" indent="-171449" algn="l" rtl="0" fontAlgn="base">
        <a:spcBef>
          <a:spcPct val="20000"/>
        </a:spcBef>
        <a:spcAft>
          <a:spcPct val="0"/>
        </a:spcAft>
        <a:buChar char="»"/>
        <a:defRPr kumimoji="1" sz="1500">
          <a:solidFill>
            <a:schemeClr val="tx1"/>
          </a:solidFill>
          <a:latin typeface="+mn-lt"/>
          <a:ea typeface="+mn-ea"/>
        </a:defRPr>
      </a:lvl7pPr>
      <a:lvl8pPr marL="2571735" indent="-171449" algn="l" rtl="0" fontAlgn="base">
        <a:spcBef>
          <a:spcPct val="20000"/>
        </a:spcBef>
        <a:spcAft>
          <a:spcPct val="0"/>
        </a:spcAft>
        <a:buChar char="»"/>
        <a:defRPr kumimoji="1" sz="1500">
          <a:solidFill>
            <a:schemeClr val="tx1"/>
          </a:solidFill>
          <a:latin typeface="+mn-lt"/>
          <a:ea typeface="+mn-ea"/>
        </a:defRPr>
      </a:lvl8pPr>
      <a:lvl9pPr marL="2914633" indent="-171449"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796" rtl="0" eaLnBrk="1" latinLnBrk="0" hangingPunct="1">
        <a:defRPr kumimoji="1" sz="1350" kern="1200">
          <a:solidFill>
            <a:schemeClr val="tx1"/>
          </a:solidFill>
          <a:latin typeface="+mn-lt"/>
          <a:ea typeface="+mn-ea"/>
          <a:cs typeface="+mn-cs"/>
        </a:defRPr>
      </a:lvl1pPr>
      <a:lvl2pPr marL="342899" algn="l" defTabSz="685796" rtl="0" eaLnBrk="1" latinLnBrk="0" hangingPunct="1">
        <a:defRPr kumimoji="1" sz="1350" kern="1200">
          <a:solidFill>
            <a:schemeClr val="tx1"/>
          </a:solidFill>
          <a:latin typeface="+mn-lt"/>
          <a:ea typeface="+mn-ea"/>
          <a:cs typeface="+mn-cs"/>
        </a:defRPr>
      </a:lvl2pPr>
      <a:lvl3pPr marL="685796" algn="l" defTabSz="685796" rtl="0" eaLnBrk="1" latinLnBrk="0" hangingPunct="1">
        <a:defRPr kumimoji="1" sz="1350" kern="1200">
          <a:solidFill>
            <a:schemeClr val="tx1"/>
          </a:solidFill>
          <a:latin typeface="+mn-lt"/>
          <a:ea typeface="+mn-ea"/>
          <a:cs typeface="+mn-cs"/>
        </a:defRPr>
      </a:lvl3pPr>
      <a:lvl4pPr marL="1028694" algn="l" defTabSz="685796" rtl="0" eaLnBrk="1" latinLnBrk="0" hangingPunct="1">
        <a:defRPr kumimoji="1" sz="1350" kern="1200">
          <a:solidFill>
            <a:schemeClr val="tx1"/>
          </a:solidFill>
          <a:latin typeface="+mn-lt"/>
          <a:ea typeface="+mn-ea"/>
          <a:cs typeface="+mn-cs"/>
        </a:defRPr>
      </a:lvl4pPr>
      <a:lvl5pPr marL="1371592" algn="l" defTabSz="685796" rtl="0" eaLnBrk="1" latinLnBrk="0" hangingPunct="1">
        <a:defRPr kumimoji="1" sz="1350" kern="1200">
          <a:solidFill>
            <a:schemeClr val="tx1"/>
          </a:solidFill>
          <a:latin typeface="+mn-lt"/>
          <a:ea typeface="+mn-ea"/>
          <a:cs typeface="+mn-cs"/>
        </a:defRPr>
      </a:lvl5pPr>
      <a:lvl6pPr marL="1714490" algn="l" defTabSz="685796" rtl="0" eaLnBrk="1" latinLnBrk="0" hangingPunct="1">
        <a:defRPr kumimoji="1" sz="1350" kern="1200">
          <a:solidFill>
            <a:schemeClr val="tx1"/>
          </a:solidFill>
          <a:latin typeface="+mn-lt"/>
          <a:ea typeface="+mn-ea"/>
          <a:cs typeface="+mn-cs"/>
        </a:defRPr>
      </a:lvl6pPr>
      <a:lvl7pPr marL="2057389" algn="l" defTabSz="685796" rtl="0" eaLnBrk="1" latinLnBrk="0" hangingPunct="1">
        <a:defRPr kumimoji="1" sz="1350" kern="1200">
          <a:solidFill>
            <a:schemeClr val="tx1"/>
          </a:solidFill>
          <a:latin typeface="+mn-lt"/>
          <a:ea typeface="+mn-ea"/>
          <a:cs typeface="+mn-cs"/>
        </a:defRPr>
      </a:lvl7pPr>
      <a:lvl8pPr marL="2400286" algn="l" defTabSz="685796" rtl="0" eaLnBrk="1" latinLnBrk="0" hangingPunct="1">
        <a:defRPr kumimoji="1" sz="1350" kern="1200">
          <a:solidFill>
            <a:schemeClr val="tx1"/>
          </a:solidFill>
          <a:latin typeface="+mn-lt"/>
          <a:ea typeface="+mn-ea"/>
          <a:cs typeface="+mn-cs"/>
        </a:defRPr>
      </a:lvl8pPr>
      <a:lvl9pPr marL="2743184" algn="l" defTabSz="685796"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6675" y="81189"/>
            <a:ext cx="8229600" cy="499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2051" name="Rectangle 3"/>
          <p:cNvSpPr>
            <a:spLocks noGrp="1" noChangeArrowheads="1"/>
          </p:cNvSpPr>
          <p:nvPr>
            <p:ph type="body" idx="1"/>
          </p:nvPr>
        </p:nvSpPr>
        <p:spPr bwMode="auto">
          <a:xfrm>
            <a:off x="457200" y="81572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36550" name="Rectangle 6"/>
          <p:cNvSpPr>
            <a:spLocks noGrp="1" noChangeArrowheads="1"/>
          </p:cNvSpPr>
          <p:nvPr>
            <p:ph type="sldNum" sz="quarter" idx="4"/>
          </p:nvPr>
        </p:nvSpPr>
        <p:spPr bwMode="auto">
          <a:xfrm>
            <a:off x="7780840" y="6447723"/>
            <a:ext cx="11811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13">
                <a:solidFill>
                  <a:schemeClr val="tx1"/>
                </a:solidFill>
                <a:latin typeface="Meiryo UI" panose="020B0604030504040204" pitchFamily="50" charset="-128"/>
                <a:ea typeface="Meiryo UI" panose="020B0604030504040204" pitchFamily="50" charset="-128"/>
              </a:defRPr>
            </a:lvl1pPr>
          </a:lstStyle>
          <a:p>
            <a:pPr fontAlgn="base">
              <a:spcBef>
                <a:spcPct val="0"/>
              </a:spcBef>
              <a:spcAft>
                <a:spcPct val="0"/>
              </a:spcAft>
              <a:defRPr/>
            </a:pPr>
            <a:fld id="{E54A31F8-AB12-4BBE-B1AD-EF45C4B960C3}" type="slidenum">
              <a:rPr lang="en-US" altLang="ja-JP" smtClean="0">
                <a:solidFill>
                  <a:srgbClr val="000000"/>
                </a:solidFill>
              </a:rPr>
              <a:pPr fontAlgn="base">
                <a:spcBef>
                  <a:spcPct val="0"/>
                </a:spcBef>
                <a:spcAft>
                  <a:spcPct val="0"/>
                </a:spcAft>
                <a:defRPr/>
              </a:pPr>
              <a:t>‹#›</a:t>
            </a:fld>
            <a:endParaRPr lang="en-US" altLang="ja-JP" dirty="0">
              <a:solidFill>
                <a:srgbClr val="000000"/>
              </a:solidFill>
            </a:endParaRPr>
          </a:p>
        </p:txBody>
      </p:sp>
      <p:sp>
        <p:nvSpPr>
          <p:cNvPr id="12" name="Line 13">
            <a:extLst>
              <a:ext uri="{FF2B5EF4-FFF2-40B4-BE49-F238E27FC236}">
                <a16:creationId xmlns:a16="http://schemas.microsoft.com/office/drawing/2014/main" id="{4F79F119-3814-4DC1-8723-187F7D155383}"/>
              </a:ext>
            </a:extLst>
          </p:cNvPr>
          <p:cNvSpPr>
            <a:spLocks noChangeShapeType="1"/>
          </p:cNvSpPr>
          <p:nvPr userDrawn="1"/>
        </p:nvSpPr>
        <p:spPr bwMode="auto">
          <a:xfrm>
            <a:off x="-15875" y="629962"/>
            <a:ext cx="9144000" cy="0"/>
          </a:xfrm>
          <a:prstGeom prst="line">
            <a:avLst/>
          </a:prstGeom>
          <a:noFill/>
          <a:ln w="57150" cmpd="thickThin">
            <a:solidFill>
              <a:srgbClr val="002060"/>
            </a:solidFill>
            <a:round/>
            <a:headEnd/>
            <a:tailEnd/>
          </a:ln>
        </p:spPr>
        <p:txBody>
          <a:bodyPr wrap="none" anchor="ctr"/>
          <a:lstStyle/>
          <a:p>
            <a:pPr algn="ctr" fontAlgn="base">
              <a:spcBef>
                <a:spcPct val="0"/>
              </a:spcBef>
              <a:spcAft>
                <a:spcPct val="0"/>
              </a:spcAft>
            </a:pPr>
            <a:endParaRPr lang="ja-JP" altLang="en-US" sz="1800">
              <a:solidFill>
                <a:srgbClr val="000000"/>
              </a:solidFill>
              <a:latin typeface="メイリオ" panose="020B0604030504040204" pitchFamily="50" charset="-128"/>
              <a:ea typeface="メイリオ" panose="020B0604030504040204" pitchFamily="50" charset="-128"/>
            </a:endParaRPr>
          </a:p>
        </p:txBody>
      </p:sp>
      <p:pic>
        <p:nvPicPr>
          <p:cNvPr id="13" name="図 6" descr="s_heart400 軽量版.jpg">
            <a:extLst>
              <a:ext uri="{FF2B5EF4-FFF2-40B4-BE49-F238E27FC236}">
                <a16:creationId xmlns:a16="http://schemas.microsoft.com/office/drawing/2014/main" id="{A0DC3122-144A-4569-AA05-DD9D53AE4EE5}"/>
              </a:ext>
            </a:extLst>
          </p:cNvPr>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8529638" y="21816"/>
            <a:ext cx="598488" cy="573636"/>
          </a:xfrm>
          <a:prstGeom prst="rect">
            <a:avLst/>
          </a:prstGeom>
          <a:noFill/>
          <a:ln w="9525">
            <a:noFill/>
            <a:miter lim="800000"/>
            <a:headEnd/>
            <a:tailEnd/>
          </a:ln>
        </p:spPr>
      </p:pic>
      <p:sp>
        <p:nvSpPr>
          <p:cNvPr id="3" name="フッター プレースホルダー 2">
            <a:extLst>
              <a:ext uri="{FF2B5EF4-FFF2-40B4-BE49-F238E27FC236}">
                <a16:creationId xmlns:a16="http://schemas.microsoft.com/office/drawing/2014/main" id="{6CFB5969-F82C-4EB5-95F0-9E7C3D15ED18}"/>
              </a:ext>
            </a:extLst>
          </p:cNvPr>
          <p:cNvSpPr>
            <a:spLocks noGrp="1"/>
          </p:cNvSpPr>
          <p:nvPr>
            <p:ph type="ftr" sz="quarter" idx="3"/>
          </p:nvPr>
        </p:nvSpPr>
        <p:spPr>
          <a:xfrm>
            <a:off x="-15875" y="6500816"/>
            <a:ext cx="4300318"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265474905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hf hdr="0" ftr="0" dt="0"/>
  <p:txStyles>
    <p:titleStyle>
      <a:lvl1pPr algn="l" rtl="0" eaLnBrk="0" fontAlgn="base" hangingPunct="0">
        <a:spcBef>
          <a:spcPct val="0"/>
        </a:spcBef>
        <a:spcAft>
          <a:spcPct val="0"/>
        </a:spcAft>
        <a:defRPr kumimoji="1" sz="1575" b="1">
          <a:solidFill>
            <a:schemeClr val="accent6">
              <a:lumMod val="75000"/>
            </a:schemeClr>
          </a:solidFill>
          <a:latin typeface="Meiryo UI" panose="020B0604030504040204" pitchFamily="50" charset="-128"/>
          <a:ea typeface="Meiryo UI" panose="020B0604030504040204" pitchFamily="50" charset="-128"/>
          <a:cs typeface="+mj-cs"/>
        </a:defRPr>
      </a:lvl1pPr>
      <a:lvl2pPr algn="ctr" rtl="0" eaLnBrk="0" fontAlgn="base" hangingPunct="0">
        <a:spcBef>
          <a:spcPct val="0"/>
        </a:spcBef>
        <a:spcAft>
          <a:spcPct val="0"/>
        </a:spcAft>
        <a:defRPr kumimoji="1" sz="2475">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2475">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2475">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2475">
          <a:solidFill>
            <a:schemeClr val="tx2"/>
          </a:solidFill>
          <a:latin typeface="Arial" charset="0"/>
          <a:ea typeface="ＭＳ Ｐゴシック" pitchFamily="50" charset="-128"/>
        </a:defRPr>
      </a:lvl5pPr>
      <a:lvl6pPr marL="257174" algn="ctr" rtl="0" fontAlgn="base">
        <a:spcBef>
          <a:spcPct val="0"/>
        </a:spcBef>
        <a:spcAft>
          <a:spcPct val="0"/>
        </a:spcAft>
        <a:defRPr kumimoji="1" sz="2475">
          <a:solidFill>
            <a:schemeClr val="tx2"/>
          </a:solidFill>
          <a:latin typeface="Arial" charset="0"/>
          <a:ea typeface="ＭＳ Ｐゴシック" pitchFamily="50" charset="-128"/>
        </a:defRPr>
      </a:lvl6pPr>
      <a:lvl7pPr marL="514347" algn="ctr" rtl="0" fontAlgn="base">
        <a:spcBef>
          <a:spcPct val="0"/>
        </a:spcBef>
        <a:spcAft>
          <a:spcPct val="0"/>
        </a:spcAft>
        <a:defRPr kumimoji="1" sz="2475">
          <a:solidFill>
            <a:schemeClr val="tx2"/>
          </a:solidFill>
          <a:latin typeface="Arial" charset="0"/>
          <a:ea typeface="ＭＳ Ｐゴシック" pitchFamily="50" charset="-128"/>
        </a:defRPr>
      </a:lvl7pPr>
      <a:lvl8pPr marL="771521" algn="ctr" rtl="0" fontAlgn="base">
        <a:spcBef>
          <a:spcPct val="0"/>
        </a:spcBef>
        <a:spcAft>
          <a:spcPct val="0"/>
        </a:spcAft>
        <a:defRPr kumimoji="1" sz="2475">
          <a:solidFill>
            <a:schemeClr val="tx2"/>
          </a:solidFill>
          <a:latin typeface="Arial" charset="0"/>
          <a:ea typeface="ＭＳ Ｐゴシック" pitchFamily="50" charset="-128"/>
        </a:defRPr>
      </a:lvl8pPr>
      <a:lvl9pPr marL="1028694" algn="ctr" rtl="0" fontAlgn="base">
        <a:spcBef>
          <a:spcPct val="0"/>
        </a:spcBef>
        <a:spcAft>
          <a:spcPct val="0"/>
        </a:spcAft>
        <a:defRPr kumimoji="1" sz="2475">
          <a:solidFill>
            <a:schemeClr val="tx2"/>
          </a:solidFill>
          <a:latin typeface="Arial" charset="0"/>
          <a:ea typeface="ＭＳ Ｐゴシック" pitchFamily="50" charset="-128"/>
        </a:defRPr>
      </a:lvl9pPr>
    </p:titleStyle>
    <p:bodyStyle>
      <a:lvl1pPr marL="192881" indent="-192881" algn="l" rtl="0" eaLnBrk="0" fontAlgn="base" hangingPunct="0">
        <a:spcBef>
          <a:spcPct val="20000"/>
        </a:spcBef>
        <a:spcAft>
          <a:spcPct val="0"/>
        </a:spcAft>
        <a:buChar char="•"/>
        <a:defRPr kumimoji="1" sz="1800">
          <a:solidFill>
            <a:schemeClr val="tx1"/>
          </a:solidFill>
          <a:latin typeface="Meiryo UI" panose="020B0604030504040204" pitchFamily="50" charset="-128"/>
          <a:ea typeface="Meiryo UI" panose="020B0604030504040204" pitchFamily="50" charset="-128"/>
          <a:cs typeface="+mn-cs"/>
        </a:defRPr>
      </a:lvl1pPr>
      <a:lvl2pPr marL="417908" indent="-160733" algn="l" rtl="0" eaLnBrk="0" fontAlgn="base" hangingPunct="0">
        <a:spcBef>
          <a:spcPct val="20000"/>
        </a:spcBef>
        <a:spcAft>
          <a:spcPct val="0"/>
        </a:spcAft>
        <a:buChar char="–"/>
        <a:defRPr kumimoji="1" sz="1575">
          <a:solidFill>
            <a:schemeClr val="tx1"/>
          </a:solidFill>
          <a:latin typeface="Meiryo UI" panose="020B0604030504040204" pitchFamily="50" charset="-128"/>
          <a:ea typeface="Meiryo UI" panose="020B0604030504040204" pitchFamily="50" charset="-128"/>
        </a:defRPr>
      </a:lvl2pPr>
      <a:lvl3pPr marL="642934" indent="-128587" algn="l" rtl="0" eaLnBrk="0" fontAlgn="base" hangingPunct="0">
        <a:spcBef>
          <a:spcPct val="20000"/>
        </a:spcBef>
        <a:spcAft>
          <a:spcPct val="0"/>
        </a:spcAft>
        <a:buChar char="•"/>
        <a:defRPr kumimoji="1" sz="1350">
          <a:solidFill>
            <a:schemeClr val="tx1"/>
          </a:solidFill>
          <a:latin typeface="Meiryo UI" panose="020B0604030504040204" pitchFamily="50" charset="-128"/>
          <a:ea typeface="Meiryo UI" panose="020B0604030504040204" pitchFamily="50" charset="-128"/>
        </a:defRPr>
      </a:lvl3pPr>
      <a:lvl4pPr marL="900107" indent="-128587" algn="l" rtl="0" eaLnBrk="0" fontAlgn="base" hangingPunct="0">
        <a:spcBef>
          <a:spcPct val="20000"/>
        </a:spcBef>
        <a:spcAft>
          <a:spcPct val="0"/>
        </a:spcAft>
        <a:buChar char="–"/>
        <a:defRPr kumimoji="1" sz="1125">
          <a:solidFill>
            <a:schemeClr val="tx1"/>
          </a:solidFill>
          <a:latin typeface="Meiryo UI" panose="020B0604030504040204" pitchFamily="50" charset="-128"/>
          <a:ea typeface="Meiryo UI" panose="020B0604030504040204" pitchFamily="50" charset="-128"/>
        </a:defRPr>
      </a:lvl4pPr>
      <a:lvl5pPr marL="1157281" indent="-128587" algn="l" rtl="0" eaLnBrk="0" fontAlgn="base" hangingPunct="0">
        <a:spcBef>
          <a:spcPct val="20000"/>
        </a:spcBef>
        <a:spcAft>
          <a:spcPct val="0"/>
        </a:spcAft>
        <a:buChar char="»"/>
        <a:defRPr kumimoji="1" sz="1125">
          <a:solidFill>
            <a:schemeClr val="tx1"/>
          </a:solidFill>
          <a:latin typeface="Meiryo UI" panose="020B0604030504040204" pitchFamily="50" charset="-128"/>
          <a:ea typeface="Meiryo UI" panose="020B0604030504040204" pitchFamily="50" charset="-128"/>
        </a:defRPr>
      </a:lvl5pPr>
      <a:lvl6pPr marL="1414454" indent="-128587" algn="l" rtl="0" fontAlgn="base">
        <a:spcBef>
          <a:spcPct val="20000"/>
        </a:spcBef>
        <a:spcAft>
          <a:spcPct val="0"/>
        </a:spcAft>
        <a:buChar char="»"/>
        <a:defRPr kumimoji="1" sz="1125">
          <a:solidFill>
            <a:schemeClr val="tx1"/>
          </a:solidFill>
          <a:latin typeface="+mn-lt"/>
          <a:ea typeface="+mn-ea"/>
        </a:defRPr>
      </a:lvl6pPr>
      <a:lvl7pPr marL="1671628" indent="-128587" algn="l" rtl="0" fontAlgn="base">
        <a:spcBef>
          <a:spcPct val="20000"/>
        </a:spcBef>
        <a:spcAft>
          <a:spcPct val="0"/>
        </a:spcAft>
        <a:buChar char="»"/>
        <a:defRPr kumimoji="1" sz="1125">
          <a:solidFill>
            <a:schemeClr val="tx1"/>
          </a:solidFill>
          <a:latin typeface="+mn-lt"/>
          <a:ea typeface="+mn-ea"/>
        </a:defRPr>
      </a:lvl7pPr>
      <a:lvl8pPr marL="1928801" indent="-128587" algn="l" rtl="0" fontAlgn="base">
        <a:spcBef>
          <a:spcPct val="20000"/>
        </a:spcBef>
        <a:spcAft>
          <a:spcPct val="0"/>
        </a:spcAft>
        <a:buChar char="»"/>
        <a:defRPr kumimoji="1" sz="1125">
          <a:solidFill>
            <a:schemeClr val="tx1"/>
          </a:solidFill>
          <a:latin typeface="+mn-lt"/>
          <a:ea typeface="+mn-ea"/>
        </a:defRPr>
      </a:lvl8pPr>
      <a:lvl9pPr marL="2185975" indent="-128587" algn="l" rtl="0" fontAlgn="base">
        <a:spcBef>
          <a:spcPct val="20000"/>
        </a:spcBef>
        <a:spcAft>
          <a:spcPct val="0"/>
        </a:spcAft>
        <a:buChar char="»"/>
        <a:defRPr kumimoji="1" sz="1125">
          <a:solidFill>
            <a:schemeClr val="tx1"/>
          </a:solidFill>
          <a:latin typeface="+mn-lt"/>
          <a:ea typeface="+mn-ea"/>
        </a:defRPr>
      </a:lvl9pPr>
    </p:bodyStyle>
    <p:otherStyle>
      <a:defPPr>
        <a:defRPr lang="ja-JP"/>
      </a:defPPr>
      <a:lvl1pPr marL="0" algn="l" defTabSz="514347" rtl="0" eaLnBrk="1" latinLnBrk="0" hangingPunct="1">
        <a:defRPr kumimoji="1" sz="1013" kern="1200">
          <a:solidFill>
            <a:schemeClr val="tx1"/>
          </a:solidFill>
          <a:latin typeface="+mn-lt"/>
          <a:ea typeface="+mn-ea"/>
          <a:cs typeface="+mn-cs"/>
        </a:defRPr>
      </a:lvl1pPr>
      <a:lvl2pPr marL="257174" algn="l" defTabSz="514347" rtl="0" eaLnBrk="1" latinLnBrk="0" hangingPunct="1">
        <a:defRPr kumimoji="1" sz="1013" kern="1200">
          <a:solidFill>
            <a:schemeClr val="tx1"/>
          </a:solidFill>
          <a:latin typeface="+mn-lt"/>
          <a:ea typeface="+mn-ea"/>
          <a:cs typeface="+mn-cs"/>
        </a:defRPr>
      </a:lvl2pPr>
      <a:lvl3pPr marL="514347" algn="l" defTabSz="514347" rtl="0" eaLnBrk="1" latinLnBrk="0" hangingPunct="1">
        <a:defRPr kumimoji="1" sz="1013" kern="1200">
          <a:solidFill>
            <a:schemeClr val="tx1"/>
          </a:solidFill>
          <a:latin typeface="+mn-lt"/>
          <a:ea typeface="+mn-ea"/>
          <a:cs typeface="+mn-cs"/>
        </a:defRPr>
      </a:lvl3pPr>
      <a:lvl4pPr marL="771521" algn="l" defTabSz="514347" rtl="0" eaLnBrk="1" latinLnBrk="0" hangingPunct="1">
        <a:defRPr kumimoji="1" sz="1013" kern="1200">
          <a:solidFill>
            <a:schemeClr val="tx1"/>
          </a:solidFill>
          <a:latin typeface="+mn-lt"/>
          <a:ea typeface="+mn-ea"/>
          <a:cs typeface="+mn-cs"/>
        </a:defRPr>
      </a:lvl4pPr>
      <a:lvl5pPr marL="1028694" algn="l" defTabSz="514347" rtl="0" eaLnBrk="1" latinLnBrk="0" hangingPunct="1">
        <a:defRPr kumimoji="1" sz="1013" kern="1200">
          <a:solidFill>
            <a:schemeClr val="tx1"/>
          </a:solidFill>
          <a:latin typeface="+mn-lt"/>
          <a:ea typeface="+mn-ea"/>
          <a:cs typeface="+mn-cs"/>
        </a:defRPr>
      </a:lvl5pPr>
      <a:lvl6pPr marL="1285868" algn="l" defTabSz="514347" rtl="0" eaLnBrk="1" latinLnBrk="0" hangingPunct="1">
        <a:defRPr kumimoji="1" sz="1013" kern="1200">
          <a:solidFill>
            <a:schemeClr val="tx1"/>
          </a:solidFill>
          <a:latin typeface="+mn-lt"/>
          <a:ea typeface="+mn-ea"/>
          <a:cs typeface="+mn-cs"/>
        </a:defRPr>
      </a:lvl6pPr>
      <a:lvl7pPr marL="1543042" algn="l" defTabSz="514347" rtl="0" eaLnBrk="1" latinLnBrk="0" hangingPunct="1">
        <a:defRPr kumimoji="1" sz="1013" kern="1200">
          <a:solidFill>
            <a:schemeClr val="tx1"/>
          </a:solidFill>
          <a:latin typeface="+mn-lt"/>
          <a:ea typeface="+mn-ea"/>
          <a:cs typeface="+mn-cs"/>
        </a:defRPr>
      </a:lvl7pPr>
      <a:lvl8pPr marL="1800215" algn="l" defTabSz="514347" rtl="0" eaLnBrk="1" latinLnBrk="0" hangingPunct="1">
        <a:defRPr kumimoji="1" sz="1013" kern="1200">
          <a:solidFill>
            <a:schemeClr val="tx1"/>
          </a:solidFill>
          <a:latin typeface="+mn-lt"/>
          <a:ea typeface="+mn-ea"/>
          <a:cs typeface="+mn-cs"/>
        </a:defRPr>
      </a:lvl8pPr>
      <a:lvl9pPr marL="2057388" algn="l" defTabSz="514347" rtl="0" eaLnBrk="1" latinLnBrk="0" hangingPunct="1">
        <a:defRPr kumimoji="1"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6675" y="81189"/>
            <a:ext cx="8229600" cy="499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2051" name="Rectangle 3"/>
          <p:cNvSpPr>
            <a:spLocks noGrp="1" noChangeArrowheads="1"/>
          </p:cNvSpPr>
          <p:nvPr>
            <p:ph type="body" idx="1"/>
          </p:nvPr>
        </p:nvSpPr>
        <p:spPr bwMode="auto">
          <a:xfrm>
            <a:off x="457200" y="81571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36550" name="Rectangle 6"/>
          <p:cNvSpPr>
            <a:spLocks noGrp="1" noChangeArrowheads="1"/>
          </p:cNvSpPr>
          <p:nvPr>
            <p:ph type="sldNum" sz="quarter" idx="4"/>
          </p:nvPr>
        </p:nvSpPr>
        <p:spPr bwMode="auto">
          <a:xfrm>
            <a:off x="7780840" y="6447723"/>
            <a:ext cx="11811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solidFill>
                  <a:schemeClr val="tx1"/>
                </a:solidFill>
                <a:latin typeface="Meiryo UI" panose="020B0604030504040204" pitchFamily="50" charset="-128"/>
                <a:ea typeface="Meiryo UI" panose="020B0604030504040204" pitchFamily="50" charset="-128"/>
              </a:defRPr>
            </a:lvl1pPr>
          </a:lstStyle>
          <a:p>
            <a:pPr fontAlgn="base">
              <a:spcBef>
                <a:spcPct val="0"/>
              </a:spcBef>
              <a:spcAft>
                <a:spcPct val="0"/>
              </a:spcAft>
              <a:defRPr/>
            </a:pPr>
            <a:fld id="{E54A31F8-AB12-4BBE-B1AD-EF45C4B960C3}" type="slidenum">
              <a:rPr lang="en-US" altLang="ja-JP" smtClean="0">
                <a:solidFill>
                  <a:srgbClr val="000000"/>
                </a:solidFill>
              </a:rPr>
              <a:pPr fontAlgn="base">
                <a:spcBef>
                  <a:spcPct val="0"/>
                </a:spcBef>
                <a:spcAft>
                  <a:spcPct val="0"/>
                </a:spcAft>
                <a:defRPr/>
              </a:pPr>
              <a:t>‹#›</a:t>
            </a:fld>
            <a:endParaRPr lang="en-US" altLang="ja-JP" dirty="0">
              <a:solidFill>
                <a:srgbClr val="000000"/>
              </a:solidFill>
            </a:endParaRPr>
          </a:p>
        </p:txBody>
      </p:sp>
      <p:sp>
        <p:nvSpPr>
          <p:cNvPr id="12" name="Line 13">
            <a:extLst>
              <a:ext uri="{FF2B5EF4-FFF2-40B4-BE49-F238E27FC236}">
                <a16:creationId xmlns:a16="http://schemas.microsoft.com/office/drawing/2014/main" id="{4F79F119-3814-4DC1-8723-187F7D155383}"/>
              </a:ext>
            </a:extLst>
          </p:cNvPr>
          <p:cNvSpPr>
            <a:spLocks noChangeShapeType="1"/>
          </p:cNvSpPr>
          <p:nvPr userDrawn="1"/>
        </p:nvSpPr>
        <p:spPr bwMode="auto">
          <a:xfrm>
            <a:off x="-15875" y="629962"/>
            <a:ext cx="9144000" cy="0"/>
          </a:xfrm>
          <a:prstGeom prst="line">
            <a:avLst/>
          </a:prstGeom>
          <a:noFill/>
          <a:ln w="57150" cmpd="thickThin">
            <a:solidFill>
              <a:srgbClr val="002060"/>
            </a:solidFill>
            <a:round/>
            <a:headEnd/>
            <a:tailEnd/>
          </a:ln>
        </p:spPr>
        <p:txBody>
          <a:bodyPr wrap="none" anchor="ctr"/>
          <a:lstStyle/>
          <a:p>
            <a:pPr algn="ctr" fontAlgn="base">
              <a:spcBef>
                <a:spcPct val="0"/>
              </a:spcBef>
              <a:spcAft>
                <a:spcPct val="0"/>
              </a:spcAft>
            </a:pPr>
            <a:endParaRPr lang="ja-JP" altLang="en-US" sz="3200">
              <a:solidFill>
                <a:srgbClr val="000000"/>
              </a:solidFill>
              <a:latin typeface="メイリオ" panose="020B0604030504040204" pitchFamily="50" charset="-128"/>
              <a:ea typeface="メイリオ" panose="020B0604030504040204" pitchFamily="50" charset="-128"/>
            </a:endParaRPr>
          </a:p>
        </p:txBody>
      </p:sp>
      <p:pic>
        <p:nvPicPr>
          <p:cNvPr id="13" name="図 6" descr="s_heart400 軽量版.jpg">
            <a:extLst>
              <a:ext uri="{FF2B5EF4-FFF2-40B4-BE49-F238E27FC236}">
                <a16:creationId xmlns:a16="http://schemas.microsoft.com/office/drawing/2014/main" id="{A0DC3122-144A-4569-AA05-DD9D53AE4EE5}"/>
              </a:ext>
            </a:extLst>
          </p:cNvPr>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371390" y="21816"/>
            <a:ext cx="756735" cy="573636"/>
          </a:xfrm>
          <a:prstGeom prst="rect">
            <a:avLst/>
          </a:prstGeom>
          <a:noFill/>
          <a:ln w="9525">
            <a:noFill/>
            <a:miter lim="800000"/>
            <a:headEnd/>
            <a:tailEnd/>
          </a:ln>
        </p:spPr>
      </p:pic>
      <p:sp>
        <p:nvSpPr>
          <p:cNvPr id="3" name="フッター プレースホルダー 2">
            <a:extLst>
              <a:ext uri="{FF2B5EF4-FFF2-40B4-BE49-F238E27FC236}">
                <a16:creationId xmlns:a16="http://schemas.microsoft.com/office/drawing/2014/main" id="{6CFB5969-F82C-4EB5-95F0-9E7C3D15ED18}"/>
              </a:ext>
            </a:extLst>
          </p:cNvPr>
          <p:cNvSpPr>
            <a:spLocks noGrp="1"/>
          </p:cNvSpPr>
          <p:nvPr>
            <p:ph type="ftr" sz="quarter" idx="3"/>
          </p:nvPr>
        </p:nvSpPr>
        <p:spPr>
          <a:xfrm>
            <a:off x="-15875" y="6500812"/>
            <a:ext cx="43003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dirty="0">
                <a:solidFill>
                  <a:srgbClr val="000000">
                    <a:tint val="75000"/>
                  </a:srgbClr>
                </a:solidFill>
              </a:rPr>
              <a:t>先端技術活用推進課 </a:t>
            </a:r>
            <a:r>
              <a:rPr lang="en-US" altLang="ja-JP" dirty="0">
                <a:solidFill>
                  <a:srgbClr val="000000">
                    <a:tint val="75000"/>
                  </a:srgbClr>
                </a:solidFill>
              </a:rPr>
              <a:t>/</a:t>
            </a:r>
            <a:r>
              <a:rPr lang="ja-JP" altLang="en-US" dirty="0">
                <a:solidFill>
                  <a:srgbClr val="000000">
                    <a:tint val="75000"/>
                  </a:srgbClr>
                </a:solidFill>
              </a:rPr>
              <a:t> </a:t>
            </a:r>
            <a:r>
              <a:rPr lang="en-US" altLang="ja-JP" dirty="0">
                <a:solidFill>
                  <a:srgbClr val="000000">
                    <a:tint val="75000"/>
                  </a:srgbClr>
                </a:solidFill>
              </a:rPr>
              <a:t>Advanced</a:t>
            </a:r>
            <a:r>
              <a:rPr lang="ja-JP" altLang="en-US" dirty="0">
                <a:solidFill>
                  <a:srgbClr val="000000">
                    <a:tint val="75000"/>
                  </a:srgbClr>
                </a:solidFill>
              </a:rPr>
              <a:t> </a:t>
            </a:r>
            <a:r>
              <a:rPr lang="en-US" altLang="ja-JP" dirty="0">
                <a:solidFill>
                  <a:srgbClr val="000000">
                    <a:tint val="75000"/>
                  </a:srgbClr>
                </a:solidFill>
              </a:rPr>
              <a:t>Technology</a:t>
            </a:r>
            <a:r>
              <a:rPr lang="ja-JP" altLang="en-US" dirty="0">
                <a:solidFill>
                  <a:srgbClr val="000000">
                    <a:tint val="75000"/>
                  </a:srgbClr>
                </a:solidFill>
              </a:rPr>
              <a:t> </a:t>
            </a:r>
            <a:r>
              <a:rPr lang="en-US" altLang="ja-JP" dirty="0">
                <a:solidFill>
                  <a:srgbClr val="000000">
                    <a:tint val="75000"/>
                  </a:srgbClr>
                </a:solidFill>
              </a:rPr>
              <a:t>Promotion Div.</a:t>
            </a:r>
            <a:endParaRPr lang="ja-JP" altLang="en-US" dirty="0">
              <a:solidFill>
                <a:srgbClr val="000000">
                  <a:tint val="75000"/>
                </a:srgbClr>
              </a:solidFill>
            </a:endParaRPr>
          </a:p>
        </p:txBody>
      </p:sp>
    </p:spTree>
    <p:extLst>
      <p:ext uri="{BB962C8B-B14F-4D97-AF65-F5344CB8AC3E}">
        <p14:creationId xmlns:p14="http://schemas.microsoft.com/office/powerpoint/2010/main" val="318124630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hf hdr="0" ftr="0" dt="0"/>
  <p:txStyles>
    <p:titleStyle>
      <a:lvl1pPr algn="l" rtl="0" eaLnBrk="0" fontAlgn="base" hangingPunct="0">
        <a:spcBef>
          <a:spcPct val="0"/>
        </a:spcBef>
        <a:spcAft>
          <a:spcPct val="0"/>
        </a:spcAft>
        <a:defRPr kumimoji="1" sz="2800" b="1">
          <a:solidFill>
            <a:schemeClr val="accent6">
              <a:lumMod val="75000"/>
            </a:schemeClr>
          </a:solidFill>
          <a:latin typeface="Meiryo UI" panose="020B0604030504040204" pitchFamily="50" charset="-128"/>
          <a:ea typeface="Meiryo UI"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98" algn="ctr" rtl="0" fontAlgn="base">
        <a:spcBef>
          <a:spcPct val="0"/>
        </a:spcBef>
        <a:spcAft>
          <a:spcPct val="0"/>
        </a:spcAft>
        <a:defRPr kumimoji="1" sz="4400">
          <a:solidFill>
            <a:schemeClr val="tx2"/>
          </a:solidFill>
          <a:latin typeface="Arial" charset="0"/>
          <a:ea typeface="ＭＳ Ｐゴシック" pitchFamily="50" charset="-128"/>
        </a:defRPr>
      </a:lvl6pPr>
      <a:lvl7pPr marL="914395" algn="ctr" rtl="0" fontAlgn="base">
        <a:spcBef>
          <a:spcPct val="0"/>
        </a:spcBef>
        <a:spcAft>
          <a:spcPct val="0"/>
        </a:spcAft>
        <a:defRPr kumimoji="1" sz="4400">
          <a:solidFill>
            <a:schemeClr val="tx2"/>
          </a:solidFill>
          <a:latin typeface="Arial" charset="0"/>
          <a:ea typeface="ＭＳ Ｐゴシック" pitchFamily="50" charset="-128"/>
        </a:defRPr>
      </a:lvl7pPr>
      <a:lvl8pPr marL="1371592" algn="ctr" rtl="0" fontAlgn="base">
        <a:spcBef>
          <a:spcPct val="0"/>
        </a:spcBef>
        <a:spcAft>
          <a:spcPct val="0"/>
        </a:spcAft>
        <a:defRPr kumimoji="1" sz="4400">
          <a:solidFill>
            <a:schemeClr val="tx2"/>
          </a:solidFill>
          <a:latin typeface="Arial" charset="0"/>
          <a:ea typeface="ＭＳ Ｐゴシック" pitchFamily="50" charset="-128"/>
        </a:defRPr>
      </a:lvl8pPr>
      <a:lvl9pPr marL="1828789"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98" indent="-342898" algn="l" rtl="0" eaLnBrk="0" fontAlgn="base" hangingPunct="0">
        <a:spcBef>
          <a:spcPct val="20000"/>
        </a:spcBef>
        <a:spcAft>
          <a:spcPct val="0"/>
        </a:spcAft>
        <a:buChar char="•"/>
        <a:defRPr kumimoji="1" sz="3200">
          <a:solidFill>
            <a:schemeClr val="tx1"/>
          </a:solidFill>
          <a:latin typeface="Meiryo UI" panose="020B0604030504040204" pitchFamily="50" charset="-128"/>
          <a:ea typeface="Meiryo UI" panose="020B0604030504040204" pitchFamily="50" charset="-128"/>
          <a:cs typeface="+mn-cs"/>
        </a:defRPr>
      </a:lvl1pPr>
      <a:lvl2pPr marL="742946" indent="-285748" algn="l" rtl="0" eaLnBrk="0" fontAlgn="base" hangingPunct="0">
        <a:spcBef>
          <a:spcPct val="20000"/>
        </a:spcBef>
        <a:spcAft>
          <a:spcPct val="0"/>
        </a:spcAft>
        <a:buChar char="–"/>
        <a:defRPr kumimoji="1" sz="2800">
          <a:solidFill>
            <a:schemeClr val="tx1"/>
          </a:solidFill>
          <a:latin typeface="Meiryo UI" panose="020B0604030504040204" pitchFamily="50" charset="-128"/>
          <a:ea typeface="Meiryo UI" panose="020B0604030504040204" pitchFamily="50" charset="-128"/>
        </a:defRPr>
      </a:lvl2pPr>
      <a:lvl3pPr marL="1142993" indent="-228598" algn="l" rtl="0" eaLnBrk="0" fontAlgn="base" hangingPunct="0">
        <a:spcBef>
          <a:spcPct val="20000"/>
        </a:spcBef>
        <a:spcAft>
          <a:spcPct val="0"/>
        </a:spcAft>
        <a:buChar char="•"/>
        <a:defRPr kumimoji="1" sz="2400">
          <a:solidFill>
            <a:schemeClr val="tx1"/>
          </a:solidFill>
          <a:latin typeface="Meiryo UI" panose="020B0604030504040204" pitchFamily="50" charset="-128"/>
          <a:ea typeface="Meiryo UI" panose="020B0604030504040204" pitchFamily="50" charset="-128"/>
        </a:defRPr>
      </a:lvl3pPr>
      <a:lvl4pPr marL="1600191" indent="-228598" algn="l" rtl="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defRPr>
      </a:lvl4pPr>
      <a:lvl5pPr marL="2057388" indent="-228598" algn="l" rtl="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defRPr>
      </a:lvl5pPr>
      <a:lvl6pPr marL="2514585" indent="-228598" algn="l" rtl="0" fontAlgn="base">
        <a:spcBef>
          <a:spcPct val="20000"/>
        </a:spcBef>
        <a:spcAft>
          <a:spcPct val="0"/>
        </a:spcAft>
        <a:buChar char="»"/>
        <a:defRPr kumimoji="1" sz="2000">
          <a:solidFill>
            <a:schemeClr val="tx1"/>
          </a:solidFill>
          <a:latin typeface="+mn-lt"/>
          <a:ea typeface="+mn-ea"/>
        </a:defRPr>
      </a:lvl6pPr>
      <a:lvl7pPr marL="2971783" indent="-228598" algn="l" rtl="0" fontAlgn="base">
        <a:spcBef>
          <a:spcPct val="20000"/>
        </a:spcBef>
        <a:spcAft>
          <a:spcPct val="0"/>
        </a:spcAft>
        <a:buChar char="»"/>
        <a:defRPr kumimoji="1" sz="2000">
          <a:solidFill>
            <a:schemeClr val="tx1"/>
          </a:solidFill>
          <a:latin typeface="+mn-lt"/>
          <a:ea typeface="+mn-ea"/>
        </a:defRPr>
      </a:lvl7pPr>
      <a:lvl8pPr marL="3428980" indent="-228598" algn="l" rtl="0" fontAlgn="base">
        <a:spcBef>
          <a:spcPct val="20000"/>
        </a:spcBef>
        <a:spcAft>
          <a:spcPct val="0"/>
        </a:spcAft>
        <a:buChar char="»"/>
        <a:defRPr kumimoji="1" sz="2000">
          <a:solidFill>
            <a:schemeClr val="tx1"/>
          </a:solidFill>
          <a:latin typeface="+mn-lt"/>
          <a:ea typeface="+mn-ea"/>
        </a:defRPr>
      </a:lvl8pPr>
      <a:lvl9pPr marL="3886177" indent="-228598"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6675" y="81189"/>
            <a:ext cx="8229600" cy="499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2051" name="Rectangle 3"/>
          <p:cNvSpPr>
            <a:spLocks noGrp="1" noChangeArrowheads="1"/>
          </p:cNvSpPr>
          <p:nvPr>
            <p:ph type="body" idx="1"/>
          </p:nvPr>
        </p:nvSpPr>
        <p:spPr bwMode="auto">
          <a:xfrm>
            <a:off x="457200" y="81571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 name="Line 13">
            <a:extLst>
              <a:ext uri="{FF2B5EF4-FFF2-40B4-BE49-F238E27FC236}">
                <a16:creationId xmlns:a16="http://schemas.microsoft.com/office/drawing/2014/main" id="{4F79F119-3814-4DC1-8723-187F7D155383}"/>
              </a:ext>
            </a:extLst>
          </p:cNvPr>
          <p:cNvSpPr>
            <a:spLocks noChangeShapeType="1"/>
          </p:cNvSpPr>
          <p:nvPr userDrawn="1"/>
        </p:nvSpPr>
        <p:spPr bwMode="auto">
          <a:xfrm>
            <a:off x="2413" y="629962"/>
            <a:ext cx="9144000" cy="0"/>
          </a:xfrm>
          <a:prstGeom prst="line">
            <a:avLst/>
          </a:prstGeom>
          <a:noFill/>
          <a:ln w="57150" cmpd="thickThin">
            <a:solidFill>
              <a:srgbClr val="002060"/>
            </a:solidFill>
            <a:round/>
            <a:headEnd/>
            <a:tailEnd/>
          </a:ln>
        </p:spPr>
        <p:txBody>
          <a:bodyPr wrap="none" anchor="ctr"/>
          <a:lstStyle/>
          <a:p>
            <a:pPr algn="ctr" fontAlgn="base">
              <a:spcBef>
                <a:spcPct val="0"/>
              </a:spcBef>
              <a:spcAft>
                <a:spcPct val="0"/>
              </a:spcAft>
            </a:pPr>
            <a:endParaRPr lang="ja-JP" altLang="en-US" sz="3200">
              <a:solidFill>
                <a:srgbClr val="000000"/>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318559" y="-9956"/>
            <a:ext cx="834585" cy="587799"/>
          </a:xfrm>
          <a:prstGeom prst="rect">
            <a:avLst/>
          </a:prstGeom>
        </p:spPr>
      </p:pic>
    </p:spTree>
    <p:extLst>
      <p:ext uri="{BB962C8B-B14F-4D97-AF65-F5344CB8AC3E}">
        <p14:creationId xmlns:p14="http://schemas.microsoft.com/office/powerpoint/2010/main" val="140778167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2800" b="1">
          <a:solidFill>
            <a:schemeClr val="accent2"/>
          </a:solidFill>
          <a:latin typeface="Meiryo UI" panose="020B0604030504040204" pitchFamily="50" charset="-128"/>
          <a:ea typeface="Meiryo UI"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98" algn="ctr" rtl="0" fontAlgn="base">
        <a:spcBef>
          <a:spcPct val="0"/>
        </a:spcBef>
        <a:spcAft>
          <a:spcPct val="0"/>
        </a:spcAft>
        <a:defRPr kumimoji="1" sz="4400">
          <a:solidFill>
            <a:schemeClr val="tx2"/>
          </a:solidFill>
          <a:latin typeface="Arial" charset="0"/>
          <a:ea typeface="ＭＳ Ｐゴシック" pitchFamily="50" charset="-128"/>
        </a:defRPr>
      </a:lvl6pPr>
      <a:lvl7pPr marL="914395" algn="ctr" rtl="0" fontAlgn="base">
        <a:spcBef>
          <a:spcPct val="0"/>
        </a:spcBef>
        <a:spcAft>
          <a:spcPct val="0"/>
        </a:spcAft>
        <a:defRPr kumimoji="1" sz="4400">
          <a:solidFill>
            <a:schemeClr val="tx2"/>
          </a:solidFill>
          <a:latin typeface="Arial" charset="0"/>
          <a:ea typeface="ＭＳ Ｐゴシック" pitchFamily="50" charset="-128"/>
        </a:defRPr>
      </a:lvl7pPr>
      <a:lvl8pPr marL="1371592" algn="ctr" rtl="0" fontAlgn="base">
        <a:spcBef>
          <a:spcPct val="0"/>
        </a:spcBef>
        <a:spcAft>
          <a:spcPct val="0"/>
        </a:spcAft>
        <a:defRPr kumimoji="1" sz="4400">
          <a:solidFill>
            <a:schemeClr val="tx2"/>
          </a:solidFill>
          <a:latin typeface="Arial" charset="0"/>
          <a:ea typeface="ＭＳ Ｐゴシック" pitchFamily="50" charset="-128"/>
        </a:defRPr>
      </a:lvl8pPr>
      <a:lvl9pPr marL="1828789"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98" indent="-342898" algn="l" rtl="0" eaLnBrk="0" fontAlgn="base" hangingPunct="0">
        <a:spcBef>
          <a:spcPct val="20000"/>
        </a:spcBef>
        <a:spcAft>
          <a:spcPct val="0"/>
        </a:spcAft>
        <a:buChar char="•"/>
        <a:defRPr kumimoji="1" sz="3200">
          <a:solidFill>
            <a:schemeClr val="tx1"/>
          </a:solidFill>
          <a:latin typeface="Meiryo UI" panose="020B0604030504040204" pitchFamily="50" charset="-128"/>
          <a:ea typeface="Meiryo UI" panose="020B0604030504040204" pitchFamily="50" charset="-128"/>
          <a:cs typeface="+mn-cs"/>
        </a:defRPr>
      </a:lvl1pPr>
      <a:lvl2pPr marL="742946" indent="-285748" algn="l" rtl="0" eaLnBrk="0" fontAlgn="base" hangingPunct="0">
        <a:spcBef>
          <a:spcPct val="20000"/>
        </a:spcBef>
        <a:spcAft>
          <a:spcPct val="0"/>
        </a:spcAft>
        <a:buChar char="–"/>
        <a:defRPr kumimoji="1" sz="2800">
          <a:solidFill>
            <a:schemeClr val="tx1"/>
          </a:solidFill>
          <a:latin typeface="Meiryo UI" panose="020B0604030504040204" pitchFamily="50" charset="-128"/>
          <a:ea typeface="Meiryo UI" panose="020B0604030504040204" pitchFamily="50" charset="-128"/>
        </a:defRPr>
      </a:lvl2pPr>
      <a:lvl3pPr marL="1142993" indent="-228598" algn="l" rtl="0" eaLnBrk="0" fontAlgn="base" hangingPunct="0">
        <a:spcBef>
          <a:spcPct val="20000"/>
        </a:spcBef>
        <a:spcAft>
          <a:spcPct val="0"/>
        </a:spcAft>
        <a:buChar char="•"/>
        <a:defRPr kumimoji="1" sz="2400">
          <a:solidFill>
            <a:schemeClr val="tx1"/>
          </a:solidFill>
          <a:latin typeface="Meiryo UI" panose="020B0604030504040204" pitchFamily="50" charset="-128"/>
          <a:ea typeface="Meiryo UI" panose="020B0604030504040204" pitchFamily="50" charset="-128"/>
        </a:defRPr>
      </a:lvl3pPr>
      <a:lvl4pPr marL="1600191" indent="-228598" algn="l" rtl="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defRPr>
      </a:lvl4pPr>
      <a:lvl5pPr marL="2057388" indent="-228598" algn="l" rtl="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defRPr>
      </a:lvl5pPr>
      <a:lvl6pPr marL="2514585" indent="-228598" algn="l" rtl="0" fontAlgn="base">
        <a:spcBef>
          <a:spcPct val="20000"/>
        </a:spcBef>
        <a:spcAft>
          <a:spcPct val="0"/>
        </a:spcAft>
        <a:buChar char="»"/>
        <a:defRPr kumimoji="1" sz="2000">
          <a:solidFill>
            <a:schemeClr val="tx1"/>
          </a:solidFill>
          <a:latin typeface="+mn-lt"/>
          <a:ea typeface="+mn-ea"/>
        </a:defRPr>
      </a:lvl6pPr>
      <a:lvl7pPr marL="2971783" indent="-228598" algn="l" rtl="0" fontAlgn="base">
        <a:spcBef>
          <a:spcPct val="20000"/>
        </a:spcBef>
        <a:spcAft>
          <a:spcPct val="0"/>
        </a:spcAft>
        <a:buChar char="»"/>
        <a:defRPr kumimoji="1" sz="2000">
          <a:solidFill>
            <a:schemeClr val="tx1"/>
          </a:solidFill>
          <a:latin typeface="+mn-lt"/>
          <a:ea typeface="+mn-ea"/>
        </a:defRPr>
      </a:lvl7pPr>
      <a:lvl8pPr marL="3428980" indent="-228598" algn="l" rtl="0" fontAlgn="base">
        <a:spcBef>
          <a:spcPct val="20000"/>
        </a:spcBef>
        <a:spcAft>
          <a:spcPct val="0"/>
        </a:spcAft>
        <a:buChar char="»"/>
        <a:defRPr kumimoji="1" sz="2000">
          <a:solidFill>
            <a:schemeClr val="tx1"/>
          </a:solidFill>
          <a:latin typeface="+mn-lt"/>
          <a:ea typeface="+mn-ea"/>
        </a:defRPr>
      </a:lvl8pPr>
      <a:lvl9pPr marL="3886177" indent="-228598"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6675" y="81189"/>
            <a:ext cx="8229600" cy="499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2051" name="Rectangle 3"/>
          <p:cNvSpPr>
            <a:spLocks noGrp="1" noChangeArrowheads="1"/>
          </p:cNvSpPr>
          <p:nvPr>
            <p:ph type="body" idx="1"/>
          </p:nvPr>
        </p:nvSpPr>
        <p:spPr bwMode="auto">
          <a:xfrm>
            <a:off x="457200" y="81571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 name="Line 13">
            <a:extLst>
              <a:ext uri="{FF2B5EF4-FFF2-40B4-BE49-F238E27FC236}">
                <a16:creationId xmlns:a16="http://schemas.microsoft.com/office/drawing/2014/main" id="{4F79F119-3814-4DC1-8723-187F7D155383}"/>
              </a:ext>
            </a:extLst>
          </p:cNvPr>
          <p:cNvSpPr>
            <a:spLocks noChangeShapeType="1"/>
          </p:cNvSpPr>
          <p:nvPr userDrawn="1"/>
        </p:nvSpPr>
        <p:spPr bwMode="auto">
          <a:xfrm>
            <a:off x="2231" y="629962"/>
            <a:ext cx="9144000" cy="0"/>
          </a:xfrm>
          <a:prstGeom prst="line">
            <a:avLst/>
          </a:prstGeom>
          <a:noFill/>
          <a:ln w="57150" cmpd="thickThin">
            <a:solidFill>
              <a:srgbClr val="002060"/>
            </a:solidFill>
            <a:round/>
            <a:headEnd/>
            <a:tailEnd/>
          </a:ln>
        </p:spPr>
        <p:txBody>
          <a:bodyPr wrap="none" anchor="ctr"/>
          <a:lstStyle/>
          <a:p>
            <a:pPr algn="ctr" fontAlgn="base">
              <a:spcBef>
                <a:spcPct val="0"/>
              </a:spcBef>
              <a:spcAft>
                <a:spcPct val="0"/>
              </a:spcAft>
            </a:pPr>
            <a:endParaRPr lang="ja-JP" altLang="en-US" sz="3200">
              <a:solidFill>
                <a:srgbClr val="000000"/>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293289" y="-7050"/>
            <a:ext cx="852942" cy="600728"/>
          </a:xfrm>
          <a:prstGeom prst="rect">
            <a:avLst/>
          </a:prstGeom>
        </p:spPr>
      </p:pic>
    </p:spTree>
    <p:extLst>
      <p:ext uri="{BB962C8B-B14F-4D97-AF65-F5344CB8AC3E}">
        <p14:creationId xmlns:p14="http://schemas.microsoft.com/office/powerpoint/2010/main" val="310975914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2800" b="1">
          <a:solidFill>
            <a:schemeClr val="accent2"/>
          </a:solidFill>
          <a:latin typeface="Meiryo UI" panose="020B0604030504040204" pitchFamily="50" charset="-128"/>
          <a:ea typeface="Meiryo UI"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98" algn="ctr" rtl="0" fontAlgn="base">
        <a:spcBef>
          <a:spcPct val="0"/>
        </a:spcBef>
        <a:spcAft>
          <a:spcPct val="0"/>
        </a:spcAft>
        <a:defRPr kumimoji="1" sz="4400">
          <a:solidFill>
            <a:schemeClr val="tx2"/>
          </a:solidFill>
          <a:latin typeface="Arial" charset="0"/>
          <a:ea typeface="ＭＳ Ｐゴシック" pitchFamily="50" charset="-128"/>
        </a:defRPr>
      </a:lvl6pPr>
      <a:lvl7pPr marL="914395" algn="ctr" rtl="0" fontAlgn="base">
        <a:spcBef>
          <a:spcPct val="0"/>
        </a:spcBef>
        <a:spcAft>
          <a:spcPct val="0"/>
        </a:spcAft>
        <a:defRPr kumimoji="1" sz="4400">
          <a:solidFill>
            <a:schemeClr val="tx2"/>
          </a:solidFill>
          <a:latin typeface="Arial" charset="0"/>
          <a:ea typeface="ＭＳ Ｐゴシック" pitchFamily="50" charset="-128"/>
        </a:defRPr>
      </a:lvl7pPr>
      <a:lvl8pPr marL="1371592" algn="ctr" rtl="0" fontAlgn="base">
        <a:spcBef>
          <a:spcPct val="0"/>
        </a:spcBef>
        <a:spcAft>
          <a:spcPct val="0"/>
        </a:spcAft>
        <a:defRPr kumimoji="1" sz="4400">
          <a:solidFill>
            <a:schemeClr val="tx2"/>
          </a:solidFill>
          <a:latin typeface="Arial" charset="0"/>
          <a:ea typeface="ＭＳ Ｐゴシック" pitchFamily="50" charset="-128"/>
        </a:defRPr>
      </a:lvl8pPr>
      <a:lvl9pPr marL="1828789"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98" indent="-342898" algn="l" rtl="0" eaLnBrk="0" fontAlgn="base" hangingPunct="0">
        <a:spcBef>
          <a:spcPct val="20000"/>
        </a:spcBef>
        <a:spcAft>
          <a:spcPct val="0"/>
        </a:spcAft>
        <a:buChar char="•"/>
        <a:defRPr kumimoji="1" sz="3200">
          <a:solidFill>
            <a:schemeClr val="tx1"/>
          </a:solidFill>
          <a:latin typeface="Meiryo UI" panose="020B0604030504040204" pitchFamily="50" charset="-128"/>
          <a:ea typeface="Meiryo UI" panose="020B0604030504040204" pitchFamily="50" charset="-128"/>
          <a:cs typeface="+mn-cs"/>
        </a:defRPr>
      </a:lvl1pPr>
      <a:lvl2pPr marL="742946" indent="-285748" algn="l" rtl="0" eaLnBrk="0" fontAlgn="base" hangingPunct="0">
        <a:spcBef>
          <a:spcPct val="20000"/>
        </a:spcBef>
        <a:spcAft>
          <a:spcPct val="0"/>
        </a:spcAft>
        <a:buChar char="–"/>
        <a:defRPr kumimoji="1" sz="2800">
          <a:solidFill>
            <a:schemeClr val="tx1"/>
          </a:solidFill>
          <a:latin typeface="Meiryo UI" panose="020B0604030504040204" pitchFamily="50" charset="-128"/>
          <a:ea typeface="Meiryo UI" panose="020B0604030504040204" pitchFamily="50" charset="-128"/>
        </a:defRPr>
      </a:lvl2pPr>
      <a:lvl3pPr marL="1142993" indent="-228598" algn="l" rtl="0" eaLnBrk="0" fontAlgn="base" hangingPunct="0">
        <a:spcBef>
          <a:spcPct val="20000"/>
        </a:spcBef>
        <a:spcAft>
          <a:spcPct val="0"/>
        </a:spcAft>
        <a:buChar char="•"/>
        <a:defRPr kumimoji="1" sz="2400">
          <a:solidFill>
            <a:schemeClr val="tx1"/>
          </a:solidFill>
          <a:latin typeface="Meiryo UI" panose="020B0604030504040204" pitchFamily="50" charset="-128"/>
          <a:ea typeface="Meiryo UI" panose="020B0604030504040204" pitchFamily="50" charset="-128"/>
        </a:defRPr>
      </a:lvl3pPr>
      <a:lvl4pPr marL="1600191" indent="-228598" algn="l" rtl="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defRPr>
      </a:lvl4pPr>
      <a:lvl5pPr marL="2057388" indent="-228598" algn="l" rtl="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defRPr>
      </a:lvl5pPr>
      <a:lvl6pPr marL="2514585" indent="-228598" algn="l" rtl="0" fontAlgn="base">
        <a:spcBef>
          <a:spcPct val="20000"/>
        </a:spcBef>
        <a:spcAft>
          <a:spcPct val="0"/>
        </a:spcAft>
        <a:buChar char="»"/>
        <a:defRPr kumimoji="1" sz="2000">
          <a:solidFill>
            <a:schemeClr val="tx1"/>
          </a:solidFill>
          <a:latin typeface="+mn-lt"/>
          <a:ea typeface="+mn-ea"/>
        </a:defRPr>
      </a:lvl6pPr>
      <a:lvl7pPr marL="2971783" indent="-228598" algn="l" rtl="0" fontAlgn="base">
        <a:spcBef>
          <a:spcPct val="20000"/>
        </a:spcBef>
        <a:spcAft>
          <a:spcPct val="0"/>
        </a:spcAft>
        <a:buChar char="»"/>
        <a:defRPr kumimoji="1" sz="2000">
          <a:solidFill>
            <a:schemeClr val="tx1"/>
          </a:solidFill>
          <a:latin typeface="+mn-lt"/>
          <a:ea typeface="+mn-ea"/>
        </a:defRPr>
      </a:lvl7pPr>
      <a:lvl8pPr marL="3428980" indent="-228598" algn="l" rtl="0" fontAlgn="base">
        <a:spcBef>
          <a:spcPct val="20000"/>
        </a:spcBef>
        <a:spcAft>
          <a:spcPct val="0"/>
        </a:spcAft>
        <a:buChar char="»"/>
        <a:defRPr kumimoji="1" sz="2000">
          <a:solidFill>
            <a:schemeClr val="tx1"/>
          </a:solidFill>
          <a:latin typeface="+mn-lt"/>
          <a:ea typeface="+mn-ea"/>
        </a:defRPr>
      </a:lvl8pPr>
      <a:lvl9pPr marL="3886177" indent="-228598"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6675" y="81189"/>
            <a:ext cx="8229600" cy="499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2051" name="Rectangle 3"/>
          <p:cNvSpPr>
            <a:spLocks noGrp="1" noChangeArrowheads="1"/>
          </p:cNvSpPr>
          <p:nvPr>
            <p:ph type="body" idx="1"/>
          </p:nvPr>
        </p:nvSpPr>
        <p:spPr bwMode="auto">
          <a:xfrm>
            <a:off x="457200" y="81572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36550" name="Rectangle 6"/>
          <p:cNvSpPr>
            <a:spLocks noGrp="1" noChangeArrowheads="1"/>
          </p:cNvSpPr>
          <p:nvPr>
            <p:ph type="sldNum" sz="quarter" idx="4"/>
          </p:nvPr>
        </p:nvSpPr>
        <p:spPr bwMode="auto">
          <a:xfrm>
            <a:off x="7780840" y="6447723"/>
            <a:ext cx="11811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50">
                <a:solidFill>
                  <a:schemeClr val="tx1"/>
                </a:solidFill>
                <a:latin typeface="Meiryo UI" panose="020B0604030504040204" pitchFamily="50" charset="-128"/>
                <a:ea typeface="Meiryo UI" panose="020B0604030504040204" pitchFamily="50" charset="-128"/>
              </a:defRPr>
            </a:lvl1pPr>
          </a:lstStyle>
          <a:p>
            <a:pPr fontAlgn="base">
              <a:spcBef>
                <a:spcPct val="0"/>
              </a:spcBef>
              <a:spcAft>
                <a:spcPct val="0"/>
              </a:spcAft>
              <a:defRPr/>
            </a:pPr>
            <a:fld id="{E54A31F8-AB12-4BBE-B1AD-EF45C4B960C3}" type="slidenum">
              <a:rPr lang="en-US" altLang="ja-JP" smtClean="0">
                <a:solidFill>
                  <a:srgbClr val="000000"/>
                </a:solidFill>
              </a:rPr>
              <a:pPr fontAlgn="base">
                <a:spcBef>
                  <a:spcPct val="0"/>
                </a:spcBef>
                <a:spcAft>
                  <a:spcPct val="0"/>
                </a:spcAft>
                <a:defRPr/>
              </a:pPr>
              <a:t>‹#›</a:t>
            </a:fld>
            <a:endParaRPr lang="en-US" altLang="ja-JP" dirty="0">
              <a:solidFill>
                <a:srgbClr val="000000"/>
              </a:solidFill>
            </a:endParaRPr>
          </a:p>
        </p:txBody>
      </p:sp>
      <p:sp>
        <p:nvSpPr>
          <p:cNvPr id="12" name="Line 13">
            <a:extLst>
              <a:ext uri="{FF2B5EF4-FFF2-40B4-BE49-F238E27FC236}">
                <a16:creationId xmlns:a16="http://schemas.microsoft.com/office/drawing/2014/main" id="{4F79F119-3814-4DC1-8723-187F7D155383}"/>
              </a:ext>
            </a:extLst>
          </p:cNvPr>
          <p:cNvSpPr>
            <a:spLocks noChangeShapeType="1"/>
          </p:cNvSpPr>
          <p:nvPr userDrawn="1"/>
        </p:nvSpPr>
        <p:spPr bwMode="auto">
          <a:xfrm>
            <a:off x="-15875" y="629962"/>
            <a:ext cx="9144000" cy="0"/>
          </a:xfrm>
          <a:prstGeom prst="line">
            <a:avLst/>
          </a:prstGeom>
          <a:noFill/>
          <a:ln w="57150" cmpd="thickThin">
            <a:solidFill>
              <a:srgbClr val="002060"/>
            </a:solidFill>
            <a:round/>
            <a:headEnd/>
            <a:tailEnd/>
          </a:ln>
        </p:spPr>
        <p:txBody>
          <a:bodyPr wrap="none" anchor="ctr"/>
          <a:lstStyle/>
          <a:p>
            <a:pPr algn="ctr" fontAlgn="base">
              <a:spcBef>
                <a:spcPct val="0"/>
              </a:spcBef>
              <a:spcAft>
                <a:spcPct val="0"/>
              </a:spcAft>
            </a:pPr>
            <a:endParaRPr lang="ja-JP" altLang="en-US" sz="2400" dirty="0">
              <a:solidFill>
                <a:srgbClr val="000000"/>
              </a:solidFill>
              <a:latin typeface="メイリオ" panose="020B0604030504040204" pitchFamily="50" charset="-128"/>
              <a:ea typeface="メイリオ" panose="020B0604030504040204" pitchFamily="50" charset="-128"/>
            </a:endParaRPr>
          </a:p>
        </p:txBody>
      </p:sp>
      <p:pic>
        <p:nvPicPr>
          <p:cNvPr id="13" name="図 6" descr="s_heart400 軽量版.jpg">
            <a:extLst>
              <a:ext uri="{FF2B5EF4-FFF2-40B4-BE49-F238E27FC236}">
                <a16:creationId xmlns:a16="http://schemas.microsoft.com/office/drawing/2014/main" id="{A0DC3122-144A-4569-AA05-DD9D53AE4EE5}"/>
              </a:ext>
            </a:extLst>
          </p:cNvPr>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8371391" y="21816"/>
            <a:ext cx="756735" cy="573636"/>
          </a:xfrm>
          <a:prstGeom prst="rect">
            <a:avLst/>
          </a:prstGeom>
          <a:noFill/>
          <a:ln w="9525">
            <a:noFill/>
            <a:miter lim="800000"/>
            <a:headEnd/>
            <a:tailEnd/>
          </a:ln>
        </p:spPr>
      </p:pic>
      <p:sp>
        <p:nvSpPr>
          <p:cNvPr id="3" name="フッター プレースホルダー 2">
            <a:extLst>
              <a:ext uri="{FF2B5EF4-FFF2-40B4-BE49-F238E27FC236}">
                <a16:creationId xmlns:a16="http://schemas.microsoft.com/office/drawing/2014/main" id="{6CFB5969-F82C-4EB5-95F0-9E7C3D15ED18}"/>
              </a:ext>
            </a:extLst>
          </p:cNvPr>
          <p:cNvSpPr>
            <a:spLocks noGrp="1"/>
          </p:cNvSpPr>
          <p:nvPr>
            <p:ph type="ftr" sz="quarter" idx="3"/>
          </p:nvPr>
        </p:nvSpPr>
        <p:spPr>
          <a:xfrm>
            <a:off x="-15875" y="6500814"/>
            <a:ext cx="430031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dirty="0"/>
              <a:t>先端技術活用推進課 </a:t>
            </a:r>
            <a:r>
              <a:rPr lang="en-US" altLang="ja-JP" dirty="0"/>
              <a:t>/</a:t>
            </a:r>
            <a:r>
              <a:rPr lang="ja-JP" altLang="en-US" dirty="0"/>
              <a:t> </a:t>
            </a:r>
            <a:r>
              <a:rPr lang="en-US" altLang="ja-JP" dirty="0"/>
              <a:t>Advanced</a:t>
            </a:r>
            <a:r>
              <a:rPr lang="ja-JP" altLang="en-US" dirty="0"/>
              <a:t> </a:t>
            </a:r>
            <a:r>
              <a:rPr lang="en-US" altLang="ja-JP" dirty="0"/>
              <a:t>Technology</a:t>
            </a:r>
            <a:r>
              <a:rPr lang="ja-JP" altLang="en-US" dirty="0"/>
              <a:t> </a:t>
            </a:r>
            <a:r>
              <a:rPr lang="en-US" altLang="ja-JP" dirty="0"/>
              <a:t>Promotion Div.</a:t>
            </a:r>
            <a:endParaRPr lang="ja-JP" altLang="en-US" dirty="0"/>
          </a:p>
        </p:txBody>
      </p:sp>
    </p:spTree>
    <p:extLst>
      <p:ext uri="{BB962C8B-B14F-4D97-AF65-F5344CB8AC3E}">
        <p14:creationId xmlns:p14="http://schemas.microsoft.com/office/powerpoint/2010/main" val="23468566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hf hdr="0" dt="0"/>
  <p:txStyles>
    <p:titleStyle>
      <a:lvl1pPr algn="l" rtl="0" eaLnBrk="0" fontAlgn="base" hangingPunct="0">
        <a:spcBef>
          <a:spcPct val="0"/>
        </a:spcBef>
        <a:spcAft>
          <a:spcPct val="0"/>
        </a:spcAft>
        <a:defRPr kumimoji="1" sz="2100" b="1">
          <a:solidFill>
            <a:schemeClr val="accent6">
              <a:lumMod val="75000"/>
            </a:schemeClr>
          </a:solidFill>
          <a:latin typeface="Meiryo UI" panose="020B0604030504040204" pitchFamily="50" charset="-128"/>
          <a:ea typeface="Meiryo UI" panose="020B0604030504040204" pitchFamily="50" charset="-128"/>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899" algn="ctr" rtl="0" fontAlgn="base">
        <a:spcBef>
          <a:spcPct val="0"/>
        </a:spcBef>
        <a:spcAft>
          <a:spcPct val="0"/>
        </a:spcAft>
        <a:defRPr kumimoji="1" sz="3300">
          <a:solidFill>
            <a:schemeClr val="tx2"/>
          </a:solidFill>
          <a:latin typeface="Arial" charset="0"/>
          <a:ea typeface="ＭＳ Ｐゴシック" pitchFamily="50" charset="-128"/>
        </a:defRPr>
      </a:lvl6pPr>
      <a:lvl7pPr marL="685796" algn="ctr" rtl="0" fontAlgn="base">
        <a:spcBef>
          <a:spcPct val="0"/>
        </a:spcBef>
        <a:spcAft>
          <a:spcPct val="0"/>
        </a:spcAft>
        <a:defRPr kumimoji="1" sz="3300">
          <a:solidFill>
            <a:schemeClr val="tx2"/>
          </a:solidFill>
          <a:latin typeface="Arial" charset="0"/>
          <a:ea typeface="ＭＳ Ｐゴシック" pitchFamily="50" charset="-128"/>
        </a:defRPr>
      </a:lvl7pPr>
      <a:lvl8pPr marL="1028694" algn="ctr" rtl="0" fontAlgn="base">
        <a:spcBef>
          <a:spcPct val="0"/>
        </a:spcBef>
        <a:spcAft>
          <a:spcPct val="0"/>
        </a:spcAft>
        <a:defRPr kumimoji="1" sz="3300">
          <a:solidFill>
            <a:schemeClr val="tx2"/>
          </a:solidFill>
          <a:latin typeface="Arial" charset="0"/>
          <a:ea typeface="ＭＳ Ｐゴシック" pitchFamily="50" charset="-128"/>
        </a:defRPr>
      </a:lvl8pPr>
      <a:lvl9pPr marL="1371592" algn="ctr" rtl="0" fontAlgn="base">
        <a:spcBef>
          <a:spcPct val="0"/>
        </a:spcBef>
        <a:spcAft>
          <a:spcPct val="0"/>
        </a:spcAft>
        <a:defRPr kumimoji="1" sz="3300">
          <a:solidFill>
            <a:schemeClr val="tx2"/>
          </a:solidFill>
          <a:latin typeface="Arial" charset="0"/>
          <a:ea typeface="ＭＳ Ｐゴシック" pitchFamily="50" charset="-128"/>
        </a:defRPr>
      </a:lvl9pPr>
    </p:titleStyle>
    <p:bodyStyle>
      <a:lvl1pPr marL="257174" indent="-257174" algn="l" rtl="0" eaLnBrk="0" fontAlgn="base" hangingPunct="0">
        <a:spcBef>
          <a:spcPct val="20000"/>
        </a:spcBef>
        <a:spcAft>
          <a:spcPct val="0"/>
        </a:spcAft>
        <a:buChar char="•"/>
        <a:defRPr kumimoji="1" sz="2400">
          <a:solidFill>
            <a:schemeClr val="tx1"/>
          </a:solidFill>
          <a:latin typeface="Meiryo UI" panose="020B0604030504040204" pitchFamily="50" charset="-128"/>
          <a:ea typeface="Meiryo UI" panose="020B0604030504040204" pitchFamily="50" charset="-128"/>
          <a:cs typeface="+mn-cs"/>
        </a:defRPr>
      </a:lvl1pPr>
      <a:lvl2pPr marL="557210" indent="-214311" algn="l" rtl="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2pPr>
      <a:lvl3pPr marL="857245" indent="-171449" algn="l" rtl="0" eaLnBrk="0" fontAlgn="base" hangingPunct="0">
        <a:spcBef>
          <a:spcPct val="20000"/>
        </a:spcBef>
        <a:spcAft>
          <a:spcPct val="0"/>
        </a:spcAft>
        <a:buChar char="•"/>
        <a:defRPr kumimoji="1" sz="1800">
          <a:solidFill>
            <a:schemeClr val="tx1"/>
          </a:solidFill>
          <a:latin typeface="Meiryo UI" panose="020B0604030504040204" pitchFamily="50" charset="-128"/>
          <a:ea typeface="Meiryo UI" panose="020B0604030504040204" pitchFamily="50" charset="-128"/>
        </a:defRPr>
      </a:lvl3pPr>
      <a:lvl4pPr marL="1200143" indent="-171449" algn="l" rtl="0" eaLnBrk="0" fontAlgn="base" hangingPunct="0">
        <a:spcBef>
          <a:spcPct val="20000"/>
        </a:spcBef>
        <a:spcAft>
          <a:spcPct val="0"/>
        </a:spcAft>
        <a:buChar char="–"/>
        <a:defRPr kumimoji="1" sz="1500">
          <a:solidFill>
            <a:schemeClr val="tx1"/>
          </a:solidFill>
          <a:latin typeface="Meiryo UI" panose="020B0604030504040204" pitchFamily="50" charset="-128"/>
          <a:ea typeface="Meiryo UI" panose="020B0604030504040204" pitchFamily="50" charset="-128"/>
        </a:defRPr>
      </a:lvl4pPr>
      <a:lvl5pPr marL="1543041" indent="-171449" algn="l" rtl="0" eaLnBrk="0" fontAlgn="base" hangingPunct="0">
        <a:spcBef>
          <a:spcPct val="20000"/>
        </a:spcBef>
        <a:spcAft>
          <a:spcPct val="0"/>
        </a:spcAft>
        <a:buChar char="»"/>
        <a:defRPr kumimoji="1" sz="1500">
          <a:solidFill>
            <a:schemeClr val="tx1"/>
          </a:solidFill>
          <a:latin typeface="Meiryo UI" panose="020B0604030504040204" pitchFamily="50" charset="-128"/>
          <a:ea typeface="Meiryo UI" panose="020B0604030504040204" pitchFamily="50" charset="-128"/>
        </a:defRPr>
      </a:lvl5pPr>
      <a:lvl6pPr marL="1885939" indent="-171449" algn="l" rtl="0" fontAlgn="base">
        <a:spcBef>
          <a:spcPct val="20000"/>
        </a:spcBef>
        <a:spcAft>
          <a:spcPct val="0"/>
        </a:spcAft>
        <a:buChar char="»"/>
        <a:defRPr kumimoji="1" sz="1500">
          <a:solidFill>
            <a:schemeClr val="tx1"/>
          </a:solidFill>
          <a:latin typeface="+mn-lt"/>
          <a:ea typeface="+mn-ea"/>
        </a:defRPr>
      </a:lvl6pPr>
      <a:lvl7pPr marL="2228837" indent="-171449" algn="l" rtl="0" fontAlgn="base">
        <a:spcBef>
          <a:spcPct val="20000"/>
        </a:spcBef>
        <a:spcAft>
          <a:spcPct val="0"/>
        </a:spcAft>
        <a:buChar char="»"/>
        <a:defRPr kumimoji="1" sz="1500">
          <a:solidFill>
            <a:schemeClr val="tx1"/>
          </a:solidFill>
          <a:latin typeface="+mn-lt"/>
          <a:ea typeface="+mn-ea"/>
        </a:defRPr>
      </a:lvl7pPr>
      <a:lvl8pPr marL="2571735" indent="-171449" algn="l" rtl="0" fontAlgn="base">
        <a:spcBef>
          <a:spcPct val="20000"/>
        </a:spcBef>
        <a:spcAft>
          <a:spcPct val="0"/>
        </a:spcAft>
        <a:buChar char="»"/>
        <a:defRPr kumimoji="1" sz="1500">
          <a:solidFill>
            <a:schemeClr val="tx1"/>
          </a:solidFill>
          <a:latin typeface="+mn-lt"/>
          <a:ea typeface="+mn-ea"/>
        </a:defRPr>
      </a:lvl8pPr>
      <a:lvl9pPr marL="2914633" indent="-171449"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796" rtl="0" eaLnBrk="1" latinLnBrk="0" hangingPunct="1">
        <a:defRPr kumimoji="1" sz="1350" kern="1200">
          <a:solidFill>
            <a:schemeClr val="tx1"/>
          </a:solidFill>
          <a:latin typeface="+mn-lt"/>
          <a:ea typeface="+mn-ea"/>
          <a:cs typeface="+mn-cs"/>
        </a:defRPr>
      </a:lvl1pPr>
      <a:lvl2pPr marL="342899" algn="l" defTabSz="685796" rtl="0" eaLnBrk="1" latinLnBrk="0" hangingPunct="1">
        <a:defRPr kumimoji="1" sz="1350" kern="1200">
          <a:solidFill>
            <a:schemeClr val="tx1"/>
          </a:solidFill>
          <a:latin typeface="+mn-lt"/>
          <a:ea typeface="+mn-ea"/>
          <a:cs typeface="+mn-cs"/>
        </a:defRPr>
      </a:lvl2pPr>
      <a:lvl3pPr marL="685796" algn="l" defTabSz="685796" rtl="0" eaLnBrk="1" latinLnBrk="0" hangingPunct="1">
        <a:defRPr kumimoji="1" sz="1350" kern="1200">
          <a:solidFill>
            <a:schemeClr val="tx1"/>
          </a:solidFill>
          <a:latin typeface="+mn-lt"/>
          <a:ea typeface="+mn-ea"/>
          <a:cs typeface="+mn-cs"/>
        </a:defRPr>
      </a:lvl3pPr>
      <a:lvl4pPr marL="1028694" algn="l" defTabSz="685796" rtl="0" eaLnBrk="1" latinLnBrk="0" hangingPunct="1">
        <a:defRPr kumimoji="1" sz="1350" kern="1200">
          <a:solidFill>
            <a:schemeClr val="tx1"/>
          </a:solidFill>
          <a:latin typeface="+mn-lt"/>
          <a:ea typeface="+mn-ea"/>
          <a:cs typeface="+mn-cs"/>
        </a:defRPr>
      </a:lvl4pPr>
      <a:lvl5pPr marL="1371592" algn="l" defTabSz="685796" rtl="0" eaLnBrk="1" latinLnBrk="0" hangingPunct="1">
        <a:defRPr kumimoji="1" sz="1350" kern="1200">
          <a:solidFill>
            <a:schemeClr val="tx1"/>
          </a:solidFill>
          <a:latin typeface="+mn-lt"/>
          <a:ea typeface="+mn-ea"/>
          <a:cs typeface="+mn-cs"/>
        </a:defRPr>
      </a:lvl5pPr>
      <a:lvl6pPr marL="1714490" algn="l" defTabSz="685796" rtl="0" eaLnBrk="1" latinLnBrk="0" hangingPunct="1">
        <a:defRPr kumimoji="1" sz="1350" kern="1200">
          <a:solidFill>
            <a:schemeClr val="tx1"/>
          </a:solidFill>
          <a:latin typeface="+mn-lt"/>
          <a:ea typeface="+mn-ea"/>
          <a:cs typeface="+mn-cs"/>
        </a:defRPr>
      </a:lvl6pPr>
      <a:lvl7pPr marL="2057389" algn="l" defTabSz="685796" rtl="0" eaLnBrk="1" latinLnBrk="0" hangingPunct="1">
        <a:defRPr kumimoji="1" sz="1350" kern="1200">
          <a:solidFill>
            <a:schemeClr val="tx1"/>
          </a:solidFill>
          <a:latin typeface="+mn-lt"/>
          <a:ea typeface="+mn-ea"/>
          <a:cs typeface="+mn-cs"/>
        </a:defRPr>
      </a:lvl7pPr>
      <a:lvl8pPr marL="2400286" algn="l" defTabSz="685796" rtl="0" eaLnBrk="1" latinLnBrk="0" hangingPunct="1">
        <a:defRPr kumimoji="1" sz="1350" kern="1200">
          <a:solidFill>
            <a:schemeClr val="tx1"/>
          </a:solidFill>
          <a:latin typeface="+mn-lt"/>
          <a:ea typeface="+mn-ea"/>
          <a:cs typeface="+mn-cs"/>
        </a:defRPr>
      </a:lvl8pPr>
      <a:lvl9pPr marL="2743184" algn="l" defTabSz="685796"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jpe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p:cNvSpPr txBox="1">
            <a:spLocks/>
          </p:cNvSpPr>
          <p:nvPr/>
        </p:nvSpPr>
        <p:spPr bwMode="auto">
          <a:xfrm>
            <a:off x="0" y="1001817"/>
            <a:ext cx="9144000" cy="8734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chemeClr val="accent6">
                    <a:lumMod val="75000"/>
                  </a:schemeClr>
                </a:solidFill>
                <a:latin typeface="Meiryo UI" panose="020B0604030504040204" pitchFamily="50" charset="-128"/>
                <a:ea typeface="Meiryo UI" panose="020B0604030504040204" pitchFamily="50" charset="-128"/>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899" algn="ctr" rtl="0" fontAlgn="base">
              <a:spcBef>
                <a:spcPct val="0"/>
              </a:spcBef>
              <a:spcAft>
                <a:spcPct val="0"/>
              </a:spcAft>
              <a:defRPr kumimoji="1" sz="3300">
                <a:solidFill>
                  <a:schemeClr val="tx2"/>
                </a:solidFill>
                <a:latin typeface="Arial" charset="0"/>
                <a:ea typeface="ＭＳ Ｐゴシック" pitchFamily="50" charset="-128"/>
              </a:defRPr>
            </a:lvl6pPr>
            <a:lvl7pPr marL="685796" algn="ctr" rtl="0" fontAlgn="base">
              <a:spcBef>
                <a:spcPct val="0"/>
              </a:spcBef>
              <a:spcAft>
                <a:spcPct val="0"/>
              </a:spcAft>
              <a:defRPr kumimoji="1" sz="3300">
                <a:solidFill>
                  <a:schemeClr val="tx2"/>
                </a:solidFill>
                <a:latin typeface="Arial" charset="0"/>
                <a:ea typeface="ＭＳ Ｐゴシック" pitchFamily="50" charset="-128"/>
              </a:defRPr>
            </a:lvl7pPr>
            <a:lvl8pPr marL="1028694" algn="ctr" rtl="0" fontAlgn="base">
              <a:spcBef>
                <a:spcPct val="0"/>
              </a:spcBef>
              <a:spcAft>
                <a:spcPct val="0"/>
              </a:spcAft>
              <a:defRPr kumimoji="1" sz="3300">
                <a:solidFill>
                  <a:schemeClr val="tx2"/>
                </a:solidFill>
                <a:latin typeface="Arial" charset="0"/>
                <a:ea typeface="ＭＳ Ｐゴシック" pitchFamily="50" charset="-128"/>
              </a:defRPr>
            </a:lvl8pPr>
            <a:lvl9pPr marL="1371592" algn="ctr" rtl="0" fontAlgn="base">
              <a:spcBef>
                <a:spcPct val="0"/>
              </a:spcBef>
              <a:spcAft>
                <a:spcPct val="0"/>
              </a:spcAft>
              <a:defRPr kumimoji="1" sz="3300">
                <a:solidFill>
                  <a:schemeClr val="tx2"/>
                </a:solidFill>
                <a:latin typeface="Arial" charset="0"/>
                <a:ea typeface="ＭＳ Ｐゴシック" pitchFamily="50" charset="-128"/>
              </a:defRPr>
            </a:lvl9pPr>
          </a:lstStyle>
          <a:p>
            <a:pPr algn="ctr"/>
            <a:r>
              <a:rPr lang="ja-JP" altLang="en-US" sz="4800" b="0" kern="0" dirty="0" smtClean="0">
                <a:solidFill>
                  <a:schemeClr val="tx1"/>
                </a:solidFill>
              </a:rPr>
              <a:t>県政タウンミーティング</a:t>
            </a:r>
            <a:endParaRPr lang="ja-JP" altLang="en-US" sz="4800" b="0" kern="0" dirty="0">
              <a:solidFill>
                <a:schemeClr val="tx1"/>
              </a:solidFill>
            </a:endParaRPr>
          </a:p>
        </p:txBody>
      </p:sp>
      <p:sp>
        <p:nvSpPr>
          <p:cNvPr id="7" name="タイトル 4"/>
          <p:cNvSpPr txBox="1">
            <a:spLocks/>
          </p:cNvSpPr>
          <p:nvPr/>
        </p:nvSpPr>
        <p:spPr bwMode="auto">
          <a:xfrm>
            <a:off x="0" y="4961947"/>
            <a:ext cx="9144000" cy="13433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chemeClr val="accent6">
                    <a:lumMod val="75000"/>
                  </a:schemeClr>
                </a:solidFill>
                <a:latin typeface="Meiryo UI" panose="020B0604030504040204" pitchFamily="50" charset="-128"/>
                <a:ea typeface="Meiryo UI" panose="020B0604030504040204" pitchFamily="50" charset="-128"/>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899" algn="ctr" rtl="0" fontAlgn="base">
              <a:spcBef>
                <a:spcPct val="0"/>
              </a:spcBef>
              <a:spcAft>
                <a:spcPct val="0"/>
              </a:spcAft>
              <a:defRPr kumimoji="1" sz="3300">
                <a:solidFill>
                  <a:schemeClr val="tx2"/>
                </a:solidFill>
                <a:latin typeface="Arial" charset="0"/>
                <a:ea typeface="ＭＳ Ｐゴシック" pitchFamily="50" charset="-128"/>
              </a:defRPr>
            </a:lvl6pPr>
            <a:lvl7pPr marL="685796" algn="ctr" rtl="0" fontAlgn="base">
              <a:spcBef>
                <a:spcPct val="0"/>
              </a:spcBef>
              <a:spcAft>
                <a:spcPct val="0"/>
              </a:spcAft>
              <a:defRPr kumimoji="1" sz="3300">
                <a:solidFill>
                  <a:schemeClr val="tx2"/>
                </a:solidFill>
                <a:latin typeface="Arial" charset="0"/>
                <a:ea typeface="ＭＳ Ｐゴシック" pitchFamily="50" charset="-128"/>
              </a:defRPr>
            </a:lvl7pPr>
            <a:lvl8pPr marL="1028694" algn="ctr" rtl="0" fontAlgn="base">
              <a:spcBef>
                <a:spcPct val="0"/>
              </a:spcBef>
              <a:spcAft>
                <a:spcPct val="0"/>
              </a:spcAft>
              <a:defRPr kumimoji="1" sz="3300">
                <a:solidFill>
                  <a:schemeClr val="tx2"/>
                </a:solidFill>
                <a:latin typeface="Arial" charset="0"/>
                <a:ea typeface="ＭＳ Ｐゴシック" pitchFamily="50" charset="-128"/>
              </a:defRPr>
            </a:lvl8pPr>
            <a:lvl9pPr marL="1371592" algn="ctr" rtl="0" fontAlgn="base">
              <a:spcBef>
                <a:spcPct val="0"/>
              </a:spcBef>
              <a:spcAft>
                <a:spcPct val="0"/>
              </a:spcAft>
              <a:defRPr kumimoji="1" sz="3300">
                <a:solidFill>
                  <a:schemeClr val="tx2"/>
                </a:solidFill>
                <a:latin typeface="Arial" charset="0"/>
                <a:ea typeface="ＭＳ Ｐゴシック" pitchFamily="50" charset="-128"/>
              </a:defRPr>
            </a:lvl9pPr>
          </a:lstStyle>
          <a:p>
            <a:pPr algn="ctr"/>
            <a:r>
              <a:rPr lang="en-US" altLang="ja-JP" sz="3200" b="0" kern="0" dirty="0" smtClean="0">
                <a:solidFill>
                  <a:schemeClr val="tx1"/>
                </a:solidFill>
              </a:rPr>
              <a:t>2020</a:t>
            </a:r>
            <a:r>
              <a:rPr lang="ja-JP" altLang="en-US" sz="3200" b="0" kern="0" dirty="0" smtClean="0">
                <a:solidFill>
                  <a:schemeClr val="tx1"/>
                </a:solidFill>
              </a:rPr>
              <a:t>年（令和２年）</a:t>
            </a:r>
            <a:r>
              <a:rPr lang="en-US" altLang="ja-JP" sz="3200" b="0" kern="0" dirty="0" smtClean="0">
                <a:solidFill>
                  <a:schemeClr val="tx1"/>
                </a:solidFill>
              </a:rPr>
              <a:t>12</a:t>
            </a:r>
            <a:r>
              <a:rPr lang="ja-JP" altLang="en-US" sz="3200" b="0" kern="0" dirty="0" smtClean="0">
                <a:solidFill>
                  <a:schemeClr val="tx1"/>
                </a:solidFill>
              </a:rPr>
              <a:t>月</a:t>
            </a:r>
            <a:r>
              <a:rPr lang="en-US" altLang="ja-JP" sz="3200" b="0" kern="0" dirty="0" smtClean="0">
                <a:solidFill>
                  <a:schemeClr val="tx1"/>
                </a:solidFill>
              </a:rPr>
              <a:t>15</a:t>
            </a:r>
            <a:r>
              <a:rPr lang="ja-JP" altLang="en-US" sz="3200" b="0" kern="0" dirty="0" smtClean="0">
                <a:solidFill>
                  <a:schemeClr val="tx1"/>
                </a:solidFill>
              </a:rPr>
              <a:t>日（火）</a:t>
            </a:r>
            <a:endParaRPr lang="en-US" altLang="ja-JP" sz="3200" b="0" kern="0" dirty="0" smtClean="0">
              <a:solidFill>
                <a:schemeClr val="tx1"/>
              </a:solidFill>
            </a:endParaRPr>
          </a:p>
          <a:p>
            <a:pPr algn="ctr"/>
            <a:r>
              <a:rPr lang="ja-JP" altLang="en-US" sz="3200" b="0" kern="0" dirty="0" smtClean="0">
                <a:solidFill>
                  <a:schemeClr val="tx1"/>
                </a:solidFill>
              </a:rPr>
              <a:t>松本市 Ｍウイング文化センター</a:t>
            </a:r>
            <a:r>
              <a:rPr lang="ja-JP" altLang="en-US" sz="3200" b="0" kern="0" dirty="0">
                <a:solidFill>
                  <a:schemeClr val="tx1"/>
                </a:solidFill>
              </a:rPr>
              <a:t> </a:t>
            </a:r>
            <a:r>
              <a:rPr lang="en-US" altLang="ja-JP" sz="3200" b="0" kern="0" dirty="0" smtClean="0">
                <a:solidFill>
                  <a:schemeClr val="tx1"/>
                </a:solidFill>
              </a:rPr>
              <a:t>6</a:t>
            </a:r>
            <a:r>
              <a:rPr lang="ja-JP" altLang="en-US" sz="3200" b="0" kern="0" dirty="0" smtClean="0">
                <a:solidFill>
                  <a:schemeClr val="tx1"/>
                </a:solidFill>
              </a:rPr>
              <a:t>階ホール</a:t>
            </a:r>
            <a:endParaRPr lang="ja-JP" altLang="en-US" sz="3200" b="0" kern="0" dirty="0">
              <a:solidFill>
                <a:schemeClr val="tx1"/>
              </a:solidFill>
            </a:endParaRPr>
          </a:p>
        </p:txBody>
      </p:sp>
      <p:sp>
        <p:nvSpPr>
          <p:cNvPr id="8" name="テキスト ボックス 7"/>
          <p:cNvSpPr txBox="1"/>
          <p:nvPr/>
        </p:nvSpPr>
        <p:spPr>
          <a:xfrm>
            <a:off x="177423" y="2535946"/>
            <a:ext cx="8789155" cy="1754326"/>
          </a:xfrm>
          <a:prstGeom prst="rect">
            <a:avLst/>
          </a:prstGeom>
          <a:noFill/>
        </p:spPr>
        <p:txBody>
          <a:bodyPr wrap="square" rtlCol="0">
            <a:spAutoFit/>
          </a:bodyPr>
          <a:lstStyle/>
          <a:p>
            <a:pPr algn="ctr" defTabSz="685800">
              <a:defRPr/>
            </a:pPr>
            <a:r>
              <a:rPr lang="ja-JP" altLang="en-US" sz="5400" b="1" dirty="0" smtClean="0">
                <a:solidFill>
                  <a:prstClr val="black"/>
                </a:solidFill>
                <a:latin typeface="MS UI Gothic" panose="020B0600070205080204" pitchFamily="50" charset="-128"/>
                <a:ea typeface="MS UI Gothic" panose="020B0600070205080204" pitchFamily="50" charset="-128"/>
              </a:rPr>
              <a:t>長野県の新型コロナウイルス</a:t>
            </a:r>
            <a:endParaRPr lang="en-US" altLang="ja-JP" sz="5400" b="1" dirty="0" smtClean="0">
              <a:solidFill>
                <a:prstClr val="black"/>
              </a:solidFill>
              <a:latin typeface="MS UI Gothic" panose="020B0600070205080204" pitchFamily="50" charset="-128"/>
              <a:ea typeface="MS UI Gothic" panose="020B0600070205080204" pitchFamily="50" charset="-128"/>
            </a:endParaRPr>
          </a:p>
          <a:p>
            <a:pPr algn="ctr" defTabSz="685800">
              <a:defRPr/>
            </a:pPr>
            <a:r>
              <a:rPr lang="ja-JP" altLang="en-US" sz="5400" b="1" dirty="0" smtClean="0">
                <a:solidFill>
                  <a:prstClr val="black"/>
                </a:solidFill>
                <a:latin typeface="MS UI Gothic" panose="020B0600070205080204" pitchFamily="50" charset="-128"/>
                <a:ea typeface="MS UI Gothic" panose="020B0600070205080204" pitchFamily="50" charset="-128"/>
              </a:rPr>
              <a:t>感染症対策</a:t>
            </a:r>
            <a:endParaRPr lang="ja-JP" altLang="en-US" sz="5400" b="1" dirty="0">
              <a:solidFill>
                <a:prstClr val="black"/>
              </a:solidFill>
              <a:latin typeface="MS UI Gothic" panose="020B0600070205080204" pitchFamily="50" charset="-128"/>
              <a:ea typeface="MS UI Gothic" panose="020B0600070205080204" pitchFamily="50" charset="-128"/>
            </a:endParaRPr>
          </a:p>
        </p:txBody>
      </p:sp>
      <p:sp>
        <p:nvSpPr>
          <p:cNvPr id="2" name="正方形/長方形 1"/>
          <p:cNvSpPr/>
          <p:nvPr/>
        </p:nvSpPr>
        <p:spPr bwMode="auto">
          <a:xfrm>
            <a:off x="436728" y="2366592"/>
            <a:ext cx="8256895" cy="2137167"/>
          </a:xfrm>
          <a:prstGeom prst="rect">
            <a:avLst/>
          </a:prstGeom>
          <a:noFill/>
          <a:ln w="38100" cap="flat" cmpd="sng" algn="ctr">
            <a:solidFill>
              <a:srgbClr val="0066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dirty="0" smtClean="0">
              <a:solidFill>
                <a:schemeClr val="tx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689843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4"/>
          <p:cNvSpPr txBox="1">
            <a:spLocks/>
          </p:cNvSpPr>
          <p:nvPr/>
        </p:nvSpPr>
        <p:spPr bwMode="auto">
          <a:xfrm>
            <a:off x="-27297" y="0"/>
            <a:ext cx="7861111" cy="6277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chemeClr val="accent6">
                    <a:lumMod val="75000"/>
                  </a:schemeClr>
                </a:solidFill>
                <a:latin typeface="Meiryo UI" panose="020B0604030504040204" pitchFamily="50" charset="-128"/>
                <a:ea typeface="Meiryo UI" panose="020B0604030504040204" pitchFamily="50" charset="-128"/>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899" algn="ctr" rtl="0" fontAlgn="base">
              <a:spcBef>
                <a:spcPct val="0"/>
              </a:spcBef>
              <a:spcAft>
                <a:spcPct val="0"/>
              </a:spcAft>
              <a:defRPr kumimoji="1" sz="3300">
                <a:solidFill>
                  <a:schemeClr val="tx2"/>
                </a:solidFill>
                <a:latin typeface="Arial" charset="0"/>
                <a:ea typeface="ＭＳ Ｐゴシック" pitchFamily="50" charset="-128"/>
              </a:defRPr>
            </a:lvl6pPr>
            <a:lvl7pPr marL="685796" algn="ctr" rtl="0" fontAlgn="base">
              <a:spcBef>
                <a:spcPct val="0"/>
              </a:spcBef>
              <a:spcAft>
                <a:spcPct val="0"/>
              </a:spcAft>
              <a:defRPr kumimoji="1" sz="3300">
                <a:solidFill>
                  <a:schemeClr val="tx2"/>
                </a:solidFill>
                <a:latin typeface="Arial" charset="0"/>
                <a:ea typeface="ＭＳ Ｐゴシック" pitchFamily="50" charset="-128"/>
              </a:defRPr>
            </a:lvl7pPr>
            <a:lvl8pPr marL="1028694" algn="ctr" rtl="0" fontAlgn="base">
              <a:spcBef>
                <a:spcPct val="0"/>
              </a:spcBef>
              <a:spcAft>
                <a:spcPct val="0"/>
              </a:spcAft>
              <a:defRPr kumimoji="1" sz="3300">
                <a:solidFill>
                  <a:schemeClr val="tx2"/>
                </a:solidFill>
                <a:latin typeface="Arial" charset="0"/>
                <a:ea typeface="ＭＳ Ｐゴシック" pitchFamily="50" charset="-128"/>
              </a:defRPr>
            </a:lvl8pPr>
            <a:lvl9pPr marL="1371592" algn="ctr" rtl="0" fontAlgn="base">
              <a:spcBef>
                <a:spcPct val="0"/>
              </a:spcBef>
              <a:spcAft>
                <a:spcPct val="0"/>
              </a:spcAft>
              <a:defRPr kumimoji="1" sz="3300">
                <a:solidFill>
                  <a:schemeClr val="tx2"/>
                </a:solidFill>
                <a:latin typeface="Arial"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3000" b="0" i="0" u="none" strike="noStrike" kern="0" cap="none" spc="0" normalizeH="0" baseline="0" noProof="0" dirty="0">
                <a:ln>
                  <a:noFill/>
                </a:ln>
                <a:solidFill>
                  <a:srgbClr val="000000"/>
                </a:solidFill>
                <a:effectLst/>
                <a:uLnTx/>
                <a:uFillTx/>
                <a:latin typeface="MS UI Gothic" panose="020B0600070205080204" pitchFamily="50" charset="-128"/>
                <a:ea typeface="MS UI Gothic" panose="020B0600070205080204" pitchFamily="50" charset="-128"/>
                <a:cs typeface="+mj-cs"/>
              </a:rPr>
              <a:t> </a:t>
            </a:r>
            <a:r>
              <a:rPr kumimoji="1" lang="ja-JP" altLang="en-US" sz="3000" b="0" i="0" u="none" strike="noStrike" kern="0" cap="none" spc="0" normalizeH="0" baseline="0" noProof="0" dirty="0">
                <a:ln>
                  <a:noFill/>
                </a:ln>
                <a:solidFill>
                  <a:srgbClr val="000000"/>
                </a:solidFill>
                <a:effectLst/>
                <a:uLnTx/>
                <a:uFillTx/>
                <a:latin typeface="MS UI Gothic" panose="020B0600070205080204" pitchFamily="50" charset="-128"/>
                <a:ea typeface="MS UI Gothic" panose="020B0600070205080204" pitchFamily="50" charset="-128"/>
                <a:cs typeface="+mj-cs"/>
              </a:rPr>
              <a:t>全県</a:t>
            </a:r>
            <a:r>
              <a:rPr kumimoji="1" lang="ja-JP" altLang="en-US" sz="3000" b="0" i="0" u="none" strike="noStrike" kern="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j-cs"/>
              </a:rPr>
              <a:t>の新規陽性者数</a:t>
            </a:r>
            <a:r>
              <a:rPr kumimoji="1" lang="ja-JP" altLang="en-US" sz="2400" b="0" i="0" u="none" strike="noStrike" kern="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j-cs"/>
              </a:rPr>
              <a:t>（日別・陽性判明日</a:t>
            </a:r>
            <a:r>
              <a:rPr kumimoji="1" lang="ja-JP" altLang="en-US" sz="2400" b="0" i="0" u="none" strike="noStrike" kern="0" cap="none" spc="0" normalizeH="0" baseline="0" noProof="0" dirty="0" err="1" smtClean="0">
                <a:ln>
                  <a:noFill/>
                </a:ln>
                <a:solidFill>
                  <a:srgbClr val="000000"/>
                </a:solidFill>
                <a:effectLst/>
                <a:uLnTx/>
                <a:uFillTx/>
                <a:latin typeface="MS UI Gothic" panose="020B0600070205080204" pitchFamily="50" charset="-128"/>
                <a:ea typeface="MS UI Gothic" panose="020B0600070205080204" pitchFamily="50" charset="-128"/>
                <a:cs typeface="+mj-cs"/>
              </a:rPr>
              <a:t>べ</a:t>
            </a:r>
            <a:r>
              <a:rPr kumimoji="1" lang="en-US" altLang="ja-JP" sz="2400" b="0" i="0" u="none" strike="noStrike" kern="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j-cs"/>
              </a:rPr>
              <a:t>―</a:t>
            </a:r>
            <a:r>
              <a:rPr kumimoji="1" lang="ja-JP" altLang="en-US" sz="2400" b="0" i="0" u="none" strike="noStrike" kern="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j-cs"/>
              </a:rPr>
              <a:t>ス）</a:t>
            </a:r>
            <a:endParaRPr kumimoji="1" lang="en-US" altLang="ja-JP" sz="3000" b="0" i="0" u="none" strike="noStrike" kern="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j-cs"/>
            </a:endParaRPr>
          </a:p>
        </p:txBody>
      </p:sp>
      <p:graphicFrame>
        <p:nvGraphicFramePr>
          <p:cNvPr id="6" name="グラフ 5">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456539872"/>
              </p:ext>
            </p:extLst>
          </p:nvPr>
        </p:nvGraphicFramePr>
        <p:xfrm>
          <a:off x="109182" y="750627"/>
          <a:ext cx="8816454" cy="5964072"/>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p:cNvSpPr txBox="1"/>
          <p:nvPr/>
        </p:nvSpPr>
        <p:spPr>
          <a:xfrm>
            <a:off x="-109185" y="655091"/>
            <a:ext cx="1009935" cy="338554"/>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（人）</a:t>
            </a:r>
          </a:p>
        </p:txBody>
      </p:sp>
      <p:sp>
        <p:nvSpPr>
          <p:cNvPr id="7" name="テキスト ボックス 6"/>
          <p:cNvSpPr txBox="1"/>
          <p:nvPr/>
        </p:nvSpPr>
        <p:spPr>
          <a:xfrm>
            <a:off x="9144000" y="670479"/>
            <a:ext cx="2863049" cy="646331"/>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12/14</a:t>
            </a:r>
            <a:r>
              <a:rPr kumimoji="1" lang="ja-JP" altLang="en-US" sz="36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現在</a:t>
            </a:r>
            <a:endParaRPr kumimoji="1" lang="en-US" altLang="ja-JP" sz="36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p:cNvSpPr>
            <a:spLocks noGrp="1"/>
          </p:cNvSpPr>
          <p:nvPr>
            <p:ph type="sldNum" sz="quarter" idx="10"/>
          </p:nvPr>
        </p:nvSpPr>
        <p:spPr>
          <a:xfrm>
            <a:off x="7958263" y="6447723"/>
            <a:ext cx="1181100" cy="476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正方形/長方形 3"/>
          <p:cNvSpPr/>
          <p:nvPr/>
        </p:nvSpPr>
        <p:spPr bwMode="auto">
          <a:xfrm>
            <a:off x="736979" y="849021"/>
            <a:ext cx="8188657" cy="467789"/>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直近１週間当たりの新規陽性者数</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が</a:t>
            </a:r>
            <a:r>
              <a:rPr kumimoji="1" lang="en-US" altLang="ja-JP" sz="200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150</a:t>
            </a:r>
            <a:r>
              <a:rPr kumimoji="1"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人</a:t>
            </a:r>
            <a:r>
              <a:rPr kumimoji="1" lang="ja-JP" altLang="en-US" sz="160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前後に増加</a:t>
            </a:r>
            <a:r>
              <a:rPr kumimoji="1" lang="ja-JP" altLang="en-US" sz="16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、人口</a:t>
            </a:r>
            <a:r>
              <a:rPr kumimoji="1" lang="en-US" altLang="ja-JP" sz="16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6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万人当たり</a:t>
            </a:r>
            <a:r>
              <a:rPr kumimoji="1" lang="ja-JP" altLang="en-US" sz="200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７．５１</a:t>
            </a:r>
            <a:r>
              <a:rPr kumimoji="1" lang="ja-JP" altLang="en-US" sz="160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人</a:t>
            </a:r>
          </a:p>
        </p:txBody>
      </p:sp>
    </p:spTree>
    <p:extLst>
      <p:ext uri="{BB962C8B-B14F-4D97-AF65-F5344CB8AC3E}">
        <p14:creationId xmlns:p14="http://schemas.microsoft.com/office/powerpoint/2010/main" val="204243256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4"/>
          <p:cNvSpPr txBox="1">
            <a:spLocks/>
          </p:cNvSpPr>
          <p:nvPr/>
        </p:nvSpPr>
        <p:spPr bwMode="auto">
          <a:xfrm>
            <a:off x="-27297" y="0"/>
            <a:ext cx="7861111" cy="6277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chemeClr val="accent6">
                    <a:lumMod val="75000"/>
                  </a:schemeClr>
                </a:solidFill>
                <a:latin typeface="Meiryo UI" panose="020B0604030504040204" pitchFamily="50" charset="-128"/>
                <a:ea typeface="Meiryo UI" panose="020B0604030504040204" pitchFamily="50" charset="-128"/>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899" algn="ctr" rtl="0" fontAlgn="base">
              <a:spcBef>
                <a:spcPct val="0"/>
              </a:spcBef>
              <a:spcAft>
                <a:spcPct val="0"/>
              </a:spcAft>
              <a:defRPr kumimoji="1" sz="3300">
                <a:solidFill>
                  <a:schemeClr val="tx2"/>
                </a:solidFill>
                <a:latin typeface="Arial" charset="0"/>
                <a:ea typeface="ＭＳ Ｐゴシック" pitchFamily="50" charset="-128"/>
              </a:defRPr>
            </a:lvl6pPr>
            <a:lvl7pPr marL="685796" algn="ctr" rtl="0" fontAlgn="base">
              <a:spcBef>
                <a:spcPct val="0"/>
              </a:spcBef>
              <a:spcAft>
                <a:spcPct val="0"/>
              </a:spcAft>
              <a:defRPr kumimoji="1" sz="3300">
                <a:solidFill>
                  <a:schemeClr val="tx2"/>
                </a:solidFill>
                <a:latin typeface="Arial" charset="0"/>
                <a:ea typeface="ＭＳ Ｐゴシック" pitchFamily="50" charset="-128"/>
              </a:defRPr>
            </a:lvl7pPr>
            <a:lvl8pPr marL="1028694" algn="ctr" rtl="0" fontAlgn="base">
              <a:spcBef>
                <a:spcPct val="0"/>
              </a:spcBef>
              <a:spcAft>
                <a:spcPct val="0"/>
              </a:spcAft>
              <a:defRPr kumimoji="1" sz="3300">
                <a:solidFill>
                  <a:schemeClr val="tx2"/>
                </a:solidFill>
                <a:latin typeface="Arial" charset="0"/>
                <a:ea typeface="ＭＳ Ｐゴシック" pitchFamily="50" charset="-128"/>
              </a:defRPr>
            </a:lvl8pPr>
            <a:lvl9pPr marL="1371592" algn="ctr" rtl="0" fontAlgn="base">
              <a:spcBef>
                <a:spcPct val="0"/>
              </a:spcBef>
              <a:spcAft>
                <a:spcPct val="0"/>
              </a:spcAft>
              <a:defRPr kumimoji="1" sz="3300">
                <a:solidFill>
                  <a:schemeClr val="tx2"/>
                </a:solidFill>
                <a:latin typeface="Arial"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3000" b="0" i="0" u="none" strike="noStrike" kern="0" cap="none" spc="0" normalizeH="0" baseline="0" noProof="0" dirty="0">
                <a:ln>
                  <a:noFill/>
                </a:ln>
                <a:solidFill>
                  <a:srgbClr val="000000"/>
                </a:solidFill>
                <a:effectLst/>
                <a:uLnTx/>
                <a:uFillTx/>
                <a:latin typeface="MS UI Gothic" panose="020B0600070205080204" pitchFamily="50" charset="-128"/>
                <a:ea typeface="MS UI Gothic" panose="020B0600070205080204" pitchFamily="50" charset="-128"/>
                <a:cs typeface="+mj-cs"/>
              </a:rPr>
              <a:t> </a:t>
            </a:r>
            <a:r>
              <a:rPr kumimoji="1" lang="ja-JP" altLang="en-US" sz="3000" b="0" i="0" u="none" strike="noStrike" kern="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j-cs"/>
              </a:rPr>
              <a:t>療養者の状況</a:t>
            </a:r>
            <a:r>
              <a:rPr kumimoji="1" lang="ja-JP" altLang="en-US" sz="2400" b="0" i="0" u="none" strike="noStrike" kern="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j-cs"/>
              </a:rPr>
              <a:t>（日別集計、各日とも</a:t>
            </a:r>
            <a:r>
              <a:rPr kumimoji="1" lang="en-US" altLang="ja-JP" sz="2400" b="0" i="0" u="none" strike="noStrike" kern="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j-cs"/>
              </a:rPr>
              <a:t>20</a:t>
            </a:r>
            <a:r>
              <a:rPr kumimoji="1" lang="ja-JP" altLang="en-US" sz="2400" b="0" i="0" u="none" strike="noStrike" kern="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j-cs"/>
              </a:rPr>
              <a:t>時時点の状況）</a:t>
            </a:r>
            <a:endParaRPr kumimoji="1" lang="en-US" altLang="ja-JP" sz="3000" b="0" i="0" u="none" strike="noStrike" kern="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j-cs"/>
            </a:endParaRPr>
          </a:p>
        </p:txBody>
      </p:sp>
      <p:graphicFrame>
        <p:nvGraphicFramePr>
          <p:cNvPr id="7" name="グラフ 6">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734642197"/>
              </p:ext>
            </p:extLst>
          </p:nvPr>
        </p:nvGraphicFramePr>
        <p:xfrm>
          <a:off x="196948" y="1355496"/>
          <a:ext cx="8707902" cy="5502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表 7"/>
          <p:cNvGraphicFramePr>
            <a:graphicFrameLocks noGrp="1"/>
          </p:cNvGraphicFramePr>
          <p:nvPr>
            <p:extLst/>
          </p:nvPr>
        </p:nvGraphicFramePr>
        <p:xfrm>
          <a:off x="841522" y="735696"/>
          <a:ext cx="3600000" cy="1440748"/>
        </p:xfrm>
        <a:graphic>
          <a:graphicData uri="http://schemas.openxmlformats.org/drawingml/2006/table">
            <a:tbl>
              <a:tblPr firstRow="1" bandRow="1"/>
              <a:tblGrid>
                <a:gridCol w="208280">
                  <a:extLst>
                    <a:ext uri="{9D8B030D-6E8A-4147-A177-3AD203B41FA5}">
                      <a16:colId xmlns:a16="http://schemas.microsoft.com/office/drawing/2014/main" val="1149921802"/>
                    </a:ext>
                  </a:extLst>
                </a:gridCol>
                <a:gridCol w="1761637">
                  <a:extLst>
                    <a:ext uri="{9D8B030D-6E8A-4147-A177-3AD203B41FA5}">
                      <a16:colId xmlns:a16="http://schemas.microsoft.com/office/drawing/2014/main" val="2561552423"/>
                    </a:ext>
                  </a:extLst>
                </a:gridCol>
                <a:gridCol w="1630083">
                  <a:extLst>
                    <a:ext uri="{9D8B030D-6E8A-4147-A177-3AD203B41FA5}">
                      <a16:colId xmlns:a16="http://schemas.microsoft.com/office/drawing/2014/main" val="3734687918"/>
                    </a:ext>
                  </a:extLst>
                </a:gridCol>
              </a:tblGrid>
              <a:tr h="300251">
                <a:tc gridSpan="2">
                  <a:txBody>
                    <a:bodyPr/>
                    <a:lstStyle/>
                    <a:p>
                      <a:pPr algn="ctr">
                        <a:lnSpc>
                          <a:spcPct val="100000"/>
                        </a:lnSpc>
                      </a:pPr>
                      <a:r>
                        <a:rPr kumimoji="1" lang="ja-JP" altLang="en-US" sz="1600" b="0" dirty="0" smtClean="0">
                          <a:latin typeface="ＭＳ ゴシック" panose="020B0609070205080204" pitchFamily="49" charset="-128"/>
                          <a:ea typeface="ＭＳ ゴシック" panose="020B0609070205080204" pitchFamily="49" charset="-128"/>
                        </a:rPr>
                        <a:t>確保病床数</a:t>
                      </a:r>
                      <a:endParaRPr kumimoji="1" lang="ja-JP" altLang="en-US" sz="1600" b="0" dirty="0">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lnSpc>
                          <a:spcPct val="100000"/>
                        </a:lnSpc>
                      </a:pPr>
                      <a:r>
                        <a:rPr kumimoji="1" lang="ja-JP" altLang="en-US" sz="1600" b="0" dirty="0" smtClean="0">
                          <a:latin typeface="ＭＳ ゴシック" panose="020B0609070205080204" pitchFamily="49" charset="-128"/>
                          <a:ea typeface="ＭＳ ゴシック" panose="020B0609070205080204" pitchFamily="49" charset="-128"/>
                        </a:rPr>
                        <a:t>使用率</a:t>
                      </a:r>
                      <a:endParaRPr kumimoji="1" lang="ja-JP" altLang="en-US" sz="1600" b="0" dirty="0">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3693743"/>
                  </a:ext>
                </a:extLst>
              </a:tr>
              <a:tr h="552734">
                <a:tc gridSpan="2">
                  <a:txBody>
                    <a:bodyPr/>
                    <a:lstStyle/>
                    <a:p>
                      <a:pPr algn="r"/>
                      <a:r>
                        <a:rPr kumimoji="1" lang="ja-JP" altLang="en-US" sz="1800" b="0" dirty="0" smtClean="0">
                          <a:latin typeface="HGSｺﾞｼｯｸE" panose="020B0900000000000000" pitchFamily="50" charset="-128"/>
                          <a:ea typeface="HGSｺﾞｼｯｸE" panose="020B0900000000000000" pitchFamily="50" charset="-128"/>
                        </a:rPr>
                        <a:t>　 </a:t>
                      </a:r>
                      <a:r>
                        <a:rPr kumimoji="1" lang="ja-JP" altLang="en-US" sz="2400" b="0" dirty="0" smtClean="0">
                          <a:latin typeface="HGSｺﾞｼｯｸE" panose="020B0900000000000000" pitchFamily="50" charset="-128"/>
                          <a:ea typeface="HGSｺﾞｼｯｸE" panose="020B0900000000000000" pitchFamily="50" charset="-128"/>
                        </a:rPr>
                        <a:t>３５０</a:t>
                      </a:r>
                      <a:r>
                        <a:rPr kumimoji="1" lang="ja-JP" altLang="en-US" sz="1600" b="0" dirty="0" smtClean="0">
                          <a:latin typeface="HGSｺﾞｼｯｸE" panose="020B0900000000000000" pitchFamily="50" charset="-128"/>
                          <a:ea typeface="HGSｺﾞｼｯｸE" panose="020B0900000000000000" pitchFamily="50" charset="-128"/>
                        </a:rPr>
                        <a:t>人分</a:t>
                      </a:r>
                      <a:endParaRPr kumimoji="1" lang="ja-JP" altLang="en-US" sz="1800" b="0" dirty="0">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r"/>
                      <a:r>
                        <a:rPr kumimoji="1" lang="ja-JP" altLang="en-US" sz="2400" dirty="0" smtClean="0">
                          <a:latin typeface="HGSｺﾞｼｯｸE" panose="020B0900000000000000" pitchFamily="50" charset="-128"/>
                          <a:ea typeface="HGSｺﾞｼｯｸE" panose="020B0900000000000000" pitchFamily="50" charset="-128"/>
                        </a:rPr>
                        <a:t>４７</a:t>
                      </a:r>
                      <a:r>
                        <a:rPr kumimoji="1" lang="en-US" altLang="ja-JP" sz="2400" dirty="0" smtClean="0">
                          <a:latin typeface="HGSｺﾞｼｯｸE" panose="020B0900000000000000" pitchFamily="50" charset="-128"/>
                          <a:ea typeface="HGSｺﾞｼｯｸE" panose="020B0900000000000000" pitchFamily="50" charset="-128"/>
                        </a:rPr>
                        <a:t>.</a:t>
                      </a:r>
                      <a:r>
                        <a:rPr kumimoji="1" lang="ja-JP" altLang="en-US" sz="2400" dirty="0" smtClean="0">
                          <a:latin typeface="HGSｺﾞｼｯｸE" panose="020B0900000000000000" pitchFamily="50" charset="-128"/>
                          <a:ea typeface="HGSｺﾞｼｯｸE" panose="020B0900000000000000" pitchFamily="50" charset="-128"/>
                        </a:rPr>
                        <a:t>７</a:t>
                      </a:r>
                      <a:r>
                        <a:rPr kumimoji="1" lang="ja-JP" altLang="en-US" sz="2000" dirty="0" smtClean="0">
                          <a:latin typeface="HGSｺﾞｼｯｸE" panose="020B0900000000000000" pitchFamily="50" charset="-128"/>
                          <a:ea typeface="HGSｺﾞｼｯｸE" panose="020B0900000000000000" pitchFamily="50" charset="-128"/>
                        </a:rPr>
                        <a:t>％</a:t>
                      </a:r>
                      <a:endParaRPr kumimoji="1" lang="ja-JP" altLang="en-US" sz="2800" dirty="0">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8325064"/>
                  </a:ext>
                </a:extLst>
              </a:tr>
              <a:tr h="552734">
                <a:tc>
                  <a:txBody>
                    <a:bodyPr/>
                    <a:lstStyle/>
                    <a:p>
                      <a:pPr algn="l"/>
                      <a:endParaRPr kumimoji="1" lang="ja-JP" altLang="en-US" sz="1800" dirty="0">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800" b="0" dirty="0" smtClean="0">
                          <a:latin typeface="HGSｺﾞｼｯｸE" panose="020B0900000000000000" pitchFamily="50" charset="-128"/>
                          <a:ea typeface="HGSｺﾞｼｯｸE" panose="020B0900000000000000" pitchFamily="50" charset="-128"/>
                        </a:rPr>
                        <a:t>重症 </a:t>
                      </a:r>
                      <a:r>
                        <a:rPr kumimoji="1" lang="ja-JP" altLang="en-US" sz="2400" b="0" dirty="0" smtClean="0">
                          <a:latin typeface="HGSｺﾞｼｯｸE" panose="020B0900000000000000" pitchFamily="50" charset="-128"/>
                          <a:ea typeface="HGSｺﾞｼｯｸE" panose="020B0900000000000000" pitchFamily="50" charset="-128"/>
                        </a:rPr>
                        <a:t>４８</a:t>
                      </a:r>
                      <a:r>
                        <a:rPr kumimoji="1" lang="ja-JP" altLang="en-US" sz="1600" b="0" dirty="0" smtClean="0">
                          <a:latin typeface="HGSｺﾞｼｯｸE" panose="020B0900000000000000" pitchFamily="50" charset="-128"/>
                          <a:ea typeface="HGSｺﾞｼｯｸE" panose="020B0900000000000000" pitchFamily="50" charset="-128"/>
                        </a:rPr>
                        <a:t>人分</a:t>
                      </a:r>
                      <a:endParaRPr kumimoji="1" lang="ja-JP" altLang="en-US" sz="1800" b="0" dirty="0">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2400" dirty="0" smtClean="0">
                          <a:latin typeface="HGSｺﾞｼｯｸE" panose="020B0900000000000000" pitchFamily="50" charset="-128"/>
                          <a:ea typeface="HGSｺﾞｼｯｸE" panose="020B0900000000000000" pitchFamily="50" charset="-128"/>
                        </a:rPr>
                        <a:t>１０</a:t>
                      </a:r>
                      <a:r>
                        <a:rPr kumimoji="1" lang="en-US" altLang="ja-JP" sz="2400" dirty="0" smtClean="0">
                          <a:latin typeface="HGSｺﾞｼｯｸE" panose="020B0900000000000000" pitchFamily="50" charset="-128"/>
                          <a:ea typeface="HGSｺﾞｼｯｸE" panose="020B0900000000000000" pitchFamily="50" charset="-128"/>
                        </a:rPr>
                        <a:t>.</a:t>
                      </a:r>
                      <a:r>
                        <a:rPr kumimoji="1" lang="ja-JP" altLang="en-US" sz="2400" dirty="0" smtClean="0">
                          <a:latin typeface="HGSｺﾞｼｯｸE" panose="020B0900000000000000" pitchFamily="50" charset="-128"/>
                          <a:ea typeface="HGSｺﾞｼｯｸE" panose="020B0900000000000000" pitchFamily="50" charset="-128"/>
                        </a:rPr>
                        <a:t>４</a:t>
                      </a:r>
                      <a:r>
                        <a:rPr kumimoji="1" lang="ja-JP" altLang="en-US" sz="2000" dirty="0" smtClean="0">
                          <a:latin typeface="HGSｺﾞｼｯｸE" panose="020B0900000000000000" pitchFamily="50" charset="-128"/>
                          <a:ea typeface="HGSｺﾞｼｯｸE" panose="020B0900000000000000" pitchFamily="50" charset="-128"/>
                        </a:rPr>
                        <a:t>％</a:t>
                      </a:r>
                      <a:endParaRPr kumimoji="1" lang="ja-JP" altLang="en-US" sz="2400" dirty="0">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0625109"/>
                  </a:ext>
                </a:extLst>
              </a:tr>
            </a:tbl>
          </a:graphicData>
        </a:graphic>
      </p:graphicFrame>
      <p:sp>
        <p:nvSpPr>
          <p:cNvPr id="9" name="テキスト ボックス 8"/>
          <p:cNvSpPr txBox="1"/>
          <p:nvPr/>
        </p:nvSpPr>
        <p:spPr>
          <a:xfrm>
            <a:off x="-223005" y="1355496"/>
            <a:ext cx="1009935" cy="338554"/>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（人）</a:t>
            </a:r>
          </a:p>
        </p:txBody>
      </p:sp>
      <p:graphicFrame>
        <p:nvGraphicFramePr>
          <p:cNvPr id="10" name="表 9"/>
          <p:cNvGraphicFramePr>
            <a:graphicFrameLocks noGrp="1"/>
          </p:cNvGraphicFramePr>
          <p:nvPr>
            <p:extLst/>
          </p:nvPr>
        </p:nvGraphicFramePr>
        <p:xfrm>
          <a:off x="5067825" y="735696"/>
          <a:ext cx="3600000" cy="1440748"/>
        </p:xfrm>
        <a:graphic>
          <a:graphicData uri="http://schemas.openxmlformats.org/drawingml/2006/table">
            <a:tbl>
              <a:tblPr firstRow="1" bandRow="1"/>
              <a:tblGrid>
                <a:gridCol w="1971696">
                  <a:extLst>
                    <a:ext uri="{9D8B030D-6E8A-4147-A177-3AD203B41FA5}">
                      <a16:colId xmlns:a16="http://schemas.microsoft.com/office/drawing/2014/main" val="1149921802"/>
                    </a:ext>
                  </a:extLst>
                </a:gridCol>
                <a:gridCol w="1628304">
                  <a:extLst>
                    <a:ext uri="{9D8B030D-6E8A-4147-A177-3AD203B41FA5}">
                      <a16:colId xmlns:a16="http://schemas.microsoft.com/office/drawing/2014/main" val="3734687918"/>
                    </a:ext>
                  </a:extLst>
                </a:gridCol>
              </a:tblGrid>
              <a:tr h="1440748">
                <a:tc>
                  <a:txBody>
                    <a:bodyPr/>
                    <a:lstStyle/>
                    <a:p>
                      <a:pPr algn="ctr">
                        <a:lnSpc>
                          <a:spcPct val="100000"/>
                        </a:lnSpc>
                      </a:pPr>
                      <a:r>
                        <a:rPr kumimoji="1" lang="ja-JP" altLang="en-US" sz="1800" b="0" dirty="0" smtClean="0">
                          <a:latin typeface="ＭＳ ゴシック" panose="020B0609070205080204" pitchFamily="49" charset="-128"/>
                          <a:ea typeface="ＭＳ ゴシック" panose="020B0609070205080204" pitchFamily="49" charset="-128"/>
                        </a:rPr>
                        <a:t>入院者に占める</a:t>
                      </a:r>
                      <a:endParaRPr kumimoji="1" lang="en-US" altLang="ja-JP" sz="1800" b="0" dirty="0" smtClean="0">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800" b="0" dirty="0" smtClean="0">
                          <a:latin typeface="ＭＳ ゴシック" panose="020B0609070205080204" pitchFamily="49" charset="-128"/>
                          <a:ea typeface="ＭＳ ゴシック" panose="020B0609070205080204" pitchFamily="49" charset="-128"/>
                        </a:rPr>
                        <a:t>高齢者の割合</a:t>
                      </a:r>
                      <a:endParaRPr kumimoji="1" lang="en-US" altLang="ja-JP" sz="1800" b="0" dirty="0" smtClean="0">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800" b="0" dirty="0" smtClean="0">
                          <a:latin typeface="ＭＳ ゴシック" panose="020B0609070205080204" pitchFamily="49" charset="-128"/>
                          <a:ea typeface="ＭＳ ゴシック" panose="020B0609070205080204" pitchFamily="49" charset="-128"/>
                        </a:rPr>
                        <a:t>（６５歳以上）</a:t>
                      </a:r>
                      <a:endParaRPr kumimoji="1" lang="ja-JP" altLang="en-US" sz="2000" b="0" dirty="0">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2400" dirty="0" smtClean="0">
                          <a:latin typeface="HGSｺﾞｼｯｸE" panose="020B0900000000000000" pitchFamily="50" charset="-128"/>
                          <a:ea typeface="HGSｺﾞｼｯｸE" panose="020B0900000000000000" pitchFamily="50" charset="-128"/>
                        </a:rPr>
                        <a:t>５２</a:t>
                      </a:r>
                      <a:r>
                        <a:rPr kumimoji="1" lang="en-US" altLang="ja-JP" sz="2400" dirty="0" smtClean="0">
                          <a:latin typeface="HGSｺﾞｼｯｸE" panose="020B0900000000000000" pitchFamily="50" charset="-128"/>
                          <a:ea typeface="HGSｺﾞｼｯｸE" panose="020B0900000000000000" pitchFamily="50" charset="-128"/>
                        </a:rPr>
                        <a:t>.</a:t>
                      </a:r>
                      <a:r>
                        <a:rPr kumimoji="1" lang="ja-JP" altLang="en-US" sz="2400" dirty="0" smtClean="0">
                          <a:latin typeface="HGSｺﾞｼｯｸE" panose="020B0900000000000000" pitchFamily="50" charset="-128"/>
                          <a:ea typeface="HGSｺﾞｼｯｸE" panose="020B0900000000000000" pitchFamily="50" charset="-128"/>
                        </a:rPr>
                        <a:t>１</a:t>
                      </a:r>
                      <a:r>
                        <a:rPr kumimoji="1" lang="ja-JP" altLang="en-US" sz="2000" dirty="0" smtClean="0">
                          <a:latin typeface="HGSｺﾞｼｯｸE" panose="020B0900000000000000" pitchFamily="50" charset="-128"/>
                          <a:ea typeface="HGSｺﾞｼｯｸE" panose="020B0900000000000000" pitchFamily="50" charset="-128"/>
                        </a:rPr>
                        <a:t>％</a:t>
                      </a:r>
                      <a:endParaRPr kumimoji="1" lang="ja-JP" altLang="en-US" sz="2800" dirty="0">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3693743"/>
                  </a:ext>
                </a:extLst>
              </a:tr>
            </a:tbl>
          </a:graphicData>
        </a:graphic>
      </p:graphicFrame>
      <p:sp>
        <p:nvSpPr>
          <p:cNvPr id="13" name="テキスト ボックス 12"/>
          <p:cNvSpPr txBox="1"/>
          <p:nvPr/>
        </p:nvSpPr>
        <p:spPr>
          <a:xfrm>
            <a:off x="9227040" y="1784617"/>
            <a:ext cx="2863049" cy="646331"/>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重症者：</a:t>
            </a:r>
            <a:r>
              <a:rPr kumimoji="1" lang="ja-JP" altLang="en-US" sz="3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５</a:t>
            </a:r>
            <a:endParaRPr kumimoji="1" lang="en-US" altLang="ja-JP" sz="36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0"/>
          </p:nvPr>
        </p:nvSpPr>
        <p:spPr>
          <a:xfrm>
            <a:off x="7958263" y="6447723"/>
            <a:ext cx="1181100" cy="476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テキスト ボックス 13"/>
          <p:cNvSpPr txBox="1"/>
          <p:nvPr/>
        </p:nvSpPr>
        <p:spPr>
          <a:xfrm>
            <a:off x="9324803" y="1047719"/>
            <a:ext cx="3575713" cy="646331"/>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入</a:t>
            </a:r>
            <a:r>
              <a:rPr kumimoji="1" lang="ja-JP" altLang="en-US" sz="36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院者：１６７</a:t>
            </a:r>
            <a:endParaRPr kumimoji="1" lang="en-US" altLang="ja-JP" sz="36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34070975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4"/>
          <p:cNvSpPr txBox="1">
            <a:spLocks/>
          </p:cNvSpPr>
          <p:nvPr/>
        </p:nvSpPr>
        <p:spPr bwMode="auto">
          <a:xfrm>
            <a:off x="-78812" y="-40943"/>
            <a:ext cx="9195515" cy="7334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chemeClr val="accent6">
                    <a:lumMod val="75000"/>
                  </a:schemeClr>
                </a:solidFill>
                <a:latin typeface="Meiryo UI" panose="020B0604030504040204" pitchFamily="50" charset="-128"/>
                <a:ea typeface="Meiryo UI" panose="020B0604030504040204" pitchFamily="50" charset="-128"/>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899" algn="ctr" rtl="0" fontAlgn="base">
              <a:spcBef>
                <a:spcPct val="0"/>
              </a:spcBef>
              <a:spcAft>
                <a:spcPct val="0"/>
              </a:spcAft>
              <a:defRPr kumimoji="1" sz="3300">
                <a:solidFill>
                  <a:schemeClr val="tx2"/>
                </a:solidFill>
                <a:latin typeface="Arial" charset="0"/>
                <a:ea typeface="ＭＳ Ｐゴシック" pitchFamily="50" charset="-128"/>
              </a:defRPr>
            </a:lvl6pPr>
            <a:lvl7pPr marL="685796" algn="ctr" rtl="0" fontAlgn="base">
              <a:spcBef>
                <a:spcPct val="0"/>
              </a:spcBef>
              <a:spcAft>
                <a:spcPct val="0"/>
              </a:spcAft>
              <a:defRPr kumimoji="1" sz="3300">
                <a:solidFill>
                  <a:schemeClr val="tx2"/>
                </a:solidFill>
                <a:latin typeface="Arial" charset="0"/>
                <a:ea typeface="ＭＳ Ｐゴシック" pitchFamily="50" charset="-128"/>
              </a:defRPr>
            </a:lvl7pPr>
            <a:lvl8pPr marL="1028694" algn="ctr" rtl="0" fontAlgn="base">
              <a:spcBef>
                <a:spcPct val="0"/>
              </a:spcBef>
              <a:spcAft>
                <a:spcPct val="0"/>
              </a:spcAft>
              <a:defRPr kumimoji="1" sz="3300">
                <a:solidFill>
                  <a:schemeClr val="tx2"/>
                </a:solidFill>
                <a:latin typeface="Arial" charset="0"/>
                <a:ea typeface="ＭＳ Ｐゴシック" pitchFamily="50" charset="-128"/>
              </a:defRPr>
            </a:lvl8pPr>
            <a:lvl9pPr marL="1371592" algn="ctr" rtl="0" fontAlgn="base">
              <a:spcBef>
                <a:spcPct val="0"/>
              </a:spcBef>
              <a:spcAft>
                <a:spcPct val="0"/>
              </a:spcAft>
              <a:defRPr kumimoji="1" sz="3300">
                <a:solidFill>
                  <a:schemeClr val="tx2"/>
                </a:solidFill>
                <a:latin typeface="Arial"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000" b="0" i="0" u="none" strike="noStrike" kern="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j-cs"/>
              </a:rPr>
              <a:t>  長野県の感染警戒レベル（</a:t>
            </a:r>
            <a:r>
              <a:rPr kumimoji="1" lang="en-US" altLang="ja-JP" sz="3000" b="0" i="0" u="none" strike="noStrike" kern="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j-cs"/>
              </a:rPr>
              <a:t>12/14</a:t>
            </a:r>
            <a:r>
              <a:rPr kumimoji="1" lang="ja-JP" altLang="en-US" sz="3000" b="0" i="0" u="none" strike="noStrike" kern="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j-cs"/>
              </a:rPr>
              <a:t>現在）</a:t>
            </a:r>
            <a:endParaRPr kumimoji="1" lang="en-US" altLang="ja-JP" sz="3000" b="0" i="0" u="none" strike="noStrike" kern="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j-cs"/>
            </a:endParaRPr>
          </a:p>
        </p:txBody>
      </p:sp>
      <p:sp>
        <p:nvSpPr>
          <p:cNvPr id="7" name="テキスト ボックス 6"/>
          <p:cNvSpPr txBox="1"/>
          <p:nvPr/>
        </p:nvSpPr>
        <p:spPr>
          <a:xfrm>
            <a:off x="197856" y="6479528"/>
            <a:ext cx="5158854" cy="307777"/>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0000"/>
                </a:solidFill>
                <a:effectLst/>
                <a:uLnTx/>
                <a:uFillTx/>
                <a:latin typeface="ＭＳ Ｐゴシック"/>
                <a:ea typeface="ＭＳ Ｐゴシック"/>
                <a:cs typeface="+mn-cs"/>
              </a:rPr>
              <a:t>12/8</a:t>
            </a:r>
            <a:r>
              <a:rPr kumimoji="1" lang="ja-JP" altLang="en-US" sz="1400" b="0" i="0" u="none" strike="noStrike" kern="1200" cap="none" spc="0" normalizeH="0" baseline="0" noProof="0" dirty="0" smtClean="0">
                <a:ln>
                  <a:noFill/>
                </a:ln>
                <a:solidFill>
                  <a:srgbClr val="000000"/>
                </a:solidFill>
                <a:effectLst/>
                <a:uLnTx/>
                <a:uFillTx/>
                <a:latin typeface="ＭＳ Ｐゴシック"/>
                <a:ea typeface="ＭＳ Ｐゴシック"/>
                <a:cs typeface="+mn-cs"/>
              </a:rPr>
              <a:t>～</a:t>
            </a:r>
            <a:r>
              <a:rPr kumimoji="1" lang="en-US" altLang="ja-JP" sz="1400" b="0" i="0" u="none" strike="noStrike" kern="1200" cap="none" spc="0" normalizeH="0" baseline="0" noProof="0" dirty="0" smtClean="0">
                <a:ln>
                  <a:noFill/>
                </a:ln>
                <a:solidFill>
                  <a:srgbClr val="000000"/>
                </a:solidFill>
                <a:effectLst/>
                <a:uLnTx/>
                <a:uFillTx/>
                <a:latin typeface="ＭＳ Ｐゴシック"/>
                <a:ea typeface="ＭＳ Ｐゴシック"/>
                <a:cs typeface="+mn-cs"/>
              </a:rPr>
              <a:t>12/14</a:t>
            </a:r>
            <a:r>
              <a:rPr kumimoji="1" lang="ja-JP" altLang="en-US" sz="1400" b="0" i="0" u="none" strike="noStrike" kern="1200" cap="none" spc="0" normalizeH="0" baseline="0" noProof="0" dirty="0" smtClean="0">
                <a:ln>
                  <a:noFill/>
                </a:ln>
                <a:solidFill>
                  <a:srgbClr val="000000"/>
                </a:solidFill>
                <a:effectLst/>
                <a:uLnTx/>
                <a:uFillTx/>
                <a:latin typeface="ＭＳ Ｐゴシック"/>
                <a:ea typeface="ＭＳ Ｐゴシック"/>
                <a:cs typeface="+mn-cs"/>
              </a:rPr>
              <a:t>　直近１週間・感染確定日ベース</a:t>
            </a:r>
          </a:p>
        </p:txBody>
      </p:sp>
      <p:graphicFrame>
        <p:nvGraphicFramePr>
          <p:cNvPr id="8" name="表 7"/>
          <p:cNvGraphicFramePr>
            <a:graphicFrameLocks noGrp="1"/>
          </p:cNvGraphicFramePr>
          <p:nvPr>
            <p:extLst>
              <p:ext uri="{D42A27DB-BD31-4B8C-83A1-F6EECF244321}">
                <p14:modId xmlns:p14="http://schemas.microsoft.com/office/powerpoint/2010/main" val="1117682189"/>
              </p:ext>
            </p:extLst>
          </p:nvPr>
        </p:nvGraphicFramePr>
        <p:xfrm>
          <a:off x="159222" y="728255"/>
          <a:ext cx="4680000" cy="5772960"/>
        </p:xfrm>
        <a:graphic>
          <a:graphicData uri="http://schemas.openxmlformats.org/drawingml/2006/table">
            <a:tbl>
              <a:tblPr firstRow="1" bandRow="1"/>
              <a:tblGrid>
                <a:gridCol w="1440000">
                  <a:extLst>
                    <a:ext uri="{9D8B030D-6E8A-4147-A177-3AD203B41FA5}">
                      <a16:colId xmlns:a16="http://schemas.microsoft.com/office/drawing/2014/main" val="3222487260"/>
                    </a:ext>
                  </a:extLst>
                </a:gridCol>
                <a:gridCol w="1620000">
                  <a:extLst>
                    <a:ext uri="{9D8B030D-6E8A-4147-A177-3AD203B41FA5}">
                      <a16:colId xmlns:a16="http://schemas.microsoft.com/office/drawing/2014/main" val="2964160384"/>
                    </a:ext>
                  </a:extLst>
                </a:gridCol>
                <a:gridCol w="1620000">
                  <a:extLst>
                    <a:ext uri="{9D8B030D-6E8A-4147-A177-3AD203B41FA5}">
                      <a16:colId xmlns:a16="http://schemas.microsoft.com/office/drawing/2014/main" val="4078904469"/>
                    </a:ext>
                  </a:extLst>
                </a:gridCol>
              </a:tblGrid>
              <a:tr h="817844">
                <a:tc>
                  <a:txBody>
                    <a:bodyPr/>
                    <a:lstStyle/>
                    <a:p>
                      <a:pPr algn="ctr"/>
                      <a:r>
                        <a:rPr kumimoji="1" lang="ja-JP" altLang="en-US" sz="1600" dirty="0" smtClean="0">
                          <a:latin typeface="ＭＳ ゴシック" panose="020B0609070205080204" pitchFamily="49" charset="-128"/>
                          <a:ea typeface="ＭＳ ゴシック" panose="020B0609070205080204" pitchFamily="49" charset="-128"/>
                        </a:rPr>
                        <a:t>圏　　域</a:t>
                      </a:r>
                      <a:endParaRPr kumimoji="1" lang="en-US" altLang="ja-JP" sz="1600" dirty="0" smtClean="0">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smtClean="0">
                          <a:latin typeface="ＭＳ ゴシック" panose="020B0609070205080204" pitchFamily="49" charset="-128"/>
                          <a:ea typeface="ＭＳ ゴシック" panose="020B0609070205080204" pitchFamily="49" charset="-128"/>
                        </a:rPr>
                        <a:t>新規感染</a:t>
                      </a:r>
                      <a:endParaRPr kumimoji="1" lang="en-US" altLang="ja-JP" sz="1600" dirty="0" smtClean="0">
                        <a:latin typeface="ＭＳ ゴシック" panose="020B0609070205080204" pitchFamily="49" charset="-128"/>
                        <a:ea typeface="ＭＳ ゴシック" panose="020B0609070205080204" pitchFamily="49" charset="-128"/>
                      </a:endParaRPr>
                    </a:p>
                    <a:p>
                      <a:pPr algn="ctr"/>
                      <a:r>
                        <a:rPr kumimoji="1" lang="ja-JP" altLang="en-US" sz="1600" dirty="0" smtClean="0">
                          <a:latin typeface="ＭＳ ゴシック" panose="020B0609070205080204" pitchFamily="49" charset="-128"/>
                          <a:ea typeface="ＭＳ ゴシック" panose="020B0609070205080204" pitchFamily="49" charset="-128"/>
                        </a:rPr>
                        <a:t>確認者数</a:t>
                      </a:r>
                      <a:endParaRPr kumimoji="1" lang="en-US" altLang="ja-JP" sz="1600" dirty="0" smtClean="0">
                        <a:latin typeface="ＭＳ ゴシック" panose="020B0609070205080204" pitchFamily="49" charset="-128"/>
                        <a:ea typeface="ＭＳ ゴシック" panose="020B0609070205080204" pitchFamily="49" charset="-128"/>
                      </a:endParaRPr>
                    </a:p>
                    <a:p>
                      <a:pPr algn="ctr"/>
                      <a:r>
                        <a:rPr kumimoji="1" lang="ja-JP" altLang="en-US" sz="1400" dirty="0" smtClean="0">
                          <a:latin typeface="ＭＳ ゴシック" panose="020B0609070205080204" pitchFamily="49" charset="-128"/>
                          <a:ea typeface="ＭＳ ゴシック" panose="020B0609070205080204" pitchFamily="49" charset="-128"/>
                        </a:rPr>
                        <a:t>（</a:t>
                      </a:r>
                      <a:r>
                        <a:rPr kumimoji="1" lang="en-US" altLang="ja-JP" sz="1400" dirty="0" smtClean="0">
                          <a:latin typeface="ＭＳ ゴシック" panose="020B0609070205080204" pitchFamily="49" charset="-128"/>
                          <a:ea typeface="ＭＳ ゴシック" panose="020B0609070205080204" pitchFamily="49" charset="-128"/>
                        </a:rPr>
                        <a:t>12/8</a:t>
                      </a:r>
                      <a:r>
                        <a:rPr kumimoji="1" lang="ja-JP" altLang="en-US" sz="1400" dirty="0" smtClean="0">
                          <a:latin typeface="ＭＳ ゴシック" panose="020B0609070205080204" pitchFamily="49" charset="-128"/>
                          <a:ea typeface="ＭＳ ゴシック" panose="020B0609070205080204" pitchFamily="49" charset="-128"/>
                        </a:rPr>
                        <a:t>～</a:t>
                      </a:r>
                      <a:r>
                        <a:rPr kumimoji="1" lang="en-US" altLang="ja-JP" sz="1400" dirty="0" smtClean="0">
                          <a:latin typeface="ＭＳ ゴシック" panose="020B0609070205080204" pitchFamily="49" charset="-128"/>
                          <a:ea typeface="ＭＳ ゴシック" panose="020B0609070205080204" pitchFamily="49" charset="-128"/>
                        </a:rPr>
                        <a:t>12/14</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b="1" dirty="0" smtClean="0">
                          <a:latin typeface="ＭＳ ゴシック" panose="020B0609070205080204" pitchFamily="49" charset="-128"/>
                          <a:ea typeface="ＭＳ ゴシック" panose="020B0609070205080204" pitchFamily="49" charset="-128"/>
                        </a:rPr>
                        <a:t>圏域人口</a:t>
                      </a:r>
                      <a:r>
                        <a:rPr kumimoji="1" lang="en-US" altLang="ja-JP" sz="1600" b="1" dirty="0" smtClean="0">
                          <a:latin typeface="ＭＳ ゴシック" panose="020B0609070205080204" pitchFamily="49" charset="-128"/>
                          <a:ea typeface="ＭＳ ゴシック" panose="020B0609070205080204" pitchFamily="49" charset="-128"/>
                        </a:rPr>
                        <a:t>10</a:t>
                      </a:r>
                      <a:r>
                        <a:rPr kumimoji="1" lang="ja-JP" altLang="en-US" sz="1600" b="1" dirty="0" smtClean="0">
                          <a:latin typeface="ＭＳ ゴシック" panose="020B0609070205080204" pitchFamily="49" charset="-128"/>
                          <a:ea typeface="ＭＳ ゴシック" panose="020B0609070205080204" pitchFamily="49" charset="-128"/>
                        </a:rPr>
                        <a:t>万人あたりの</a:t>
                      </a:r>
                      <a:endParaRPr kumimoji="1" lang="en-US" altLang="ja-JP" sz="1600" b="1" dirty="0" smtClean="0">
                        <a:latin typeface="ＭＳ ゴシック" panose="020B0609070205080204" pitchFamily="49" charset="-128"/>
                        <a:ea typeface="ＭＳ ゴシック" panose="020B0609070205080204" pitchFamily="49" charset="-128"/>
                      </a:endParaRPr>
                    </a:p>
                    <a:p>
                      <a:pPr algn="ctr"/>
                      <a:r>
                        <a:rPr kumimoji="1" lang="ja-JP" altLang="en-US" sz="1600" b="1" dirty="0" smtClean="0">
                          <a:latin typeface="ＭＳ ゴシック" panose="020B0609070205080204" pitchFamily="49" charset="-128"/>
                          <a:ea typeface="ＭＳ ゴシック" panose="020B0609070205080204" pitchFamily="49" charset="-128"/>
                        </a:rPr>
                        <a:t>新規感染者数</a:t>
                      </a:r>
                      <a:endParaRPr kumimoji="1" lang="ja-JP" altLang="en-US" sz="1600" b="1" dirty="0">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625896"/>
                  </a:ext>
                </a:extLst>
              </a:tr>
              <a:tr h="450000">
                <a:tc>
                  <a:txBody>
                    <a:bodyPr/>
                    <a:lstStyle/>
                    <a:p>
                      <a:pPr algn="ctr"/>
                      <a:r>
                        <a:rPr kumimoji="1" lang="ja-JP" altLang="en-US" sz="1800" dirty="0" smtClean="0">
                          <a:latin typeface="ＭＳ ゴシック" panose="020B0609070205080204" pitchFamily="49" charset="-128"/>
                          <a:ea typeface="ＭＳ ゴシック" panose="020B0609070205080204" pitchFamily="49" charset="-128"/>
                        </a:rPr>
                        <a:t>佐　久</a:t>
                      </a:r>
                      <a:endParaRPr kumimoji="1" lang="ja-JP" altLang="en-US" sz="1800" dirty="0">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solidFill>
                            <a:schemeClr val="tx1"/>
                          </a:solidFill>
                          <a:latin typeface="HGSｺﾞｼｯｸE" panose="020B0900000000000000" pitchFamily="50" charset="-128"/>
                          <a:ea typeface="HGSｺﾞｼｯｸE" panose="020B0900000000000000" pitchFamily="50" charset="-128"/>
                        </a:rPr>
                        <a:t>２</a:t>
                      </a:r>
                      <a:endParaRPr kumimoji="1" lang="ja-JP" altLang="en-US" sz="2000" b="0" dirty="0">
                        <a:solidFill>
                          <a:schemeClr val="tx1"/>
                        </a:solidFill>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solidFill>
                            <a:schemeClr val="tx1"/>
                          </a:solidFill>
                          <a:latin typeface="HGSｺﾞｼｯｸE" panose="020B0900000000000000" pitchFamily="50" charset="-128"/>
                          <a:ea typeface="HGSｺﾞｼｯｸE" panose="020B0900000000000000" pitchFamily="50" charset="-128"/>
                        </a:rPr>
                        <a:t>０．９７</a:t>
                      </a:r>
                      <a:endParaRPr kumimoji="1" lang="ja-JP" altLang="en-US" sz="2000" b="0" dirty="0">
                        <a:solidFill>
                          <a:schemeClr val="tx1"/>
                        </a:solidFill>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0839637"/>
                  </a:ext>
                </a:extLst>
              </a:tr>
              <a:tr h="450000">
                <a:tc>
                  <a:txBody>
                    <a:bodyPr/>
                    <a:lstStyle/>
                    <a:p>
                      <a:pPr algn="ctr"/>
                      <a:r>
                        <a:rPr kumimoji="1" lang="ja-JP" altLang="en-US" sz="1800" dirty="0" smtClean="0">
                          <a:latin typeface="ＭＳ ゴシック" panose="020B0609070205080204" pitchFamily="49" charset="-128"/>
                          <a:ea typeface="ＭＳ ゴシック" panose="020B0609070205080204" pitchFamily="49" charset="-128"/>
                        </a:rPr>
                        <a:t>上　田</a:t>
                      </a:r>
                      <a:endParaRPr kumimoji="1" lang="ja-JP" altLang="en-US" sz="1800" dirty="0">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solidFill>
                            <a:schemeClr val="tx1"/>
                          </a:solidFill>
                          <a:latin typeface="HGSｺﾞｼｯｸE" panose="020B0900000000000000" pitchFamily="50" charset="-128"/>
                          <a:ea typeface="HGSｺﾞｼｯｸE" panose="020B0900000000000000" pitchFamily="50" charset="-128"/>
                        </a:rPr>
                        <a:t>１８</a:t>
                      </a:r>
                      <a:endParaRPr kumimoji="1" lang="ja-JP" altLang="en-US" sz="2000" b="0" dirty="0">
                        <a:solidFill>
                          <a:schemeClr val="tx1"/>
                        </a:solidFill>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solidFill>
                            <a:schemeClr val="tx1"/>
                          </a:solidFill>
                          <a:latin typeface="HGSｺﾞｼｯｸE" panose="020B0900000000000000" pitchFamily="50" charset="-128"/>
                          <a:ea typeface="HGSｺﾞｼｯｸE" panose="020B0900000000000000" pitchFamily="50" charset="-128"/>
                        </a:rPr>
                        <a:t>９．３７</a:t>
                      </a:r>
                      <a:endParaRPr kumimoji="1" lang="ja-JP" altLang="en-US" sz="2000" b="0" dirty="0">
                        <a:solidFill>
                          <a:schemeClr val="tx1"/>
                        </a:solidFill>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6839241"/>
                  </a:ext>
                </a:extLst>
              </a:tr>
              <a:tr h="450000">
                <a:tc>
                  <a:txBody>
                    <a:bodyPr/>
                    <a:lstStyle/>
                    <a:p>
                      <a:pPr algn="ctr"/>
                      <a:r>
                        <a:rPr kumimoji="1" lang="ja-JP" altLang="en-US" sz="1800" dirty="0" smtClean="0">
                          <a:latin typeface="ＭＳ ゴシック" panose="020B0609070205080204" pitchFamily="49" charset="-128"/>
                          <a:ea typeface="ＭＳ ゴシック" panose="020B0609070205080204" pitchFamily="49" charset="-128"/>
                        </a:rPr>
                        <a:t>諏　訪</a:t>
                      </a:r>
                      <a:endParaRPr kumimoji="1" lang="ja-JP" altLang="en-US" sz="1800" dirty="0">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solidFill>
                            <a:schemeClr val="tx1"/>
                          </a:solidFill>
                          <a:latin typeface="HGSｺﾞｼｯｸE" panose="020B0900000000000000" pitchFamily="50" charset="-128"/>
                          <a:ea typeface="HGSｺﾞｼｯｸE" panose="020B0900000000000000" pitchFamily="50" charset="-128"/>
                        </a:rPr>
                        <a:t>７</a:t>
                      </a:r>
                      <a:endParaRPr kumimoji="1" lang="en-US" altLang="ja-JP" sz="2000" b="0" dirty="0" smtClean="0">
                        <a:solidFill>
                          <a:schemeClr val="tx1"/>
                        </a:solidFill>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solidFill>
                            <a:schemeClr val="tx1"/>
                          </a:solidFill>
                          <a:latin typeface="HGSｺﾞｼｯｸE" panose="020B0900000000000000" pitchFamily="50" charset="-128"/>
                          <a:ea typeface="HGSｺﾞｼｯｸE" panose="020B0900000000000000" pitchFamily="50" charset="-128"/>
                        </a:rPr>
                        <a:t>３．６４</a:t>
                      </a:r>
                      <a:endParaRPr kumimoji="1" lang="ja-JP" altLang="en-US" sz="2000" b="0" dirty="0">
                        <a:solidFill>
                          <a:schemeClr val="tx1"/>
                        </a:solidFill>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798143"/>
                  </a:ext>
                </a:extLst>
              </a:tr>
              <a:tr h="450000">
                <a:tc>
                  <a:txBody>
                    <a:bodyPr/>
                    <a:lstStyle/>
                    <a:p>
                      <a:pPr algn="ctr"/>
                      <a:r>
                        <a:rPr kumimoji="1" lang="ja-JP" altLang="en-US" sz="1800" dirty="0" smtClean="0">
                          <a:latin typeface="ＭＳ ゴシック" panose="020B0609070205080204" pitchFamily="49" charset="-128"/>
                          <a:ea typeface="ＭＳ ゴシック" panose="020B0609070205080204" pitchFamily="49" charset="-128"/>
                        </a:rPr>
                        <a:t>上伊那</a:t>
                      </a:r>
                      <a:endParaRPr kumimoji="1" lang="ja-JP" altLang="en-US" sz="1800" dirty="0">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solidFill>
                            <a:schemeClr val="tx1"/>
                          </a:solidFill>
                          <a:latin typeface="HGSｺﾞｼｯｸE" panose="020B0900000000000000" pitchFamily="50" charset="-128"/>
                          <a:ea typeface="HGSｺﾞｼｯｸE" panose="020B0900000000000000" pitchFamily="50" charset="-128"/>
                        </a:rPr>
                        <a:t>７</a:t>
                      </a:r>
                      <a:endParaRPr kumimoji="1" lang="ja-JP" altLang="en-US" sz="2000" b="0" dirty="0">
                        <a:solidFill>
                          <a:schemeClr val="tx1"/>
                        </a:solidFill>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solidFill>
                            <a:schemeClr val="tx1"/>
                          </a:solidFill>
                          <a:latin typeface="HGSｺﾞｼｯｸE" panose="020B0900000000000000" pitchFamily="50" charset="-128"/>
                          <a:ea typeface="HGSｺﾞｼｯｸE" panose="020B0900000000000000" pitchFamily="50" charset="-128"/>
                        </a:rPr>
                        <a:t>３．８９</a:t>
                      </a:r>
                      <a:endParaRPr kumimoji="1" lang="ja-JP" altLang="en-US" sz="2000" b="0" dirty="0">
                        <a:solidFill>
                          <a:schemeClr val="tx1"/>
                        </a:solidFill>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9887261"/>
                  </a:ext>
                </a:extLst>
              </a:tr>
              <a:tr h="450000">
                <a:tc>
                  <a:txBody>
                    <a:bodyPr/>
                    <a:lstStyle/>
                    <a:p>
                      <a:pPr algn="ctr"/>
                      <a:r>
                        <a:rPr kumimoji="1" lang="ja-JP" altLang="en-US" sz="1800" dirty="0" smtClean="0">
                          <a:latin typeface="ＭＳ ゴシック" panose="020B0609070205080204" pitchFamily="49" charset="-128"/>
                          <a:ea typeface="ＭＳ ゴシック" panose="020B0609070205080204" pitchFamily="49" charset="-128"/>
                        </a:rPr>
                        <a:t>南信州</a:t>
                      </a:r>
                      <a:endParaRPr kumimoji="1" lang="ja-JP" altLang="en-US" sz="1800" dirty="0">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solidFill>
                            <a:schemeClr val="tx1"/>
                          </a:solidFill>
                          <a:latin typeface="HGSｺﾞｼｯｸE" panose="020B0900000000000000" pitchFamily="50" charset="-128"/>
                          <a:ea typeface="HGSｺﾞｼｯｸE" panose="020B0900000000000000" pitchFamily="50" charset="-128"/>
                        </a:rPr>
                        <a:t>０</a:t>
                      </a:r>
                      <a:endParaRPr kumimoji="1" lang="ja-JP" altLang="en-US" sz="2000" b="0" dirty="0">
                        <a:solidFill>
                          <a:schemeClr val="tx1"/>
                        </a:solidFill>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solidFill>
                            <a:schemeClr val="tx1"/>
                          </a:solidFill>
                          <a:latin typeface="HGSｺﾞｼｯｸE" panose="020B0900000000000000" pitchFamily="50" charset="-128"/>
                          <a:ea typeface="HGSｺﾞｼｯｸE" panose="020B0900000000000000" pitchFamily="50" charset="-128"/>
                        </a:rPr>
                        <a:t>－</a:t>
                      </a:r>
                      <a:endParaRPr kumimoji="1" lang="ja-JP" altLang="en-US" sz="2000" b="0" dirty="0">
                        <a:solidFill>
                          <a:schemeClr val="tx1"/>
                        </a:solidFill>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6699454"/>
                  </a:ext>
                </a:extLst>
              </a:tr>
              <a:tr h="450000">
                <a:tc>
                  <a:txBody>
                    <a:bodyPr/>
                    <a:lstStyle/>
                    <a:p>
                      <a:pPr algn="ctr"/>
                      <a:r>
                        <a:rPr kumimoji="1" lang="ja-JP" altLang="en-US" sz="1800" dirty="0" smtClean="0">
                          <a:latin typeface="ＭＳ ゴシック" panose="020B0609070205080204" pitchFamily="49" charset="-128"/>
                          <a:ea typeface="ＭＳ ゴシック" panose="020B0609070205080204" pitchFamily="49" charset="-128"/>
                        </a:rPr>
                        <a:t>木　曽</a:t>
                      </a:r>
                      <a:endParaRPr kumimoji="1" lang="ja-JP" altLang="en-US" sz="1800" dirty="0">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solidFill>
                            <a:schemeClr val="tx1"/>
                          </a:solidFill>
                          <a:latin typeface="HGSｺﾞｼｯｸE" panose="020B0900000000000000" pitchFamily="50" charset="-128"/>
                          <a:ea typeface="HGSｺﾞｼｯｸE" panose="020B0900000000000000" pitchFamily="50" charset="-128"/>
                        </a:rPr>
                        <a:t>５</a:t>
                      </a:r>
                      <a:endParaRPr kumimoji="1" lang="ja-JP" altLang="en-US" sz="2000" b="0" dirty="0">
                        <a:solidFill>
                          <a:schemeClr val="tx1"/>
                        </a:solidFill>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solidFill>
                            <a:schemeClr val="tx1"/>
                          </a:solidFill>
                          <a:latin typeface="HGSｺﾞｼｯｸE" panose="020B0900000000000000" pitchFamily="50" charset="-128"/>
                          <a:ea typeface="HGSｺﾞｼｯｸE" panose="020B0900000000000000" pitchFamily="50" charset="-128"/>
                        </a:rPr>
                        <a:t>１９．６６</a:t>
                      </a:r>
                      <a:endParaRPr kumimoji="1" lang="ja-JP" altLang="en-US" sz="2000" b="0" dirty="0">
                        <a:solidFill>
                          <a:schemeClr val="tx1"/>
                        </a:solidFill>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4013945"/>
                  </a:ext>
                </a:extLst>
              </a:tr>
              <a:tr h="450000">
                <a:tc>
                  <a:txBody>
                    <a:bodyPr/>
                    <a:lstStyle/>
                    <a:p>
                      <a:pPr algn="ctr"/>
                      <a:r>
                        <a:rPr kumimoji="1" lang="ja-JP" altLang="en-US" sz="1800" dirty="0" smtClean="0">
                          <a:latin typeface="ＭＳ ゴシック" panose="020B0609070205080204" pitchFamily="49" charset="-128"/>
                          <a:ea typeface="ＭＳ ゴシック" panose="020B0609070205080204" pitchFamily="49" charset="-128"/>
                        </a:rPr>
                        <a:t>松　本</a:t>
                      </a:r>
                      <a:endParaRPr kumimoji="1" lang="ja-JP" altLang="en-US" sz="1800" dirty="0">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solidFill>
                            <a:schemeClr val="tx1"/>
                          </a:solidFill>
                          <a:latin typeface="HGSｺﾞｼｯｸE" panose="020B0900000000000000" pitchFamily="50" charset="-128"/>
                          <a:ea typeface="HGSｺﾞｼｯｸE" panose="020B0900000000000000" pitchFamily="50" charset="-128"/>
                        </a:rPr>
                        <a:t>７</a:t>
                      </a:r>
                      <a:endParaRPr kumimoji="1" lang="ja-JP" altLang="en-US" sz="2000" b="0" dirty="0">
                        <a:solidFill>
                          <a:schemeClr val="tx1"/>
                        </a:solidFill>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solidFill>
                            <a:schemeClr val="tx1"/>
                          </a:solidFill>
                          <a:latin typeface="HGSｺﾞｼｯｸE" panose="020B0900000000000000" pitchFamily="50" charset="-128"/>
                          <a:ea typeface="HGSｺﾞｼｯｸE" panose="020B0900000000000000" pitchFamily="50" charset="-128"/>
                        </a:rPr>
                        <a:t>１．６６</a:t>
                      </a:r>
                      <a:endParaRPr kumimoji="1" lang="ja-JP" altLang="en-US" sz="2000" b="0" dirty="0">
                        <a:solidFill>
                          <a:schemeClr val="tx1"/>
                        </a:solidFill>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2389828"/>
                  </a:ext>
                </a:extLst>
              </a:tr>
              <a:tr h="450000">
                <a:tc>
                  <a:txBody>
                    <a:bodyPr/>
                    <a:lstStyle/>
                    <a:p>
                      <a:pPr algn="ctr"/>
                      <a:r>
                        <a:rPr kumimoji="1" lang="ja-JP" altLang="en-US" sz="1800" dirty="0" smtClean="0">
                          <a:latin typeface="ＭＳ ゴシック" panose="020B0609070205080204" pitchFamily="49" charset="-128"/>
                          <a:ea typeface="ＭＳ ゴシック" panose="020B0609070205080204" pitchFamily="49" charset="-128"/>
                        </a:rPr>
                        <a:t>北アルプス</a:t>
                      </a:r>
                      <a:endParaRPr kumimoji="1" lang="ja-JP" altLang="en-US" sz="1800" dirty="0">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solidFill>
                            <a:schemeClr val="tx1"/>
                          </a:solidFill>
                          <a:latin typeface="HGSｺﾞｼｯｸE" panose="020B0900000000000000" pitchFamily="50" charset="-128"/>
                          <a:ea typeface="HGSｺﾞｼｯｸE" panose="020B0900000000000000" pitchFamily="50" charset="-128"/>
                        </a:rPr>
                        <a:t>３</a:t>
                      </a:r>
                      <a:endParaRPr kumimoji="1" lang="ja-JP" altLang="en-US" sz="2000" b="0" dirty="0">
                        <a:solidFill>
                          <a:schemeClr val="tx1"/>
                        </a:solidFill>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solidFill>
                            <a:schemeClr val="tx1"/>
                          </a:solidFill>
                          <a:latin typeface="HGSｺﾞｼｯｸE" panose="020B0900000000000000" pitchFamily="50" charset="-128"/>
                          <a:ea typeface="HGSｺﾞｼｯｸE" panose="020B0900000000000000" pitchFamily="50" charset="-128"/>
                        </a:rPr>
                        <a:t>５．３２</a:t>
                      </a:r>
                      <a:endParaRPr kumimoji="1" lang="ja-JP" altLang="en-US" sz="2000" b="0" dirty="0">
                        <a:solidFill>
                          <a:schemeClr val="tx1"/>
                        </a:solidFill>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1348347"/>
                  </a:ext>
                </a:extLst>
              </a:tr>
              <a:tr h="450000">
                <a:tc>
                  <a:txBody>
                    <a:bodyPr/>
                    <a:lstStyle/>
                    <a:p>
                      <a:pPr algn="ctr"/>
                      <a:r>
                        <a:rPr kumimoji="1" lang="ja-JP" altLang="en-US" sz="1800" dirty="0" smtClean="0">
                          <a:latin typeface="ＭＳ ゴシック" panose="020B0609070205080204" pitchFamily="49" charset="-128"/>
                          <a:ea typeface="ＭＳ ゴシック" panose="020B0609070205080204" pitchFamily="49" charset="-128"/>
                        </a:rPr>
                        <a:t>長　野</a:t>
                      </a:r>
                      <a:endParaRPr kumimoji="1" lang="ja-JP" altLang="en-US" sz="1800" dirty="0">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solidFill>
                            <a:schemeClr val="tx1"/>
                          </a:solidFill>
                          <a:latin typeface="HGSｺﾞｼｯｸE" panose="020B0900000000000000" pitchFamily="50" charset="-128"/>
                          <a:ea typeface="HGSｺﾞｼｯｸE" panose="020B0900000000000000" pitchFamily="50" charset="-128"/>
                        </a:rPr>
                        <a:t>４６</a:t>
                      </a:r>
                      <a:endParaRPr kumimoji="1" lang="ja-JP" altLang="en-US" sz="2000" b="0" dirty="0">
                        <a:solidFill>
                          <a:schemeClr val="tx1"/>
                        </a:solidFill>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solidFill>
                            <a:schemeClr val="tx1"/>
                          </a:solidFill>
                          <a:latin typeface="HGSｺﾞｼｯｸE" panose="020B0900000000000000" pitchFamily="50" charset="-128"/>
                          <a:ea typeface="HGSｺﾞｼｯｸE" panose="020B0900000000000000" pitchFamily="50" charset="-128"/>
                        </a:rPr>
                        <a:t>８．７０</a:t>
                      </a:r>
                      <a:endParaRPr kumimoji="1" lang="ja-JP" altLang="en-US" sz="2000" b="0" dirty="0">
                        <a:solidFill>
                          <a:schemeClr val="tx1"/>
                        </a:solidFill>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495538"/>
                  </a:ext>
                </a:extLst>
              </a:tr>
              <a:tr h="450000">
                <a:tc>
                  <a:txBody>
                    <a:bodyPr/>
                    <a:lstStyle/>
                    <a:p>
                      <a:pPr algn="ctr"/>
                      <a:r>
                        <a:rPr kumimoji="1" lang="ja-JP" altLang="en-US" sz="1800" dirty="0" smtClean="0">
                          <a:latin typeface="ＭＳ ゴシック" panose="020B0609070205080204" pitchFamily="49" charset="-128"/>
                          <a:ea typeface="ＭＳ ゴシック" panose="020B0609070205080204" pitchFamily="49" charset="-128"/>
                        </a:rPr>
                        <a:t>北　信</a:t>
                      </a:r>
                      <a:endParaRPr kumimoji="1" lang="ja-JP" altLang="en-US" sz="1800" dirty="0">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solidFill>
                            <a:schemeClr val="tx1"/>
                          </a:solidFill>
                          <a:latin typeface="HGSｺﾞｼｯｸE" panose="020B0900000000000000" pitchFamily="50" charset="-128"/>
                          <a:ea typeface="HGSｺﾞｼｯｸE" panose="020B0900000000000000" pitchFamily="50" charset="-128"/>
                        </a:rPr>
                        <a:t>５８</a:t>
                      </a:r>
                      <a:endParaRPr kumimoji="1" lang="ja-JP" altLang="en-US" sz="2000" b="0" dirty="0">
                        <a:solidFill>
                          <a:schemeClr val="tx1"/>
                        </a:solidFill>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solidFill>
                            <a:schemeClr val="tx1"/>
                          </a:solidFill>
                          <a:latin typeface="HGSｺﾞｼｯｸE" panose="020B0900000000000000" pitchFamily="50" charset="-128"/>
                          <a:ea typeface="HGSｺﾞｼｯｸE" panose="020B0900000000000000" pitchFamily="50" charset="-128"/>
                        </a:rPr>
                        <a:t>７０．５５</a:t>
                      </a:r>
                      <a:endParaRPr kumimoji="1" lang="ja-JP" altLang="en-US" sz="2000" b="0" dirty="0">
                        <a:solidFill>
                          <a:schemeClr val="tx1"/>
                        </a:solidFill>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407118"/>
                  </a:ext>
                </a:extLst>
              </a:tr>
              <a:tr h="450000">
                <a:tc>
                  <a:txBody>
                    <a:bodyPr/>
                    <a:lstStyle/>
                    <a:p>
                      <a:pPr algn="ctr"/>
                      <a:r>
                        <a:rPr kumimoji="1" lang="ja-JP" altLang="en-US" sz="2000" dirty="0" smtClean="0">
                          <a:latin typeface="ＭＳ ゴシック" panose="020B0609070205080204" pitchFamily="49" charset="-128"/>
                          <a:ea typeface="ＭＳ ゴシック" panose="020B0609070205080204" pitchFamily="49" charset="-128"/>
                        </a:rPr>
                        <a:t>全　県</a:t>
                      </a:r>
                      <a:endParaRPr kumimoji="1" lang="ja-JP" altLang="en-US" sz="2000" dirty="0">
                        <a:latin typeface="ＭＳ ゴシック" panose="020B0609070205080204" pitchFamily="49" charset="-128"/>
                        <a:ea typeface="ＭＳ ゴシック" panose="020B0609070205080204"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latin typeface="HGSｺﾞｼｯｸE" panose="020B0900000000000000" pitchFamily="50" charset="-128"/>
                          <a:ea typeface="HGSｺﾞｼｯｸE" panose="020B0900000000000000" pitchFamily="50" charset="-128"/>
                        </a:rPr>
                        <a:t>１５３</a:t>
                      </a:r>
                      <a:endParaRPr kumimoji="1" lang="ja-JP" altLang="en-US" sz="2000" b="0" dirty="0">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b="0" dirty="0" smtClean="0">
                          <a:latin typeface="HGSｺﾞｼｯｸE" panose="020B0900000000000000" pitchFamily="50" charset="-128"/>
                          <a:ea typeface="HGSｺﾞｼｯｸE" panose="020B0900000000000000" pitchFamily="50" charset="-128"/>
                        </a:rPr>
                        <a:t>７．５１</a:t>
                      </a:r>
                      <a:endParaRPr kumimoji="1" lang="ja-JP" altLang="en-US" sz="2000" b="0" dirty="0">
                        <a:latin typeface="HGSｺﾞｼｯｸE" panose="020B0900000000000000" pitchFamily="50" charset="-128"/>
                        <a:ea typeface="HGSｺﾞｼｯｸE" panose="020B09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042279"/>
                  </a:ext>
                </a:extLst>
              </a:tr>
            </a:tbl>
          </a:graphicData>
        </a:graphic>
      </p:graphicFrame>
      <p:grpSp>
        <p:nvGrpSpPr>
          <p:cNvPr id="9" name="グループ化 8"/>
          <p:cNvGrpSpPr>
            <a:grpSpLocks noChangeAspect="1"/>
          </p:cNvGrpSpPr>
          <p:nvPr/>
        </p:nvGrpSpPr>
        <p:grpSpPr>
          <a:xfrm>
            <a:off x="5036019" y="1410998"/>
            <a:ext cx="3771497" cy="5328000"/>
            <a:chOff x="3362169" y="959839"/>
            <a:chExt cx="4008456" cy="5814662"/>
          </a:xfrm>
        </p:grpSpPr>
        <p:grpSp>
          <p:nvGrpSpPr>
            <p:cNvPr id="10" name="グループ化 9"/>
            <p:cNvGrpSpPr/>
            <p:nvPr/>
          </p:nvGrpSpPr>
          <p:grpSpPr>
            <a:xfrm>
              <a:off x="3362169" y="959839"/>
              <a:ext cx="4008456" cy="5814662"/>
              <a:chOff x="2397281" y="708339"/>
              <a:chExt cx="4170942" cy="6050365"/>
            </a:xfrm>
          </p:grpSpPr>
          <p:sp>
            <p:nvSpPr>
              <p:cNvPr id="59" name="Freeform 146"/>
              <p:cNvSpPr>
                <a:spLocks/>
              </p:cNvSpPr>
              <p:nvPr/>
            </p:nvSpPr>
            <p:spPr bwMode="auto">
              <a:xfrm>
                <a:off x="3874556" y="4193127"/>
                <a:ext cx="1217993" cy="1332634"/>
              </a:xfrm>
              <a:custGeom>
                <a:avLst/>
                <a:gdLst>
                  <a:gd name="T0" fmla="*/ 511 w 562"/>
                  <a:gd name="T1" fmla="*/ 320 h 671"/>
                  <a:gd name="T2" fmla="*/ 485 w 562"/>
                  <a:gd name="T3" fmla="*/ 314 h 671"/>
                  <a:gd name="T4" fmla="*/ 480 w 562"/>
                  <a:gd name="T5" fmla="*/ 222 h 671"/>
                  <a:gd name="T6" fmla="*/ 480 w 562"/>
                  <a:gd name="T7" fmla="*/ 176 h 671"/>
                  <a:gd name="T8" fmla="*/ 475 w 562"/>
                  <a:gd name="T9" fmla="*/ 131 h 671"/>
                  <a:gd name="T10" fmla="*/ 467 w 562"/>
                  <a:gd name="T11" fmla="*/ 93 h 671"/>
                  <a:gd name="T12" fmla="*/ 441 w 562"/>
                  <a:gd name="T13" fmla="*/ 54 h 671"/>
                  <a:gd name="T14" fmla="*/ 402 w 562"/>
                  <a:gd name="T15" fmla="*/ 3 h 671"/>
                  <a:gd name="T16" fmla="*/ 358 w 562"/>
                  <a:gd name="T17" fmla="*/ 53 h 671"/>
                  <a:gd name="T18" fmla="*/ 306 w 562"/>
                  <a:gd name="T19" fmla="*/ 93 h 671"/>
                  <a:gd name="T20" fmla="*/ 230 w 562"/>
                  <a:gd name="T21" fmla="*/ 156 h 671"/>
                  <a:gd name="T22" fmla="*/ 221 w 562"/>
                  <a:gd name="T23" fmla="*/ 168 h 671"/>
                  <a:gd name="T24" fmla="*/ 178 w 562"/>
                  <a:gd name="T25" fmla="*/ 188 h 671"/>
                  <a:gd name="T26" fmla="*/ 118 w 562"/>
                  <a:gd name="T27" fmla="*/ 188 h 671"/>
                  <a:gd name="T28" fmla="*/ 148 w 562"/>
                  <a:gd name="T29" fmla="*/ 170 h 671"/>
                  <a:gd name="T30" fmla="*/ 171 w 562"/>
                  <a:gd name="T31" fmla="*/ 164 h 671"/>
                  <a:gd name="T32" fmla="*/ 158 w 562"/>
                  <a:gd name="T33" fmla="*/ 134 h 671"/>
                  <a:gd name="T34" fmla="*/ 175 w 562"/>
                  <a:gd name="T35" fmla="*/ 125 h 671"/>
                  <a:gd name="T36" fmla="*/ 131 w 562"/>
                  <a:gd name="T37" fmla="*/ 120 h 671"/>
                  <a:gd name="T38" fmla="*/ 85 w 562"/>
                  <a:gd name="T39" fmla="*/ 184 h 671"/>
                  <a:gd name="T40" fmla="*/ 43 w 562"/>
                  <a:gd name="T41" fmla="*/ 171 h 671"/>
                  <a:gd name="T42" fmla="*/ 33 w 562"/>
                  <a:gd name="T43" fmla="*/ 223 h 671"/>
                  <a:gd name="T44" fmla="*/ 6 w 562"/>
                  <a:gd name="T45" fmla="*/ 282 h 671"/>
                  <a:gd name="T46" fmla="*/ 59 w 562"/>
                  <a:gd name="T47" fmla="*/ 288 h 671"/>
                  <a:gd name="T48" fmla="*/ 146 w 562"/>
                  <a:gd name="T49" fmla="*/ 311 h 671"/>
                  <a:gd name="T50" fmla="*/ 165 w 562"/>
                  <a:gd name="T51" fmla="*/ 336 h 671"/>
                  <a:gd name="T52" fmla="*/ 195 w 562"/>
                  <a:gd name="T53" fmla="*/ 339 h 671"/>
                  <a:gd name="T54" fmla="*/ 224 w 562"/>
                  <a:gd name="T55" fmla="*/ 322 h 671"/>
                  <a:gd name="T56" fmla="*/ 319 w 562"/>
                  <a:gd name="T57" fmla="*/ 396 h 671"/>
                  <a:gd name="T58" fmla="*/ 321 w 562"/>
                  <a:gd name="T59" fmla="*/ 449 h 671"/>
                  <a:gd name="T60" fmla="*/ 375 w 562"/>
                  <a:gd name="T61" fmla="*/ 540 h 671"/>
                  <a:gd name="T62" fmla="*/ 390 w 562"/>
                  <a:gd name="T63" fmla="*/ 617 h 671"/>
                  <a:gd name="T64" fmla="*/ 446 w 562"/>
                  <a:gd name="T65" fmla="*/ 671 h 671"/>
                  <a:gd name="T66" fmla="*/ 490 w 562"/>
                  <a:gd name="T67" fmla="*/ 664 h 671"/>
                  <a:gd name="T68" fmla="*/ 516 w 562"/>
                  <a:gd name="T69" fmla="*/ 569 h 671"/>
                  <a:gd name="T70" fmla="*/ 507 w 562"/>
                  <a:gd name="T71" fmla="*/ 508 h 671"/>
                  <a:gd name="T72" fmla="*/ 485 w 562"/>
                  <a:gd name="T73" fmla="*/ 429 h 671"/>
                  <a:gd name="T74" fmla="*/ 558 w 562"/>
                  <a:gd name="T75" fmla="*/ 35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2" h="671">
                    <a:moveTo>
                      <a:pt x="538" y="337"/>
                    </a:moveTo>
                    <a:cubicBezTo>
                      <a:pt x="531" y="328"/>
                      <a:pt x="519" y="320"/>
                      <a:pt x="511" y="320"/>
                    </a:cubicBezTo>
                    <a:cubicBezTo>
                      <a:pt x="509" y="320"/>
                      <a:pt x="508" y="319"/>
                      <a:pt x="506" y="318"/>
                    </a:cubicBezTo>
                    <a:cubicBezTo>
                      <a:pt x="497" y="318"/>
                      <a:pt x="490" y="316"/>
                      <a:pt x="485" y="314"/>
                    </a:cubicBezTo>
                    <a:cubicBezTo>
                      <a:pt x="473" y="309"/>
                      <a:pt x="468" y="295"/>
                      <a:pt x="471" y="287"/>
                    </a:cubicBezTo>
                    <a:cubicBezTo>
                      <a:pt x="473" y="279"/>
                      <a:pt x="477" y="231"/>
                      <a:pt x="480" y="222"/>
                    </a:cubicBezTo>
                    <a:cubicBezTo>
                      <a:pt x="482" y="213"/>
                      <a:pt x="491" y="199"/>
                      <a:pt x="492" y="194"/>
                    </a:cubicBezTo>
                    <a:cubicBezTo>
                      <a:pt x="493" y="189"/>
                      <a:pt x="484" y="180"/>
                      <a:pt x="480" y="176"/>
                    </a:cubicBezTo>
                    <a:cubicBezTo>
                      <a:pt x="475" y="173"/>
                      <a:pt x="482" y="160"/>
                      <a:pt x="484" y="151"/>
                    </a:cubicBezTo>
                    <a:cubicBezTo>
                      <a:pt x="486" y="143"/>
                      <a:pt x="480" y="136"/>
                      <a:pt x="475" y="131"/>
                    </a:cubicBezTo>
                    <a:cubicBezTo>
                      <a:pt x="471" y="126"/>
                      <a:pt x="473" y="108"/>
                      <a:pt x="474" y="103"/>
                    </a:cubicBezTo>
                    <a:cubicBezTo>
                      <a:pt x="475" y="99"/>
                      <a:pt x="469" y="95"/>
                      <a:pt x="467" y="93"/>
                    </a:cubicBezTo>
                    <a:cubicBezTo>
                      <a:pt x="464" y="90"/>
                      <a:pt x="459" y="86"/>
                      <a:pt x="459" y="79"/>
                    </a:cubicBezTo>
                    <a:cubicBezTo>
                      <a:pt x="459" y="72"/>
                      <a:pt x="442" y="60"/>
                      <a:pt x="441" y="54"/>
                    </a:cubicBezTo>
                    <a:cubicBezTo>
                      <a:pt x="441" y="48"/>
                      <a:pt x="441" y="43"/>
                      <a:pt x="443" y="38"/>
                    </a:cubicBezTo>
                    <a:cubicBezTo>
                      <a:pt x="445" y="32"/>
                      <a:pt x="410" y="7"/>
                      <a:pt x="402" y="3"/>
                    </a:cubicBezTo>
                    <a:cubicBezTo>
                      <a:pt x="394" y="0"/>
                      <a:pt x="364" y="11"/>
                      <a:pt x="360" y="19"/>
                    </a:cubicBezTo>
                    <a:cubicBezTo>
                      <a:pt x="356" y="26"/>
                      <a:pt x="360" y="44"/>
                      <a:pt x="358" y="53"/>
                    </a:cubicBezTo>
                    <a:cubicBezTo>
                      <a:pt x="355" y="61"/>
                      <a:pt x="335" y="87"/>
                      <a:pt x="332" y="92"/>
                    </a:cubicBezTo>
                    <a:cubicBezTo>
                      <a:pt x="328" y="97"/>
                      <a:pt x="312" y="91"/>
                      <a:pt x="306" y="93"/>
                    </a:cubicBezTo>
                    <a:cubicBezTo>
                      <a:pt x="301" y="96"/>
                      <a:pt x="284" y="126"/>
                      <a:pt x="280" y="130"/>
                    </a:cubicBezTo>
                    <a:cubicBezTo>
                      <a:pt x="276" y="134"/>
                      <a:pt x="233" y="154"/>
                      <a:pt x="230" y="156"/>
                    </a:cubicBezTo>
                    <a:cubicBezTo>
                      <a:pt x="230" y="157"/>
                      <a:pt x="229" y="156"/>
                      <a:pt x="228" y="154"/>
                    </a:cubicBezTo>
                    <a:cubicBezTo>
                      <a:pt x="224" y="160"/>
                      <a:pt x="222" y="166"/>
                      <a:pt x="221" y="168"/>
                    </a:cubicBezTo>
                    <a:cubicBezTo>
                      <a:pt x="219" y="171"/>
                      <a:pt x="205" y="202"/>
                      <a:pt x="198" y="200"/>
                    </a:cubicBezTo>
                    <a:cubicBezTo>
                      <a:pt x="191" y="198"/>
                      <a:pt x="183" y="185"/>
                      <a:pt x="178" y="188"/>
                    </a:cubicBezTo>
                    <a:cubicBezTo>
                      <a:pt x="173" y="191"/>
                      <a:pt x="171" y="204"/>
                      <a:pt x="163" y="204"/>
                    </a:cubicBezTo>
                    <a:cubicBezTo>
                      <a:pt x="156" y="204"/>
                      <a:pt x="109" y="194"/>
                      <a:pt x="118" y="188"/>
                    </a:cubicBezTo>
                    <a:cubicBezTo>
                      <a:pt x="127" y="182"/>
                      <a:pt x="144" y="180"/>
                      <a:pt x="144" y="176"/>
                    </a:cubicBezTo>
                    <a:cubicBezTo>
                      <a:pt x="144" y="173"/>
                      <a:pt x="145" y="170"/>
                      <a:pt x="148" y="170"/>
                    </a:cubicBezTo>
                    <a:cubicBezTo>
                      <a:pt x="151" y="171"/>
                      <a:pt x="157" y="187"/>
                      <a:pt x="162" y="183"/>
                    </a:cubicBezTo>
                    <a:cubicBezTo>
                      <a:pt x="168" y="179"/>
                      <a:pt x="177" y="170"/>
                      <a:pt x="171" y="164"/>
                    </a:cubicBezTo>
                    <a:cubicBezTo>
                      <a:pt x="164" y="158"/>
                      <a:pt x="150" y="153"/>
                      <a:pt x="150" y="149"/>
                    </a:cubicBezTo>
                    <a:cubicBezTo>
                      <a:pt x="150" y="145"/>
                      <a:pt x="156" y="134"/>
                      <a:pt x="158" y="134"/>
                    </a:cubicBezTo>
                    <a:cubicBezTo>
                      <a:pt x="161" y="134"/>
                      <a:pt x="173" y="141"/>
                      <a:pt x="175" y="136"/>
                    </a:cubicBezTo>
                    <a:cubicBezTo>
                      <a:pt x="176" y="135"/>
                      <a:pt x="176" y="130"/>
                      <a:pt x="175" y="125"/>
                    </a:cubicBezTo>
                    <a:cubicBezTo>
                      <a:pt x="175" y="125"/>
                      <a:pt x="175" y="125"/>
                      <a:pt x="175" y="125"/>
                    </a:cubicBezTo>
                    <a:cubicBezTo>
                      <a:pt x="165" y="126"/>
                      <a:pt x="147" y="123"/>
                      <a:pt x="131" y="120"/>
                    </a:cubicBezTo>
                    <a:cubicBezTo>
                      <a:pt x="119" y="126"/>
                      <a:pt x="88" y="138"/>
                      <a:pt x="81" y="143"/>
                    </a:cubicBezTo>
                    <a:cubicBezTo>
                      <a:pt x="72" y="149"/>
                      <a:pt x="82" y="174"/>
                      <a:pt x="85" y="184"/>
                    </a:cubicBezTo>
                    <a:cubicBezTo>
                      <a:pt x="88" y="194"/>
                      <a:pt x="61" y="175"/>
                      <a:pt x="55" y="170"/>
                    </a:cubicBezTo>
                    <a:cubicBezTo>
                      <a:pt x="52" y="167"/>
                      <a:pt x="47" y="169"/>
                      <a:pt x="43" y="171"/>
                    </a:cubicBezTo>
                    <a:cubicBezTo>
                      <a:pt x="43" y="181"/>
                      <a:pt x="37" y="186"/>
                      <a:pt x="30" y="191"/>
                    </a:cubicBezTo>
                    <a:cubicBezTo>
                      <a:pt x="23" y="197"/>
                      <a:pt x="34" y="217"/>
                      <a:pt x="33" y="223"/>
                    </a:cubicBezTo>
                    <a:cubicBezTo>
                      <a:pt x="32" y="228"/>
                      <a:pt x="14" y="250"/>
                      <a:pt x="0" y="267"/>
                    </a:cubicBezTo>
                    <a:cubicBezTo>
                      <a:pt x="2" y="272"/>
                      <a:pt x="4" y="277"/>
                      <a:pt x="6" y="282"/>
                    </a:cubicBezTo>
                    <a:cubicBezTo>
                      <a:pt x="7" y="281"/>
                      <a:pt x="8" y="280"/>
                      <a:pt x="9" y="280"/>
                    </a:cubicBezTo>
                    <a:cubicBezTo>
                      <a:pt x="16" y="278"/>
                      <a:pt x="57" y="278"/>
                      <a:pt x="59" y="288"/>
                    </a:cubicBezTo>
                    <a:cubicBezTo>
                      <a:pt x="61" y="298"/>
                      <a:pt x="90" y="316"/>
                      <a:pt x="97" y="318"/>
                    </a:cubicBezTo>
                    <a:cubicBezTo>
                      <a:pt x="105" y="321"/>
                      <a:pt x="136" y="314"/>
                      <a:pt x="146" y="311"/>
                    </a:cubicBezTo>
                    <a:cubicBezTo>
                      <a:pt x="156" y="308"/>
                      <a:pt x="141" y="317"/>
                      <a:pt x="136" y="323"/>
                    </a:cubicBezTo>
                    <a:cubicBezTo>
                      <a:pt x="132" y="329"/>
                      <a:pt x="158" y="334"/>
                      <a:pt x="165" y="336"/>
                    </a:cubicBezTo>
                    <a:cubicBezTo>
                      <a:pt x="173" y="338"/>
                      <a:pt x="182" y="327"/>
                      <a:pt x="185" y="326"/>
                    </a:cubicBezTo>
                    <a:cubicBezTo>
                      <a:pt x="188" y="325"/>
                      <a:pt x="190" y="335"/>
                      <a:pt x="195" y="339"/>
                    </a:cubicBezTo>
                    <a:cubicBezTo>
                      <a:pt x="199" y="343"/>
                      <a:pt x="199" y="336"/>
                      <a:pt x="203" y="331"/>
                    </a:cubicBezTo>
                    <a:cubicBezTo>
                      <a:pt x="206" y="327"/>
                      <a:pt x="210" y="320"/>
                      <a:pt x="224" y="322"/>
                    </a:cubicBezTo>
                    <a:cubicBezTo>
                      <a:pt x="238" y="323"/>
                      <a:pt x="291" y="335"/>
                      <a:pt x="294" y="349"/>
                    </a:cubicBezTo>
                    <a:cubicBezTo>
                      <a:pt x="297" y="362"/>
                      <a:pt x="314" y="389"/>
                      <a:pt x="319" y="396"/>
                    </a:cubicBezTo>
                    <a:cubicBezTo>
                      <a:pt x="322" y="402"/>
                      <a:pt x="320" y="430"/>
                      <a:pt x="318" y="449"/>
                    </a:cubicBezTo>
                    <a:cubicBezTo>
                      <a:pt x="319" y="449"/>
                      <a:pt x="320" y="449"/>
                      <a:pt x="321" y="449"/>
                    </a:cubicBezTo>
                    <a:cubicBezTo>
                      <a:pt x="325" y="449"/>
                      <a:pt x="343" y="467"/>
                      <a:pt x="344" y="476"/>
                    </a:cubicBezTo>
                    <a:cubicBezTo>
                      <a:pt x="345" y="485"/>
                      <a:pt x="373" y="535"/>
                      <a:pt x="375" y="540"/>
                    </a:cubicBezTo>
                    <a:cubicBezTo>
                      <a:pt x="377" y="546"/>
                      <a:pt x="380" y="584"/>
                      <a:pt x="379" y="590"/>
                    </a:cubicBezTo>
                    <a:cubicBezTo>
                      <a:pt x="378" y="596"/>
                      <a:pt x="386" y="608"/>
                      <a:pt x="390" y="617"/>
                    </a:cubicBezTo>
                    <a:cubicBezTo>
                      <a:pt x="394" y="627"/>
                      <a:pt x="410" y="632"/>
                      <a:pt x="415" y="645"/>
                    </a:cubicBezTo>
                    <a:cubicBezTo>
                      <a:pt x="418" y="654"/>
                      <a:pt x="432" y="663"/>
                      <a:pt x="446" y="671"/>
                    </a:cubicBezTo>
                    <a:cubicBezTo>
                      <a:pt x="452" y="665"/>
                      <a:pt x="464" y="649"/>
                      <a:pt x="468" y="652"/>
                    </a:cubicBezTo>
                    <a:cubicBezTo>
                      <a:pt x="473" y="656"/>
                      <a:pt x="488" y="664"/>
                      <a:pt x="490" y="664"/>
                    </a:cubicBezTo>
                    <a:cubicBezTo>
                      <a:pt x="493" y="663"/>
                      <a:pt x="514" y="614"/>
                      <a:pt x="518" y="608"/>
                    </a:cubicBezTo>
                    <a:cubicBezTo>
                      <a:pt x="522" y="602"/>
                      <a:pt x="516" y="572"/>
                      <a:pt x="516" y="569"/>
                    </a:cubicBezTo>
                    <a:cubicBezTo>
                      <a:pt x="516" y="565"/>
                      <a:pt x="532" y="552"/>
                      <a:pt x="534" y="548"/>
                    </a:cubicBezTo>
                    <a:cubicBezTo>
                      <a:pt x="536" y="544"/>
                      <a:pt x="511" y="513"/>
                      <a:pt x="507" y="508"/>
                    </a:cubicBezTo>
                    <a:cubicBezTo>
                      <a:pt x="503" y="504"/>
                      <a:pt x="501" y="483"/>
                      <a:pt x="499" y="473"/>
                    </a:cubicBezTo>
                    <a:cubicBezTo>
                      <a:pt x="498" y="463"/>
                      <a:pt x="482" y="433"/>
                      <a:pt x="485" y="429"/>
                    </a:cubicBezTo>
                    <a:cubicBezTo>
                      <a:pt x="488" y="425"/>
                      <a:pt x="529" y="384"/>
                      <a:pt x="534" y="379"/>
                    </a:cubicBezTo>
                    <a:cubicBezTo>
                      <a:pt x="539" y="374"/>
                      <a:pt x="554" y="361"/>
                      <a:pt x="558" y="359"/>
                    </a:cubicBezTo>
                    <a:cubicBezTo>
                      <a:pt x="562" y="358"/>
                      <a:pt x="546" y="346"/>
                      <a:pt x="538" y="337"/>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3" name="Freeform 100"/>
              <p:cNvSpPr>
                <a:spLocks/>
              </p:cNvSpPr>
              <p:nvPr/>
            </p:nvSpPr>
            <p:spPr bwMode="auto">
              <a:xfrm>
                <a:off x="3479229" y="5236950"/>
                <a:ext cx="1362037" cy="1334099"/>
              </a:xfrm>
              <a:custGeom>
                <a:avLst/>
                <a:gdLst>
                  <a:gd name="T0" fmla="*/ 607 w 628"/>
                  <a:gd name="T1" fmla="*/ 396 h 672"/>
                  <a:gd name="T2" fmla="*/ 587 w 628"/>
                  <a:gd name="T3" fmla="*/ 334 h 672"/>
                  <a:gd name="T4" fmla="*/ 552 w 628"/>
                  <a:gd name="T5" fmla="*/ 300 h 672"/>
                  <a:gd name="T6" fmla="*/ 512 w 628"/>
                  <a:gd name="T7" fmla="*/ 296 h 672"/>
                  <a:gd name="T8" fmla="*/ 458 w 628"/>
                  <a:gd name="T9" fmla="*/ 313 h 672"/>
                  <a:gd name="T10" fmla="*/ 403 w 628"/>
                  <a:gd name="T11" fmla="*/ 289 h 672"/>
                  <a:gd name="T12" fmla="*/ 344 w 628"/>
                  <a:gd name="T13" fmla="*/ 383 h 672"/>
                  <a:gd name="T14" fmla="*/ 307 w 628"/>
                  <a:gd name="T15" fmla="*/ 366 h 672"/>
                  <a:gd name="T16" fmla="*/ 303 w 628"/>
                  <a:gd name="T17" fmla="*/ 342 h 672"/>
                  <a:gd name="T18" fmla="*/ 265 w 628"/>
                  <a:gd name="T19" fmla="*/ 306 h 672"/>
                  <a:gd name="T20" fmla="*/ 252 w 628"/>
                  <a:gd name="T21" fmla="*/ 279 h 672"/>
                  <a:gd name="T22" fmla="*/ 247 w 628"/>
                  <a:gd name="T23" fmla="*/ 260 h 672"/>
                  <a:gd name="T24" fmla="*/ 250 w 628"/>
                  <a:gd name="T25" fmla="*/ 220 h 672"/>
                  <a:gd name="T26" fmla="*/ 256 w 628"/>
                  <a:gd name="T27" fmla="*/ 209 h 672"/>
                  <a:gd name="T28" fmla="*/ 195 w 628"/>
                  <a:gd name="T29" fmla="*/ 179 h 672"/>
                  <a:gd name="T30" fmla="*/ 163 w 628"/>
                  <a:gd name="T31" fmla="*/ 147 h 672"/>
                  <a:gd name="T32" fmla="*/ 168 w 628"/>
                  <a:gd name="T33" fmla="*/ 89 h 672"/>
                  <a:gd name="T34" fmla="*/ 174 w 628"/>
                  <a:gd name="T35" fmla="*/ 56 h 672"/>
                  <a:gd name="T36" fmla="*/ 146 w 628"/>
                  <a:gd name="T37" fmla="*/ 4 h 672"/>
                  <a:gd name="T38" fmla="*/ 92 w 628"/>
                  <a:gd name="T39" fmla="*/ 51 h 672"/>
                  <a:gd name="T40" fmla="*/ 47 w 628"/>
                  <a:gd name="T41" fmla="*/ 76 h 672"/>
                  <a:gd name="T42" fmla="*/ 40 w 628"/>
                  <a:gd name="T43" fmla="*/ 115 h 672"/>
                  <a:gd name="T44" fmla="*/ 3 w 628"/>
                  <a:gd name="T45" fmla="*/ 161 h 672"/>
                  <a:gd name="T46" fmla="*/ 38 w 628"/>
                  <a:gd name="T47" fmla="*/ 223 h 672"/>
                  <a:gd name="T48" fmla="*/ 70 w 628"/>
                  <a:gd name="T49" fmla="*/ 247 h 672"/>
                  <a:gd name="T50" fmla="*/ 57 w 628"/>
                  <a:gd name="T51" fmla="*/ 305 h 672"/>
                  <a:gd name="T52" fmla="*/ 85 w 628"/>
                  <a:gd name="T53" fmla="*/ 329 h 672"/>
                  <a:gd name="T54" fmla="*/ 96 w 628"/>
                  <a:gd name="T55" fmla="*/ 346 h 672"/>
                  <a:gd name="T56" fmla="*/ 116 w 628"/>
                  <a:gd name="T57" fmla="*/ 394 h 672"/>
                  <a:gd name="T58" fmla="*/ 164 w 628"/>
                  <a:gd name="T59" fmla="*/ 388 h 672"/>
                  <a:gd name="T60" fmla="*/ 172 w 628"/>
                  <a:gd name="T61" fmla="*/ 396 h 672"/>
                  <a:gd name="T62" fmla="*/ 222 w 628"/>
                  <a:gd name="T63" fmla="*/ 421 h 672"/>
                  <a:gd name="T64" fmla="*/ 257 w 628"/>
                  <a:gd name="T65" fmla="*/ 448 h 672"/>
                  <a:gd name="T66" fmla="*/ 282 w 628"/>
                  <a:gd name="T67" fmla="*/ 480 h 672"/>
                  <a:gd name="T68" fmla="*/ 316 w 628"/>
                  <a:gd name="T69" fmla="*/ 495 h 672"/>
                  <a:gd name="T70" fmla="*/ 317 w 628"/>
                  <a:gd name="T71" fmla="*/ 515 h 672"/>
                  <a:gd name="T72" fmla="*/ 268 w 628"/>
                  <a:gd name="T73" fmla="*/ 554 h 672"/>
                  <a:gd name="T74" fmla="*/ 221 w 628"/>
                  <a:gd name="T75" fmla="*/ 557 h 672"/>
                  <a:gd name="T76" fmla="*/ 209 w 628"/>
                  <a:gd name="T77" fmla="*/ 572 h 672"/>
                  <a:gd name="T78" fmla="*/ 238 w 628"/>
                  <a:gd name="T79" fmla="*/ 609 h 672"/>
                  <a:gd name="T80" fmla="*/ 282 w 628"/>
                  <a:gd name="T81" fmla="*/ 630 h 672"/>
                  <a:gd name="T82" fmla="*/ 280 w 628"/>
                  <a:gd name="T83" fmla="*/ 664 h 672"/>
                  <a:gd name="T84" fmla="*/ 330 w 628"/>
                  <a:gd name="T85" fmla="*/ 634 h 672"/>
                  <a:gd name="T86" fmla="*/ 354 w 628"/>
                  <a:gd name="T87" fmla="*/ 623 h 672"/>
                  <a:gd name="T88" fmla="*/ 392 w 628"/>
                  <a:gd name="T89" fmla="*/ 604 h 672"/>
                  <a:gd name="T90" fmla="*/ 446 w 628"/>
                  <a:gd name="T91" fmla="*/ 589 h 672"/>
                  <a:gd name="T92" fmla="*/ 470 w 628"/>
                  <a:gd name="T93" fmla="*/ 551 h 672"/>
                  <a:gd name="T94" fmla="*/ 487 w 628"/>
                  <a:gd name="T95" fmla="*/ 535 h 672"/>
                  <a:gd name="T96" fmla="*/ 514 w 628"/>
                  <a:gd name="T97" fmla="*/ 519 h 672"/>
                  <a:gd name="T98" fmla="*/ 558 w 628"/>
                  <a:gd name="T99" fmla="*/ 502 h 672"/>
                  <a:gd name="T100" fmla="*/ 606 w 628"/>
                  <a:gd name="T101" fmla="*/ 479 h 672"/>
                  <a:gd name="T102" fmla="*/ 606 w 628"/>
                  <a:gd name="T103" fmla="*/ 413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8" h="672">
                    <a:moveTo>
                      <a:pt x="606" y="413"/>
                    </a:moveTo>
                    <a:cubicBezTo>
                      <a:pt x="600" y="409"/>
                      <a:pt x="604" y="404"/>
                      <a:pt x="607" y="396"/>
                    </a:cubicBezTo>
                    <a:cubicBezTo>
                      <a:pt x="611" y="389"/>
                      <a:pt x="583" y="381"/>
                      <a:pt x="585" y="377"/>
                    </a:cubicBezTo>
                    <a:cubicBezTo>
                      <a:pt x="587" y="374"/>
                      <a:pt x="584" y="338"/>
                      <a:pt x="587" y="334"/>
                    </a:cubicBezTo>
                    <a:cubicBezTo>
                      <a:pt x="579" y="326"/>
                      <a:pt x="572" y="316"/>
                      <a:pt x="569" y="310"/>
                    </a:cubicBezTo>
                    <a:cubicBezTo>
                      <a:pt x="564" y="301"/>
                      <a:pt x="559" y="308"/>
                      <a:pt x="552" y="300"/>
                    </a:cubicBezTo>
                    <a:cubicBezTo>
                      <a:pt x="545" y="293"/>
                      <a:pt x="538" y="287"/>
                      <a:pt x="532" y="287"/>
                    </a:cubicBezTo>
                    <a:cubicBezTo>
                      <a:pt x="527" y="287"/>
                      <a:pt x="514" y="294"/>
                      <a:pt x="512" y="296"/>
                    </a:cubicBezTo>
                    <a:cubicBezTo>
                      <a:pt x="509" y="299"/>
                      <a:pt x="476" y="331"/>
                      <a:pt x="472" y="329"/>
                    </a:cubicBezTo>
                    <a:cubicBezTo>
                      <a:pt x="468" y="326"/>
                      <a:pt x="465" y="319"/>
                      <a:pt x="458" y="313"/>
                    </a:cubicBezTo>
                    <a:cubicBezTo>
                      <a:pt x="452" y="308"/>
                      <a:pt x="420" y="279"/>
                      <a:pt x="408" y="272"/>
                    </a:cubicBezTo>
                    <a:cubicBezTo>
                      <a:pt x="405" y="280"/>
                      <a:pt x="403" y="287"/>
                      <a:pt x="403" y="289"/>
                    </a:cubicBezTo>
                    <a:cubicBezTo>
                      <a:pt x="403" y="296"/>
                      <a:pt x="369" y="346"/>
                      <a:pt x="368" y="353"/>
                    </a:cubicBezTo>
                    <a:cubicBezTo>
                      <a:pt x="368" y="360"/>
                      <a:pt x="351" y="386"/>
                      <a:pt x="344" y="383"/>
                    </a:cubicBezTo>
                    <a:cubicBezTo>
                      <a:pt x="338" y="381"/>
                      <a:pt x="328" y="373"/>
                      <a:pt x="321" y="374"/>
                    </a:cubicBezTo>
                    <a:cubicBezTo>
                      <a:pt x="314" y="375"/>
                      <a:pt x="306" y="370"/>
                      <a:pt x="307" y="366"/>
                    </a:cubicBezTo>
                    <a:cubicBezTo>
                      <a:pt x="309" y="362"/>
                      <a:pt x="313" y="359"/>
                      <a:pt x="309" y="354"/>
                    </a:cubicBezTo>
                    <a:cubicBezTo>
                      <a:pt x="305" y="350"/>
                      <a:pt x="301" y="346"/>
                      <a:pt x="303" y="342"/>
                    </a:cubicBezTo>
                    <a:cubicBezTo>
                      <a:pt x="305" y="337"/>
                      <a:pt x="307" y="325"/>
                      <a:pt x="297" y="322"/>
                    </a:cubicBezTo>
                    <a:cubicBezTo>
                      <a:pt x="288" y="319"/>
                      <a:pt x="272" y="315"/>
                      <a:pt x="265" y="306"/>
                    </a:cubicBezTo>
                    <a:cubicBezTo>
                      <a:pt x="258" y="296"/>
                      <a:pt x="249" y="298"/>
                      <a:pt x="249" y="293"/>
                    </a:cubicBezTo>
                    <a:cubicBezTo>
                      <a:pt x="248" y="287"/>
                      <a:pt x="245" y="280"/>
                      <a:pt x="252" y="279"/>
                    </a:cubicBezTo>
                    <a:cubicBezTo>
                      <a:pt x="259" y="277"/>
                      <a:pt x="263" y="277"/>
                      <a:pt x="262" y="273"/>
                    </a:cubicBezTo>
                    <a:cubicBezTo>
                      <a:pt x="260" y="270"/>
                      <a:pt x="257" y="262"/>
                      <a:pt x="247" y="260"/>
                    </a:cubicBezTo>
                    <a:cubicBezTo>
                      <a:pt x="238" y="258"/>
                      <a:pt x="236" y="256"/>
                      <a:pt x="237" y="251"/>
                    </a:cubicBezTo>
                    <a:cubicBezTo>
                      <a:pt x="238" y="246"/>
                      <a:pt x="240" y="227"/>
                      <a:pt x="250" y="220"/>
                    </a:cubicBezTo>
                    <a:cubicBezTo>
                      <a:pt x="252" y="218"/>
                      <a:pt x="255" y="215"/>
                      <a:pt x="257" y="210"/>
                    </a:cubicBezTo>
                    <a:cubicBezTo>
                      <a:pt x="257" y="210"/>
                      <a:pt x="256" y="209"/>
                      <a:pt x="256" y="209"/>
                    </a:cubicBezTo>
                    <a:cubicBezTo>
                      <a:pt x="253" y="207"/>
                      <a:pt x="218" y="187"/>
                      <a:pt x="207" y="180"/>
                    </a:cubicBezTo>
                    <a:cubicBezTo>
                      <a:pt x="196" y="173"/>
                      <a:pt x="200" y="187"/>
                      <a:pt x="195" y="179"/>
                    </a:cubicBezTo>
                    <a:cubicBezTo>
                      <a:pt x="190" y="172"/>
                      <a:pt x="194" y="168"/>
                      <a:pt x="183" y="160"/>
                    </a:cubicBezTo>
                    <a:cubicBezTo>
                      <a:pt x="172" y="153"/>
                      <a:pt x="161" y="150"/>
                      <a:pt x="163" y="147"/>
                    </a:cubicBezTo>
                    <a:cubicBezTo>
                      <a:pt x="165" y="143"/>
                      <a:pt x="179" y="118"/>
                      <a:pt x="177" y="109"/>
                    </a:cubicBezTo>
                    <a:cubicBezTo>
                      <a:pt x="175" y="99"/>
                      <a:pt x="165" y="94"/>
                      <a:pt x="168" y="89"/>
                    </a:cubicBezTo>
                    <a:cubicBezTo>
                      <a:pt x="170" y="86"/>
                      <a:pt x="175" y="76"/>
                      <a:pt x="178" y="67"/>
                    </a:cubicBezTo>
                    <a:cubicBezTo>
                      <a:pt x="176" y="64"/>
                      <a:pt x="175" y="60"/>
                      <a:pt x="174" y="56"/>
                    </a:cubicBezTo>
                    <a:cubicBezTo>
                      <a:pt x="172" y="46"/>
                      <a:pt x="166" y="30"/>
                      <a:pt x="162" y="18"/>
                    </a:cubicBezTo>
                    <a:cubicBezTo>
                      <a:pt x="157" y="7"/>
                      <a:pt x="151" y="0"/>
                      <a:pt x="146" y="4"/>
                    </a:cubicBezTo>
                    <a:cubicBezTo>
                      <a:pt x="142" y="8"/>
                      <a:pt x="119" y="41"/>
                      <a:pt x="114" y="45"/>
                    </a:cubicBezTo>
                    <a:cubicBezTo>
                      <a:pt x="108" y="48"/>
                      <a:pt x="95" y="47"/>
                      <a:pt x="92" y="51"/>
                    </a:cubicBezTo>
                    <a:cubicBezTo>
                      <a:pt x="88" y="55"/>
                      <a:pt x="87" y="64"/>
                      <a:pt x="77" y="66"/>
                    </a:cubicBezTo>
                    <a:cubicBezTo>
                      <a:pt x="72" y="67"/>
                      <a:pt x="60" y="71"/>
                      <a:pt x="47" y="76"/>
                    </a:cubicBezTo>
                    <a:cubicBezTo>
                      <a:pt x="44" y="83"/>
                      <a:pt x="38" y="92"/>
                      <a:pt x="35" y="97"/>
                    </a:cubicBezTo>
                    <a:cubicBezTo>
                      <a:pt x="32" y="103"/>
                      <a:pt x="40" y="112"/>
                      <a:pt x="40" y="115"/>
                    </a:cubicBezTo>
                    <a:cubicBezTo>
                      <a:pt x="41" y="118"/>
                      <a:pt x="8" y="141"/>
                      <a:pt x="4" y="144"/>
                    </a:cubicBezTo>
                    <a:cubicBezTo>
                      <a:pt x="0" y="147"/>
                      <a:pt x="0" y="154"/>
                      <a:pt x="3" y="161"/>
                    </a:cubicBezTo>
                    <a:cubicBezTo>
                      <a:pt x="7" y="168"/>
                      <a:pt x="11" y="168"/>
                      <a:pt x="16" y="174"/>
                    </a:cubicBezTo>
                    <a:cubicBezTo>
                      <a:pt x="22" y="180"/>
                      <a:pt x="38" y="220"/>
                      <a:pt x="38" y="223"/>
                    </a:cubicBezTo>
                    <a:cubicBezTo>
                      <a:pt x="38" y="225"/>
                      <a:pt x="59" y="228"/>
                      <a:pt x="61" y="231"/>
                    </a:cubicBezTo>
                    <a:cubicBezTo>
                      <a:pt x="63" y="235"/>
                      <a:pt x="70" y="236"/>
                      <a:pt x="70" y="247"/>
                    </a:cubicBezTo>
                    <a:cubicBezTo>
                      <a:pt x="71" y="258"/>
                      <a:pt x="52" y="266"/>
                      <a:pt x="50" y="273"/>
                    </a:cubicBezTo>
                    <a:cubicBezTo>
                      <a:pt x="48" y="280"/>
                      <a:pt x="57" y="299"/>
                      <a:pt x="57" y="305"/>
                    </a:cubicBezTo>
                    <a:cubicBezTo>
                      <a:pt x="57" y="311"/>
                      <a:pt x="66" y="312"/>
                      <a:pt x="72" y="319"/>
                    </a:cubicBezTo>
                    <a:cubicBezTo>
                      <a:pt x="78" y="327"/>
                      <a:pt x="82" y="328"/>
                      <a:pt x="85" y="329"/>
                    </a:cubicBezTo>
                    <a:cubicBezTo>
                      <a:pt x="89" y="329"/>
                      <a:pt x="90" y="321"/>
                      <a:pt x="92" y="317"/>
                    </a:cubicBezTo>
                    <a:cubicBezTo>
                      <a:pt x="93" y="314"/>
                      <a:pt x="97" y="340"/>
                      <a:pt x="96" y="346"/>
                    </a:cubicBezTo>
                    <a:cubicBezTo>
                      <a:pt x="94" y="352"/>
                      <a:pt x="89" y="350"/>
                      <a:pt x="89" y="356"/>
                    </a:cubicBezTo>
                    <a:cubicBezTo>
                      <a:pt x="89" y="363"/>
                      <a:pt x="108" y="393"/>
                      <a:pt x="116" y="394"/>
                    </a:cubicBezTo>
                    <a:cubicBezTo>
                      <a:pt x="123" y="394"/>
                      <a:pt x="129" y="387"/>
                      <a:pt x="132" y="386"/>
                    </a:cubicBezTo>
                    <a:cubicBezTo>
                      <a:pt x="135" y="384"/>
                      <a:pt x="159" y="386"/>
                      <a:pt x="164" y="388"/>
                    </a:cubicBezTo>
                    <a:cubicBezTo>
                      <a:pt x="164" y="388"/>
                      <a:pt x="164" y="388"/>
                      <a:pt x="164" y="388"/>
                    </a:cubicBezTo>
                    <a:cubicBezTo>
                      <a:pt x="173" y="389"/>
                      <a:pt x="172" y="394"/>
                      <a:pt x="172" y="396"/>
                    </a:cubicBezTo>
                    <a:cubicBezTo>
                      <a:pt x="173" y="400"/>
                      <a:pt x="188" y="400"/>
                      <a:pt x="191" y="406"/>
                    </a:cubicBezTo>
                    <a:cubicBezTo>
                      <a:pt x="194" y="411"/>
                      <a:pt x="215" y="416"/>
                      <a:pt x="222" y="421"/>
                    </a:cubicBezTo>
                    <a:cubicBezTo>
                      <a:pt x="230" y="425"/>
                      <a:pt x="236" y="430"/>
                      <a:pt x="239" y="438"/>
                    </a:cubicBezTo>
                    <a:cubicBezTo>
                      <a:pt x="242" y="445"/>
                      <a:pt x="251" y="447"/>
                      <a:pt x="257" y="448"/>
                    </a:cubicBezTo>
                    <a:cubicBezTo>
                      <a:pt x="264" y="450"/>
                      <a:pt x="272" y="456"/>
                      <a:pt x="272" y="462"/>
                    </a:cubicBezTo>
                    <a:cubicBezTo>
                      <a:pt x="273" y="468"/>
                      <a:pt x="285" y="477"/>
                      <a:pt x="282" y="480"/>
                    </a:cubicBezTo>
                    <a:cubicBezTo>
                      <a:pt x="279" y="484"/>
                      <a:pt x="288" y="490"/>
                      <a:pt x="292" y="494"/>
                    </a:cubicBezTo>
                    <a:cubicBezTo>
                      <a:pt x="296" y="498"/>
                      <a:pt x="313" y="496"/>
                      <a:pt x="316" y="495"/>
                    </a:cubicBezTo>
                    <a:cubicBezTo>
                      <a:pt x="320" y="494"/>
                      <a:pt x="322" y="496"/>
                      <a:pt x="318" y="501"/>
                    </a:cubicBezTo>
                    <a:cubicBezTo>
                      <a:pt x="314" y="506"/>
                      <a:pt x="318" y="505"/>
                      <a:pt x="317" y="515"/>
                    </a:cubicBezTo>
                    <a:cubicBezTo>
                      <a:pt x="316" y="525"/>
                      <a:pt x="283" y="551"/>
                      <a:pt x="276" y="556"/>
                    </a:cubicBezTo>
                    <a:cubicBezTo>
                      <a:pt x="268" y="561"/>
                      <a:pt x="268" y="556"/>
                      <a:pt x="268" y="554"/>
                    </a:cubicBezTo>
                    <a:cubicBezTo>
                      <a:pt x="268" y="552"/>
                      <a:pt x="248" y="554"/>
                      <a:pt x="239" y="555"/>
                    </a:cubicBezTo>
                    <a:cubicBezTo>
                      <a:pt x="230" y="555"/>
                      <a:pt x="224" y="553"/>
                      <a:pt x="221" y="557"/>
                    </a:cubicBezTo>
                    <a:cubicBezTo>
                      <a:pt x="218" y="562"/>
                      <a:pt x="214" y="563"/>
                      <a:pt x="209" y="571"/>
                    </a:cubicBezTo>
                    <a:cubicBezTo>
                      <a:pt x="209" y="571"/>
                      <a:pt x="209" y="572"/>
                      <a:pt x="209" y="572"/>
                    </a:cubicBezTo>
                    <a:cubicBezTo>
                      <a:pt x="214" y="575"/>
                      <a:pt x="220" y="574"/>
                      <a:pt x="225" y="577"/>
                    </a:cubicBezTo>
                    <a:cubicBezTo>
                      <a:pt x="232" y="581"/>
                      <a:pt x="235" y="603"/>
                      <a:pt x="238" y="609"/>
                    </a:cubicBezTo>
                    <a:cubicBezTo>
                      <a:pt x="242" y="615"/>
                      <a:pt x="249" y="602"/>
                      <a:pt x="259" y="607"/>
                    </a:cubicBezTo>
                    <a:cubicBezTo>
                      <a:pt x="268" y="611"/>
                      <a:pt x="283" y="620"/>
                      <a:pt x="282" y="630"/>
                    </a:cubicBezTo>
                    <a:cubicBezTo>
                      <a:pt x="281" y="636"/>
                      <a:pt x="280" y="651"/>
                      <a:pt x="279" y="664"/>
                    </a:cubicBezTo>
                    <a:cubicBezTo>
                      <a:pt x="279" y="664"/>
                      <a:pt x="280" y="664"/>
                      <a:pt x="280" y="664"/>
                    </a:cubicBezTo>
                    <a:cubicBezTo>
                      <a:pt x="286" y="662"/>
                      <a:pt x="301" y="671"/>
                      <a:pt x="307" y="671"/>
                    </a:cubicBezTo>
                    <a:cubicBezTo>
                      <a:pt x="312" y="672"/>
                      <a:pt x="327" y="637"/>
                      <a:pt x="330" y="634"/>
                    </a:cubicBezTo>
                    <a:cubicBezTo>
                      <a:pt x="333" y="632"/>
                      <a:pt x="342" y="631"/>
                      <a:pt x="346" y="630"/>
                    </a:cubicBezTo>
                    <a:cubicBezTo>
                      <a:pt x="351" y="630"/>
                      <a:pt x="352" y="625"/>
                      <a:pt x="354" y="623"/>
                    </a:cubicBezTo>
                    <a:cubicBezTo>
                      <a:pt x="355" y="620"/>
                      <a:pt x="368" y="622"/>
                      <a:pt x="373" y="622"/>
                    </a:cubicBezTo>
                    <a:cubicBezTo>
                      <a:pt x="378" y="622"/>
                      <a:pt x="389" y="604"/>
                      <a:pt x="392" y="604"/>
                    </a:cubicBezTo>
                    <a:cubicBezTo>
                      <a:pt x="396" y="604"/>
                      <a:pt x="411" y="592"/>
                      <a:pt x="417" y="588"/>
                    </a:cubicBezTo>
                    <a:cubicBezTo>
                      <a:pt x="423" y="585"/>
                      <a:pt x="443" y="589"/>
                      <a:pt x="446" y="589"/>
                    </a:cubicBezTo>
                    <a:cubicBezTo>
                      <a:pt x="449" y="589"/>
                      <a:pt x="456" y="567"/>
                      <a:pt x="458" y="563"/>
                    </a:cubicBezTo>
                    <a:cubicBezTo>
                      <a:pt x="460" y="559"/>
                      <a:pt x="467" y="553"/>
                      <a:pt x="470" y="551"/>
                    </a:cubicBezTo>
                    <a:cubicBezTo>
                      <a:pt x="472" y="549"/>
                      <a:pt x="470" y="545"/>
                      <a:pt x="471" y="541"/>
                    </a:cubicBezTo>
                    <a:cubicBezTo>
                      <a:pt x="471" y="537"/>
                      <a:pt x="483" y="535"/>
                      <a:pt x="487" y="535"/>
                    </a:cubicBezTo>
                    <a:cubicBezTo>
                      <a:pt x="491" y="535"/>
                      <a:pt x="497" y="521"/>
                      <a:pt x="502" y="517"/>
                    </a:cubicBezTo>
                    <a:cubicBezTo>
                      <a:pt x="506" y="514"/>
                      <a:pt x="506" y="517"/>
                      <a:pt x="514" y="519"/>
                    </a:cubicBezTo>
                    <a:cubicBezTo>
                      <a:pt x="522" y="520"/>
                      <a:pt x="531" y="529"/>
                      <a:pt x="539" y="529"/>
                    </a:cubicBezTo>
                    <a:cubicBezTo>
                      <a:pt x="547" y="529"/>
                      <a:pt x="551" y="502"/>
                      <a:pt x="558" y="502"/>
                    </a:cubicBezTo>
                    <a:cubicBezTo>
                      <a:pt x="565" y="502"/>
                      <a:pt x="579" y="484"/>
                      <a:pt x="585" y="483"/>
                    </a:cubicBezTo>
                    <a:cubicBezTo>
                      <a:pt x="590" y="482"/>
                      <a:pt x="598" y="482"/>
                      <a:pt x="606" y="479"/>
                    </a:cubicBezTo>
                    <a:cubicBezTo>
                      <a:pt x="613" y="476"/>
                      <a:pt x="622" y="439"/>
                      <a:pt x="625" y="433"/>
                    </a:cubicBezTo>
                    <a:cubicBezTo>
                      <a:pt x="628" y="428"/>
                      <a:pt x="612" y="418"/>
                      <a:pt x="606" y="413"/>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4" name="Freeform 101"/>
              <p:cNvSpPr>
                <a:spLocks/>
              </p:cNvSpPr>
              <p:nvPr/>
            </p:nvSpPr>
            <p:spPr bwMode="auto">
              <a:xfrm>
                <a:off x="4914891" y="4143281"/>
                <a:ext cx="558579" cy="183255"/>
              </a:xfrm>
              <a:custGeom>
                <a:avLst/>
                <a:gdLst>
                  <a:gd name="T0" fmla="*/ 150 w 257"/>
                  <a:gd name="T1" fmla="*/ 19 h 92"/>
                  <a:gd name="T2" fmla="*/ 71 w 257"/>
                  <a:gd name="T3" fmla="*/ 5 h 92"/>
                  <a:gd name="T4" fmla="*/ 55 w 257"/>
                  <a:gd name="T5" fmla="*/ 11 h 92"/>
                  <a:gd name="T6" fmla="*/ 25 w 257"/>
                  <a:gd name="T7" fmla="*/ 22 h 92"/>
                  <a:gd name="T8" fmla="*/ 4 w 257"/>
                  <a:gd name="T9" fmla="*/ 29 h 92"/>
                  <a:gd name="T10" fmla="*/ 28 w 257"/>
                  <a:gd name="T11" fmla="*/ 59 h 92"/>
                  <a:gd name="T12" fmla="*/ 48 w 257"/>
                  <a:gd name="T13" fmla="*/ 70 h 92"/>
                  <a:gd name="T14" fmla="*/ 56 w 257"/>
                  <a:gd name="T15" fmla="*/ 86 h 92"/>
                  <a:gd name="T16" fmla="*/ 77 w 257"/>
                  <a:gd name="T17" fmla="*/ 92 h 92"/>
                  <a:gd name="T18" fmla="*/ 93 w 257"/>
                  <a:gd name="T19" fmla="*/ 74 h 92"/>
                  <a:gd name="T20" fmla="*/ 120 w 257"/>
                  <a:gd name="T21" fmla="*/ 69 h 92"/>
                  <a:gd name="T22" fmla="*/ 124 w 257"/>
                  <a:gd name="T23" fmla="*/ 61 h 92"/>
                  <a:gd name="T24" fmla="*/ 163 w 257"/>
                  <a:gd name="T25" fmla="*/ 38 h 92"/>
                  <a:gd name="T26" fmla="*/ 219 w 257"/>
                  <a:gd name="T27" fmla="*/ 53 h 92"/>
                  <a:gd name="T28" fmla="*/ 249 w 257"/>
                  <a:gd name="T29" fmla="*/ 56 h 92"/>
                  <a:gd name="T30" fmla="*/ 256 w 257"/>
                  <a:gd name="T31" fmla="*/ 37 h 92"/>
                  <a:gd name="T32" fmla="*/ 257 w 257"/>
                  <a:gd name="T33" fmla="*/ 36 h 92"/>
                  <a:gd name="T34" fmla="*/ 224 w 257"/>
                  <a:gd name="T35" fmla="*/ 26 h 92"/>
                  <a:gd name="T36" fmla="*/ 150 w 257"/>
                  <a:gd name="T37"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7" h="92">
                    <a:moveTo>
                      <a:pt x="150" y="19"/>
                    </a:moveTo>
                    <a:cubicBezTo>
                      <a:pt x="133" y="17"/>
                      <a:pt x="83" y="9"/>
                      <a:pt x="71" y="5"/>
                    </a:cubicBezTo>
                    <a:cubicBezTo>
                      <a:pt x="59" y="0"/>
                      <a:pt x="59" y="7"/>
                      <a:pt x="55" y="11"/>
                    </a:cubicBezTo>
                    <a:cubicBezTo>
                      <a:pt x="51" y="15"/>
                      <a:pt x="38" y="22"/>
                      <a:pt x="25" y="22"/>
                    </a:cubicBezTo>
                    <a:cubicBezTo>
                      <a:pt x="12" y="22"/>
                      <a:pt x="7" y="20"/>
                      <a:pt x="4" y="29"/>
                    </a:cubicBezTo>
                    <a:cubicBezTo>
                      <a:pt x="0" y="38"/>
                      <a:pt x="22" y="55"/>
                      <a:pt x="28" y="59"/>
                    </a:cubicBezTo>
                    <a:cubicBezTo>
                      <a:pt x="33" y="62"/>
                      <a:pt x="38" y="67"/>
                      <a:pt x="48" y="70"/>
                    </a:cubicBezTo>
                    <a:cubicBezTo>
                      <a:pt x="57" y="73"/>
                      <a:pt x="58" y="80"/>
                      <a:pt x="56" y="86"/>
                    </a:cubicBezTo>
                    <a:cubicBezTo>
                      <a:pt x="55" y="91"/>
                      <a:pt x="71" y="92"/>
                      <a:pt x="77" y="92"/>
                    </a:cubicBezTo>
                    <a:cubicBezTo>
                      <a:pt x="83" y="92"/>
                      <a:pt x="91" y="76"/>
                      <a:pt x="93" y="74"/>
                    </a:cubicBezTo>
                    <a:cubicBezTo>
                      <a:pt x="94" y="72"/>
                      <a:pt x="115" y="68"/>
                      <a:pt x="120" y="69"/>
                    </a:cubicBezTo>
                    <a:cubicBezTo>
                      <a:pt x="126" y="70"/>
                      <a:pt x="124" y="64"/>
                      <a:pt x="124" y="61"/>
                    </a:cubicBezTo>
                    <a:cubicBezTo>
                      <a:pt x="124" y="59"/>
                      <a:pt x="154" y="41"/>
                      <a:pt x="163" y="38"/>
                    </a:cubicBezTo>
                    <a:cubicBezTo>
                      <a:pt x="172" y="36"/>
                      <a:pt x="211" y="52"/>
                      <a:pt x="219" y="53"/>
                    </a:cubicBezTo>
                    <a:cubicBezTo>
                      <a:pt x="224" y="54"/>
                      <a:pt x="238" y="55"/>
                      <a:pt x="249" y="56"/>
                    </a:cubicBezTo>
                    <a:cubicBezTo>
                      <a:pt x="252" y="49"/>
                      <a:pt x="254" y="41"/>
                      <a:pt x="256" y="37"/>
                    </a:cubicBezTo>
                    <a:cubicBezTo>
                      <a:pt x="257" y="36"/>
                      <a:pt x="257" y="36"/>
                      <a:pt x="257" y="36"/>
                    </a:cubicBezTo>
                    <a:cubicBezTo>
                      <a:pt x="246" y="31"/>
                      <a:pt x="233" y="27"/>
                      <a:pt x="224" y="26"/>
                    </a:cubicBezTo>
                    <a:cubicBezTo>
                      <a:pt x="208" y="24"/>
                      <a:pt x="167" y="20"/>
                      <a:pt x="150" y="19"/>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5" name="Freeform 102"/>
              <p:cNvSpPr>
                <a:spLocks/>
              </p:cNvSpPr>
              <p:nvPr/>
            </p:nvSpPr>
            <p:spPr bwMode="auto">
              <a:xfrm>
                <a:off x="5324622" y="3514347"/>
                <a:ext cx="973113" cy="439813"/>
              </a:xfrm>
              <a:custGeom>
                <a:avLst/>
                <a:gdLst>
                  <a:gd name="T0" fmla="*/ 74 w 448"/>
                  <a:gd name="T1" fmla="*/ 182 h 222"/>
                  <a:gd name="T2" fmla="*/ 91 w 448"/>
                  <a:gd name="T3" fmla="*/ 190 h 222"/>
                  <a:gd name="T4" fmla="*/ 187 w 448"/>
                  <a:gd name="T5" fmla="*/ 121 h 222"/>
                  <a:gd name="T6" fmla="*/ 206 w 448"/>
                  <a:gd name="T7" fmla="*/ 92 h 222"/>
                  <a:gd name="T8" fmla="*/ 219 w 448"/>
                  <a:gd name="T9" fmla="*/ 117 h 222"/>
                  <a:gd name="T10" fmla="*/ 239 w 448"/>
                  <a:gd name="T11" fmla="*/ 121 h 222"/>
                  <a:gd name="T12" fmla="*/ 246 w 448"/>
                  <a:gd name="T13" fmla="*/ 128 h 222"/>
                  <a:gd name="T14" fmla="*/ 265 w 448"/>
                  <a:gd name="T15" fmla="*/ 113 h 222"/>
                  <a:gd name="T16" fmla="*/ 291 w 448"/>
                  <a:gd name="T17" fmla="*/ 118 h 222"/>
                  <a:gd name="T18" fmla="*/ 315 w 448"/>
                  <a:gd name="T19" fmla="*/ 117 h 222"/>
                  <a:gd name="T20" fmla="*/ 349 w 448"/>
                  <a:gd name="T21" fmla="*/ 135 h 222"/>
                  <a:gd name="T22" fmla="*/ 390 w 448"/>
                  <a:gd name="T23" fmla="*/ 136 h 222"/>
                  <a:gd name="T24" fmla="*/ 429 w 448"/>
                  <a:gd name="T25" fmla="*/ 148 h 222"/>
                  <a:gd name="T26" fmla="*/ 439 w 448"/>
                  <a:gd name="T27" fmla="*/ 137 h 222"/>
                  <a:gd name="T28" fmla="*/ 447 w 448"/>
                  <a:gd name="T29" fmla="*/ 121 h 222"/>
                  <a:gd name="T30" fmla="*/ 437 w 448"/>
                  <a:gd name="T31" fmla="*/ 92 h 222"/>
                  <a:gd name="T32" fmla="*/ 425 w 448"/>
                  <a:gd name="T33" fmla="*/ 79 h 222"/>
                  <a:gd name="T34" fmla="*/ 390 w 448"/>
                  <a:gd name="T35" fmla="*/ 76 h 222"/>
                  <a:gd name="T36" fmla="*/ 368 w 448"/>
                  <a:gd name="T37" fmla="*/ 37 h 222"/>
                  <a:gd name="T38" fmla="*/ 356 w 448"/>
                  <a:gd name="T39" fmla="*/ 27 h 222"/>
                  <a:gd name="T40" fmla="*/ 355 w 448"/>
                  <a:gd name="T41" fmla="*/ 19 h 222"/>
                  <a:gd name="T42" fmla="*/ 261 w 448"/>
                  <a:gd name="T43" fmla="*/ 20 h 222"/>
                  <a:gd name="T44" fmla="*/ 227 w 448"/>
                  <a:gd name="T45" fmla="*/ 2 h 222"/>
                  <a:gd name="T46" fmla="*/ 214 w 448"/>
                  <a:gd name="T47" fmla="*/ 15 h 222"/>
                  <a:gd name="T48" fmla="*/ 159 w 448"/>
                  <a:gd name="T49" fmla="*/ 23 h 222"/>
                  <a:gd name="T50" fmla="*/ 121 w 448"/>
                  <a:gd name="T51" fmla="*/ 47 h 222"/>
                  <a:gd name="T52" fmla="*/ 55 w 448"/>
                  <a:gd name="T53" fmla="*/ 94 h 222"/>
                  <a:gd name="T54" fmla="*/ 34 w 448"/>
                  <a:gd name="T55" fmla="*/ 100 h 222"/>
                  <a:gd name="T56" fmla="*/ 10 w 448"/>
                  <a:gd name="T57" fmla="*/ 116 h 222"/>
                  <a:gd name="T58" fmla="*/ 11 w 448"/>
                  <a:gd name="T59" fmla="*/ 123 h 222"/>
                  <a:gd name="T60" fmla="*/ 7 w 448"/>
                  <a:gd name="T61" fmla="*/ 151 h 222"/>
                  <a:gd name="T62" fmla="*/ 18 w 448"/>
                  <a:gd name="T63" fmla="*/ 158 h 222"/>
                  <a:gd name="T64" fmla="*/ 22 w 448"/>
                  <a:gd name="T65" fmla="*/ 174 h 222"/>
                  <a:gd name="T66" fmla="*/ 33 w 448"/>
                  <a:gd name="T67" fmla="*/ 192 h 222"/>
                  <a:gd name="T68" fmla="*/ 40 w 448"/>
                  <a:gd name="T69" fmla="*/ 217 h 222"/>
                  <a:gd name="T70" fmla="*/ 45 w 448"/>
                  <a:gd name="T71" fmla="*/ 222 h 222"/>
                  <a:gd name="T72" fmla="*/ 63 w 448"/>
                  <a:gd name="T73" fmla="*/ 212 h 222"/>
                  <a:gd name="T74" fmla="*/ 74 w 448"/>
                  <a:gd name="T75" fmla="*/ 18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8" h="222">
                    <a:moveTo>
                      <a:pt x="74" y="182"/>
                    </a:moveTo>
                    <a:cubicBezTo>
                      <a:pt x="78" y="180"/>
                      <a:pt x="82" y="188"/>
                      <a:pt x="91" y="190"/>
                    </a:cubicBezTo>
                    <a:cubicBezTo>
                      <a:pt x="101" y="191"/>
                      <a:pt x="182" y="126"/>
                      <a:pt x="187" y="121"/>
                    </a:cubicBezTo>
                    <a:cubicBezTo>
                      <a:pt x="191" y="117"/>
                      <a:pt x="203" y="94"/>
                      <a:pt x="206" y="92"/>
                    </a:cubicBezTo>
                    <a:cubicBezTo>
                      <a:pt x="209" y="89"/>
                      <a:pt x="214" y="110"/>
                      <a:pt x="219" y="117"/>
                    </a:cubicBezTo>
                    <a:cubicBezTo>
                      <a:pt x="224" y="125"/>
                      <a:pt x="233" y="121"/>
                      <a:pt x="239" y="121"/>
                    </a:cubicBezTo>
                    <a:cubicBezTo>
                      <a:pt x="244" y="121"/>
                      <a:pt x="241" y="124"/>
                      <a:pt x="246" y="128"/>
                    </a:cubicBezTo>
                    <a:cubicBezTo>
                      <a:pt x="251" y="131"/>
                      <a:pt x="255" y="113"/>
                      <a:pt x="265" y="113"/>
                    </a:cubicBezTo>
                    <a:cubicBezTo>
                      <a:pt x="274" y="113"/>
                      <a:pt x="281" y="115"/>
                      <a:pt x="291" y="118"/>
                    </a:cubicBezTo>
                    <a:cubicBezTo>
                      <a:pt x="301" y="121"/>
                      <a:pt x="306" y="117"/>
                      <a:pt x="315" y="117"/>
                    </a:cubicBezTo>
                    <a:cubicBezTo>
                      <a:pt x="325" y="116"/>
                      <a:pt x="339" y="130"/>
                      <a:pt x="349" y="135"/>
                    </a:cubicBezTo>
                    <a:cubicBezTo>
                      <a:pt x="359" y="140"/>
                      <a:pt x="377" y="136"/>
                      <a:pt x="390" y="136"/>
                    </a:cubicBezTo>
                    <a:cubicBezTo>
                      <a:pt x="399" y="136"/>
                      <a:pt x="413" y="142"/>
                      <a:pt x="429" y="148"/>
                    </a:cubicBezTo>
                    <a:cubicBezTo>
                      <a:pt x="432" y="143"/>
                      <a:pt x="437" y="138"/>
                      <a:pt x="439" y="137"/>
                    </a:cubicBezTo>
                    <a:cubicBezTo>
                      <a:pt x="442" y="135"/>
                      <a:pt x="448" y="128"/>
                      <a:pt x="447" y="121"/>
                    </a:cubicBezTo>
                    <a:cubicBezTo>
                      <a:pt x="445" y="115"/>
                      <a:pt x="440" y="97"/>
                      <a:pt x="437" y="92"/>
                    </a:cubicBezTo>
                    <a:cubicBezTo>
                      <a:pt x="435" y="87"/>
                      <a:pt x="434" y="77"/>
                      <a:pt x="425" y="79"/>
                    </a:cubicBezTo>
                    <a:cubicBezTo>
                      <a:pt x="416" y="80"/>
                      <a:pt x="400" y="77"/>
                      <a:pt x="390" y="76"/>
                    </a:cubicBezTo>
                    <a:cubicBezTo>
                      <a:pt x="381" y="75"/>
                      <a:pt x="369" y="40"/>
                      <a:pt x="368" y="37"/>
                    </a:cubicBezTo>
                    <a:cubicBezTo>
                      <a:pt x="368" y="34"/>
                      <a:pt x="360" y="30"/>
                      <a:pt x="356" y="27"/>
                    </a:cubicBezTo>
                    <a:cubicBezTo>
                      <a:pt x="354" y="26"/>
                      <a:pt x="354" y="23"/>
                      <a:pt x="355" y="19"/>
                    </a:cubicBezTo>
                    <a:cubicBezTo>
                      <a:pt x="330" y="13"/>
                      <a:pt x="281" y="20"/>
                      <a:pt x="261" y="20"/>
                    </a:cubicBezTo>
                    <a:cubicBezTo>
                      <a:pt x="239" y="20"/>
                      <a:pt x="231" y="5"/>
                      <a:pt x="227" y="2"/>
                    </a:cubicBezTo>
                    <a:cubicBezTo>
                      <a:pt x="224" y="0"/>
                      <a:pt x="222" y="7"/>
                      <a:pt x="214" y="15"/>
                    </a:cubicBezTo>
                    <a:cubicBezTo>
                      <a:pt x="207" y="22"/>
                      <a:pt x="167" y="17"/>
                      <a:pt x="159" y="23"/>
                    </a:cubicBezTo>
                    <a:cubicBezTo>
                      <a:pt x="150" y="28"/>
                      <a:pt x="137" y="40"/>
                      <a:pt x="121" y="47"/>
                    </a:cubicBezTo>
                    <a:cubicBezTo>
                      <a:pt x="104" y="54"/>
                      <a:pt x="63" y="82"/>
                      <a:pt x="55" y="94"/>
                    </a:cubicBezTo>
                    <a:cubicBezTo>
                      <a:pt x="47" y="107"/>
                      <a:pt x="41" y="92"/>
                      <a:pt x="34" y="100"/>
                    </a:cubicBezTo>
                    <a:cubicBezTo>
                      <a:pt x="29" y="105"/>
                      <a:pt x="19" y="111"/>
                      <a:pt x="10" y="116"/>
                    </a:cubicBezTo>
                    <a:cubicBezTo>
                      <a:pt x="11" y="118"/>
                      <a:pt x="11" y="120"/>
                      <a:pt x="11" y="123"/>
                    </a:cubicBezTo>
                    <a:cubicBezTo>
                      <a:pt x="12" y="128"/>
                      <a:pt x="14" y="144"/>
                      <a:pt x="7" y="151"/>
                    </a:cubicBezTo>
                    <a:cubicBezTo>
                      <a:pt x="0" y="159"/>
                      <a:pt x="10" y="157"/>
                      <a:pt x="18" y="158"/>
                    </a:cubicBezTo>
                    <a:cubicBezTo>
                      <a:pt x="26" y="159"/>
                      <a:pt x="22" y="165"/>
                      <a:pt x="22" y="174"/>
                    </a:cubicBezTo>
                    <a:cubicBezTo>
                      <a:pt x="21" y="182"/>
                      <a:pt x="25" y="184"/>
                      <a:pt x="33" y="192"/>
                    </a:cubicBezTo>
                    <a:cubicBezTo>
                      <a:pt x="41" y="201"/>
                      <a:pt x="38" y="213"/>
                      <a:pt x="40" y="217"/>
                    </a:cubicBezTo>
                    <a:cubicBezTo>
                      <a:pt x="41" y="219"/>
                      <a:pt x="43" y="221"/>
                      <a:pt x="45" y="222"/>
                    </a:cubicBezTo>
                    <a:cubicBezTo>
                      <a:pt x="52" y="219"/>
                      <a:pt x="60" y="215"/>
                      <a:pt x="63" y="212"/>
                    </a:cubicBezTo>
                    <a:cubicBezTo>
                      <a:pt x="69" y="207"/>
                      <a:pt x="70" y="185"/>
                      <a:pt x="74" y="182"/>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6" name="Freeform 103"/>
              <p:cNvSpPr>
                <a:spLocks/>
              </p:cNvSpPr>
              <p:nvPr/>
            </p:nvSpPr>
            <p:spPr bwMode="auto">
              <a:xfrm>
                <a:off x="5212586" y="3059873"/>
                <a:ext cx="1056339" cy="690507"/>
              </a:xfrm>
              <a:custGeom>
                <a:avLst/>
                <a:gdLst>
                  <a:gd name="T0" fmla="*/ 86 w 487"/>
                  <a:gd name="T1" fmla="*/ 329 h 348"/>
                  <a:gd name="T2" fmla="*/ 107 w 487"/>
                  <a:gd name="T3" fmla="*/ 323 h 348"/>
                  <a:gd name="T4" fmla="*/ 173 w 487"/>
                  <a:gd name="T5" fmla="*/ 276 h 348"/>
                  <a:gd name="T6" fmla="*/ 211 w 487"/>
                  <a:gd name="T7" fmla="*/ 252 h 348"/>
                  <a:gd name="T8" fmla="*/ 266 w 487"/>
                  <a:gd name="T9" fmla="*/ 244 h 348"/>
                  <a:gd name="T10" fmla="*/ 279 w 487"/>
                  <a:gd name="T11" fmla="*/ 231 h 348"/>
                  <a:gd name="T12" fmla="*/ 313 w 487"/>
                  <a:gd name="T13" fmla="*/ 249 h 348"/>
                  <a:gd name="T14" fmla="*/ 407 w 487"/>
                  <a:gd name="T15" fmla="*/ 248 h 348"/>
                  <a:gd name="T16" fmla="*/ 416 w 487"/>
                  <a:gd name="T17" fmla="*/ 231 h 348"/>
                  <a:gd name="T18" fmla="*/ 422 w 487"/>
                  <a:gd name="T19" fmla="*/ 244 h 348"/>
                  <a:gd name="T20" fmla="*/ 447 w 487"/>
                  <a:gd name="T21" fmla="*/ 261 h 348"/>
                  <a:gd name="T22" fmla="*/ 463 w 487"/>
                  <a:gd name="T23" fmla="*/ 245 h 348"/>
                  <a:gd name="T24" fmla="*/ 485 w 487"/>
                  <a:gd name="T25" fmla="*/ 242 h 348"/>
                  <a:gd name="T26" fmla="*/ 468 w 487"/>
                  <a:gd name="T27" fmla="*/ 204 h 348"/>
                  <a:gd name="T28" fmla="*/ 482 w 487"/>
                  <a:gd name="T29" fmla="*/ 189 h 348"/>
                  <a:gd name="T30" fmla="*/ 483 w 487"/>
                  <a:gd name="T31" fmla="*/ 170 h 348"/>
                  <a:gd name="T32" fmla="*/ 470 w 487"/>
                  <a:gd name="T33" fmla="*/ 169 h 348"/>
                  <a:gd name="T34" fmla="*/ 446 w 487"/>
                  <a:gd name="T35" fmla="*/ 116 h 348"/>
                  <a:gd name="T36" fmla="*/ 439 w 487"/>
                  <a:gd name="T37" fmla="*/ 70 h 348"/>
                  <a:gd name="T38" fmla="*/ 440 w 487"/>
                  <a:gd name="T39" fmla="*/ 68 h 348"/>
                  <a:gd name="T40" fmla="*/ 407 w 487"/>
                  <a:gd name="T41" fmla="*/ 60 h 348"/>
                  <a:gd name="T42" fmla="*/ 383 w 487"/>
                  <a:gd name="T43" fmla="*/ 62 h 348"/>
                  <a:gd name="T44" fmla="*/ 348 w 487"/>
                  <a:gd name="T45" fmla="*/ 55 h 348"/>
                  <a:gd name="T46" fmla="*/ 325 w 487"/>
                  <a:gd name="T47" fmla="*/ 48 h 348"/>
                  <a:gd name="T48" fmla="*/ 316 w 487"/>
                  <a:gd name="T49" fmla="*/ 35 h 348"/>
                  <a:gd name="T50" fmla="*/ 300 w 487"/>
                  <a:gd name="T51" fmla="*/ 34 h 348"/>
                  <a:gd name="T52" fmla="*/ 296 w 487"/>
                  <a:gd name="T53" fmla="*/ 26 h 348"/>
                  <a:gd name="T54" fmla="*/ 282 w 487"/>
                  <a:gd name="T55" fmla="*/ 43 h 348"/>
                  <a:gd name="T56" fmla="*/ 284 w 487"/>
                  <a:gd name="T57" fmla="*/ 4 h 348"/>
                  <a:gd name="T58" fmla="*/ 279 w 487"/>
                  <a:gd name="T59" fmla="*/ 0 h 348"/>
                  <a:gd name="T60" fmla="*/ 277 w 487"/>
                  <a:gd name="T61" fmla="*/ 8 h 348"/>
                  <a:gd name="T62" fmla="*/ 270 w 487"/>
                  <a:gd name="T63" fmla="*/ 11 h 348"/>
                  <a:gd name="T64" fmla="*/ 275 w 487"/>
                  <a:gd name="T65" fmla="*/ 23 h 348"/>
                  <a:gd name="T66" fmla="*/ 269 w 487"/>
                  <a:gd name="T67" fmla="*/ 39 h 348"/>
                  <a:gd name="T68" fmla="*/ 220 w 487"/>
                  <a:gd name="T69" fmla="*/ 62 h 348"/>
                  <a:gd name="T70" fmla="*/ 202 w 487"/>
                  <a:gd name="T71" fmla="*/ 59 h 348"/>
                  <a:gd name="T72" fmla="*/ 198 w 487"/>
                  <a:gd name="T73" fmla="*/ 66 h 348"/>
                  <a:gd name="T74" fmla="*/ 185 w 487"/>
                  <a:gd name="T75" fmla="*/ 45 h 348"/>
                  <a:gd name="T76" fmla="*/ 167 w 487"/>
                  <a:gd name="T77" fmla="*/ 36 h 348"/>
                  <a:gd name="T78" fmla="*/ 155 w 487"/>
                  <a:gd name="T79" fmla="*/ 39 h 348"/>
                  <a:gd name="T80" fmla="*/ 139 w 487"/>
                  <a:gd name="T81" fmla="*/ 36 h 348"/>
                  <a:gd name="T82" fmla="*/ 128 w 487"/>
                  <a:gd name="T83" fmla="*/ 49 h 348"/>
                  <a:gd name="T84" fmla="*/ 123 w 487"/>
                  <a:gd name="T85" fmla="*/ 31 h 348"/>
                  <a:gd name="T86" fmla="*/ 89 w 487"/>
                  <a:gd name="T87" fmla="*/ 43 h 348"/>
                  <a:gd name="T88" fmla="*/ 76 w 487"/>
                  <a:gd name="T89" fmla="*/ 66 h 348"/>
                  <a:gd name="T90" fmla="*/ 76 w 487"/>
                  <a:gd name="T91" fmla="*/ 91 h 348"/>
                  <a:gd name="T92" fmla="*/ 46 w 487"/>
                  <a:gd name="T93" fmla="*/ 133 h 348"/>
                  <a:gd name="T94" fmla="*/ 8 w 487"/>
                  <a:gd name="T95" fmla="*/ 229 h 348"/>
                  <a:gd name="T96" fmla="*/ 28 w 487"/>
                  <a:gd name="T97" fmla="*/ 315 h 348"/>
                  <a:gd name="T98" fmla="*/ 30 w 487"/>
                  <a:gd name="T99" fmla="*/ 342 h 348"/>
                  <a:gd name="T100" fmla="*/ 54 w 487"/>
                  <a:gd name="T101" fmla="*/ 342 h 348"/>
                  <a:gd name="T102" fmla="*/ 62 w 487"/>
                  <a:gd name="T103" fmla="*/ 345 h 348"/>
                  <a:gd name="T104" fmla="*/ 86 w 487"/>
                  <a:gd name="T105" fmla="*/ 32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7" h="348">
                    <a:moveTo>
                      <a:pt x="86" y="329"/>
                    </a:moveTo>
                    <a:cubicBezTo>
                      <a:pt x="93" y="321"/>
                      <a:pt x="99" y="336"/>
                      <a:pt x="107" y="323"/>
                    </a:cubicBezTo>
                    <a:cubicBezTo>
                      <a:pt x="115" y="311"/>
                      <a:pt x="156" y="283"/>
                      <a:pt x="173" y="276"/>
                    </a:cubicBezTo>
                    <a:cubicBezTo>
                      <a:pt x="189" y="269"/>
                      <a:pt x="202" y="257"/>
                      <a:pt x="211" y="252"/>
                    </a:cubicBezTo>
                    <a:cubicBezTo>
                      <a:pt x="219" y="246"/>
                      <a:pt x="259" y="251"/>
                      <a:pt x="266" y="244"/>
                    </a:cubicBezTo>
                    <a:cubicBezTo>
                      <a:pt x="274" y="236"/>
                      <a:pt x="276" y="229"/>
                      <a:pt x="279" y="231"/>
                    </a:cubicBezTo>
                    <a:cubicBezTo>
                      <a:pt x="283" y="234"/>
                      <a:pt x="291" y="249"/>
                      <a:pt x="313" y="249"/>
                    </a:cubicBezTo>
                    <a:cubicBezTo>
                      <a:pt x="333" y="249"/>
                      <a:pt x="382" y="242"/>
                      <a:pt x="407" y="248"/>
                    </a:cubicBezTo>
                    <a:cubicBezTo>
                      <a:pt x="408" y="242"/>
                      <a:pt x="412" y="233"/>
                      <a:pt x="416" y="231"/>
                    </a:cubicBezTo>
                    <a:cubicBezTo>
                      <a:pt x="423" y="229"/>
                      <a:pt x="421" y="238"/>
                      <a:pt x="422" y="244"/>
                    </a:cubicBezTo>
                    <a:cubicBezTo>
                      <a:pt x="422" y="250"/>
                      <a:pt x="443" y="261"/>
                      <a:pt x="447" y="261"/>
                    </a:cubicBezTo>
                    <a:cubicBezTo>
                      <a:pt x="450" y="261"/>
                      <a:pt x="457" y="249"/>
                      <a:pt x="463" y="245"/>
                    </a:cubicBezTo>
                    <a:cubicBezTo>
                      <a:pt x="470" y="241"/>
                      <a:pt x="486" y="246"/>
                      <a:pt x="485" y="242"/>
                    </a:cubicBezTo>
                    <a:cubicBezTo>
                      <a:pt x="485" y="238"/>
                      <a:pt x="471" y="208"/>
                      <a:pt x="468" y="204"/>
                    </a:cubicBezTo>
                    <a:cubicBezTo>
                      <a:pt x="466" y="201"/>
                      <a:pt x="477" y="193"/>
                      <a:pt x="482" y="189"/>
                    </a:cubicBezTo>
                    <a:cubicBezTo>
                      <a:pt x="487" y="184"/>
                      <a:pt x="484" y="172"/>
                      <a:pt x="483" y="170"/>
                    </a:cubicBezTo>
                    <a:cubicBezTo>
                      <a:pt x="481" y="167"/>
                      <a:pt x="479" y="169"/>
                      <a:pt x="470" y="169"/>
                    </a:cubicBezTo>
                    <a:cubicBezTo>
                      <a:pt x="462" y="170"/>
                      <a:pt x="446" y="126"/>
                      <a:pt x="446" y="116"/>
                    </a:cubicBezTo>
                    <a:cubicBezTo>
                      <a:pt x="446" y="107"/>
                      <a:pt x="440" y="75"/>
                      <a:pt x="439" y="70"/>
                    </a:cubicBezTo>
                    <a:cubicBezTo>
                      <a:pt x="439" y="70"/>
                      <a:pt x="440" y="69"/>
                      <a:pt x="440" y="68"/>
                    </a:cubicBezTo>
                    <a:cubicBezTo>
                      <a:pt x="426" y="64"/>
                      <a:pt x="413" y="60"/>
                      <a:pt x="407" y="60"/>
                    </a:cubicBezTo>
                    <a:cubicBezTo>
                      <a:pt x="397" y="60"/>
                      <a:pt x="391" y="62"/>
                      <a:pt x="383" y="62"/>
                    </a:cubicBezTo>
                    <a:cubicBezTo>
                      <a:pt x="375" y="62"/>
                      <a:pt x="358" y="55"/>
                      <a:pt x="348" y="55"/>
                    </a:cubicBezTo>
                    <a:cubicBezTo>
                      <a:pt x="339" y="55"/>
                      <a:pt x="331" y="56"/>
                      <a:pt x="325" y="48"/>
                    </a:cubicBezTo>
                    <a:cubicBezTo>
                      <a:pt x="319" y="40"/>
                      <a:pt x="324" y="35"/>
                      <a:pt x="316" y="35"/>
                    </a:cubicBezTo>
                    <a:cubicBezTo>
                      <a:pt x="309" y="36"/>
                      <a:pt x="302" y="37"/>
                      <a:pt x="300" y="34"/>
                    </a:cubicBezTo>
                    <a:cubicBezTo>
                      <a:pt x="297" y="31"/>
                      <a:pt x="300" y="26"/>
                      <a:pt x="296" y="26"/>
                    </a:cubicBezTo>
                    <a:cubicBezTo>
                      <a:pt x="292" y="26"/>
                      <a:pt x="283" y="50"/>
                      <a:pt x="282" y="43"/>
                    </a:cubicBezTo>
                    <a:cubicBezTo>
                      <a:pt x="281" y="37"/>
                      <a:pt x="286" y="6"/>
                      <a:pt x="284" y="4"/>
                    </a:cubicBezTo>
                    <a:cubicBezTo>
                      <a:pt x="283" y="4"/>
                      <a:pt x="281" y="2"/>
                      <a:pt x="279" y="0"/>
                    </a:cubicBezTo>
                    <a:cubicBezTo>
                      <a:pt x="279" y="4"/>
                      <a:pt x="278" y="7"/>
                      <a:pt x="277" y="8"/>
                    </a:cubicBezTo>
                    <a:cubicBezTo>
                      <a:pt x="274" y="9"/>
                      <a:pt x="268" y="8"/>
                      <a:pt x="270" y="11"/>
                    </a:cubicBezTo>
                    <a:cubicBezTo>
                      <a:pt x="272" y="14"/>
                      <a:pt x="276" y="19"/>
                      <a:pt x="275" y="23"/>
                    </a:cubicBezTo>
                    <a:cubicBezTo>
                      <a:pt x="274" y="27"/>
                      <a:pt x="274" y="38"/>
                      <a:pt x="269" y="39"/>
                    </a:cubicBezTo>
                    <a:cubicBezTo>
                      <a:pt x="263" y="41"/>
                      <a:pt x="226" y="62"/>
                      <a:pt x="220" y="62"/>
                    </a:cubicBezTo>
                    <a:cubicBezTo>
                      <a:pt x="213" y="62"/>
                      <a:pt x="202" y="57"/>
                      <a:pt x="202" y="59"/>
                    </a:cubicBezTo>
                    <a:cubicBezTo>
                      <a:pt x="202" y="61"/>
                      <a:pt x="202" y="69"/>
                      <a:pt x="198" y="66"/>
                    </a:cubicBezTo>
                    <a:cubicBezTo>
                      <a:pt x="194" y="62"/>
                      <a:pt x="188" y="50"/>
                      <a:pt x="185" y="45"/>
                    </a:cubicBezTo>
                    <a:cubicBezTo>
                      <a:pt x="183" y="41"/>
                      <a:pt x="174" y="36"/>
                      <a:pt x="167" y="36"/>
                    </a:cubicBezTo>
                    <a:cubicBezTo>
                      <a:pt x="161" y="36"/>
                      <a:pt x="164" y="43"/>
                      <a:pt x="155" y="39"/>
                    </a:cubicBezTo>
                    <a:cubicBezTo>
                      <a:pt x="146" y="36"/>
                      <a:pt x="143" y="31"/>
                      <a:pt x="139" y="36"/>
                    </a:cubicBezTo>
                    <a:cubicBezTo>
                      <a:pt x="135" y="41"/>
                      <a:pt x="129" y="60"/>
                      <a:pt x="128" y="49"/>
                    </a:cubicBezTo>
                    <a:cubicBezTo>
                      <a:pt x="126" y="39"/>
                      <a:pt x="128" y="30"/>
                      <a:pt x="123" y="31"/>
                    </a:cubicBezTo>
                    <a:cubicBezTo>
                      <a:pt x="119" y="31"/>
                      <a:pt x="102" y="38"/>
                      <a:pt x="89" y="43"/>
                    </a:cubicBezTo>
                    <a:cubicBezTo>
                      <a:pt x="90" y="53"/>
                      <a:pt x="81" y="62"/>
                      <a:pt x="76" y="66"/>
                    </a:cubicBezTo>
                    <a:cubicBezTo>
                      <a:pt x="70" y="72"/>
                      <a:pt x="74" y="79"/>
                      <a:pt x="76" y="91"/>
                    </a:cubicBezTo>
                    <a:cubicBezTo>
                      <a:pt x="78" y="104"/>
                      <a:pt x="59" y="123"/>
                      <a:pt x="46" y="133"/>
                    </a:cubicBezTo>
                    <a:cubicBezTo>
                      <a:pt x="33" y="142"/>
                      <a:pt x="16" y="206"/>
                      <a:pt x="8" y="229"/>
                    </a:cubicBezTo>
                    <a:cubicBezTo>
                      <a:pt x="0" y="252"/>
                      <a:pt x="24" y="306"/>
                      <a:pt x="28" y="315"/>
                    </a:cubicBezTo>
                    <a:cubicBezTo>
                      <a:pt x="32" y="323"/>
                      <a:pt x="30" y="336"/>
                      <a:pt x="30" y="342"/>
                    </a:cubicBezTo>
                    <a:cubicBezTo>
                      <a:pt x="31" y="348"/>
                      <a:pt x="46" y="342"/>
                      <a:pt x="54" y="342"/>
                    </a:cubicBezTo>
                    <a:cubicBezTo>
                      <a:pt x="59" y="342"/>
                      <a:pt x="61" y="344"/>
                      <a:pt x="62" y="345"/>
                    </a:cubicBezTo>
                    <a:cubicBezTo>
                      <a:pt x="71" y="340"/>
                      <a:pt x="81" y="334"/>
                      <a:pt x="86" y="329"/>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 name="Freeform 104"/>
              <p:cNvSpPr>
                <a:spLocks/>
              </p:cNvSpPr>
              <p:nvPr/>
            </p:nvSpPr>
            <p:spPr bwMode="auto">
              <a:xfrm>
                <a:off x="5815981" y="4119825"/>
                <a:ext cx="752242" cy="419289"/>
              </a:xfrm>
              <a:custGeom>
                <a:avLst/>
                <a:gdLst>
                  <a:gd name="T0" fmla="*/ 318 w 347"/>
                  <a:gd name="T1" fmla="*/ 58 h 211"/>
                  <a:gd name="T2" fmla="*/ 313 w 347"/>
                  <a:gd name="T3" fmla="*/ 27 h 211"/>
                  <a:gd name="T4" fmla="*/ 289 w 347"/>
                  <a:gd name="T5" fmla="*/ 9 h 211"/>
                  <a:gd name="T6" fmla="*/ 280 w 347"/>
                  <a:gd name="T7" fmla="*/ 5 h 211"/>
                  <a:gd name="T8" fmla="*/ 224 w 347"/>
                  <a:gd name="T9" fmla="*/ 11 h 211"/>
                  <a:gd name="T10" fmla="*/ 190 w 347"/>
                  <a:gd name="T11" fmla="*/ 7 h 211"/>
                  <a:gd name="T12" fmla="*/ 126 w 347"/>
                  <a:gd name="T13" fmla="*/ 8 h 211"/>
                  <a:gd name="T14" fmla="*/ 96 w 347"/>
                  <a:gd name="T15" fmla="*/ 2 h 211"/>
                  <a:gd name="T16" fmla="*/ 50 w 347"/>
                  <a:gd name="T17" fmla="*/ 23 h 211"/>
                  <a:gd name="T18" fmla="*/ 33 w 347"/>
                  <a:gd name="T19" fmla="*/ 13 h 211"/>
                  <a:gd name="T20" fmla="*/ 24 w 347"/>
                  <a:gd name="T21" fmla="*/ 18 h 211"/>
                  <a:gd name="T22" fmla="*/ 28 w 347"/>
                  <a:gd name="T23" fmla="*/ 33 h 211"/>
                  <a:gd name="T24" fmla="*/ 42 w 347"/>
                  <a:gd name="T25" fmla="*/ 36 h 211"/>
                  <a:gd name="T26" fmla="*/ 2 w 347"/>
                  <a:gd name="T27" fmla="*/ 73 h 211"/>
                  <a:gd name="T28" fmla="*/ 19 w 347"/>
                  <a:gd name="T29" fmla="*/ 128 h 211"/>
                  <a:gd name="T30" fmla="*/ 20 w 347"/>
                  <a:gd name="T31" fmla="*/ 144 h 211"/>
                  <a:gd name="T32" fmla="*/ 35 w 347"/>
                  <a:gd name="T33" fmla="*/ 125 h 211"/>
                  <a:gd name="T34" fmla="*/ 75 w 347"/>
                  <a:gd name="T35" fmla="*/ 137 h 211"/>
                  <a:gd name="T36" fmla="*/ 96 w 347"/>
                  <a:gd name="T37" fmla="*/ 129 h 211"/>
                  <a:gd name="T38" fmla="*/ 121 w 347"/>
                  <a:gd name="T39" fmla="*/ 140 h 211"/>
                  <a:gd name="T40" fmla="*/ 148 w 347"/>
                  <a:gd name="T41" fmla="*/ 129 h 211"/>
                  <a:gd name="T42" fmla="*/ 172 w 347"/>
                  <a:gd name="T43" fmla="*/ 146 h 211"/>
                  <a:gd name="T44" fmla="*/ 169 w 347"/>
                  <a:gd name="T45" fmla="*/ 190 h 211"/>
                  <a:gd name="T46" fmla="*/ 186 w 347"/>
                  <a:gd name="T47" fmla="*/ 208 h 211"/>
                  <a:gd name="T48" fmla="*/ 194 w 347"/>
                  <a:gd name="T49" fmla="*/ 206 h 211"/>
                  <a:gd name="T50" fmla="*/ 203 w 347"/>
                  <a:gd name="T51" fmla="*/ 210 h 211"/>
                  <a:gd name="T52" fmla="*/ 233 w 347"/>
                  <a:gd name="T53" fmla="*/ 201 h 211"/>
                  <a:gd name="T54" fmla="*/ 259 w 347"/>
                  <a:gd name="T55" fmla="*/ 210 h 211"/>
                  <a:gd name="T56" fmla="*/ 274 w 347"/>
                  <a:gd name="T57" fmla="*/ 178 h 211"/>
                  <a:gd name="T58" fmla="*/ 305 w 347"/>
                  <a:gd name="T59" fmla="*/ 148 h 211"/>
                  <a:gd name="T60" fmla="*/ 332 w 347"/>
                  <a:gd name="T61" fmla="*/ 145 h 211"/>
                  <a:gd name="T62" fmla="*/ 346 w 347"/>
                  <a:gd name="T63" fmla="*/ 105 h 211"/>
                  <a:gd name="T64" fmla="*/ 318 w 347"/>
                  <a:gd name="T65" fmla="*/ 5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7" h="211">
                    <a:moveTo>
                      <a:pt x="318" y="58"/>
                    </a:moveTo>
                    <a:cubicBezTo>
                      <a:pt x="311" y="48"/>
                      <a:pt x="313" y="34"/>
                      <a:pt x="313" y="27"/>
                    </a:cubicBezTo>
                    <a:cubicBezTo>
                      <a:pt x="313" y="19"/>
                      <a:pt x="297" y="10"/>
                      <a:pt x="289" y="9"/>
                    </a:cubicBezTo>
                    <a:cubicBezTo>
                      <a:pt x="285" y="9"/>
                      <a:pt x="282" y="7"/>
                      <a:pt x="280" y="5"/>
                    </a:cubicBezTo>
                    <a:cubicBezTo>
                      <a:pt x="257" y="7"/>
                      <a:pt x="230" y="9"/>
                      <a:pt x="224" y="11"/>
                    </a:cubicBezTo>
                    <a:cubicBezTo>
                      <a:pt x="214" y="15"/>
                      <a:pt x="209" y="11"/>
                      <a:pt x="190" y="7"/>
                    </a:cubicBezTo>
                    <a:cubicBezTo>
                      <a:pt x="170" y="3"/>
                      <a:pt x="139" y="5"/>
                      <a:pt x="126" y="8"/>
                    </a:cubicBezTo>
                    <a:cubicBezTo>
                      <a:pt x="113" y="11"/>
                      <a:pt x="107" y="0"/>
                      <a:pt x="96" y="2"/>
                    </a:cubicBezTo>
                    <a:cubicBezTo>
                      <a:pt x="85" y="5"/>
                      <a:pt x="55" y="17"/>
                      <a:pt x="50" y="23"/>
                    </a:cubicBezTo>
                    <a:cubicBezTo>
                      <a:pt x="46" y="29"/>
                      <a:pt x="37" y="19"/>
                      <a:pt x="33" y="13"/>
                    </a:cubicBezTo>
                    <a:cubicBezTo>
                      <a:pt x="30" y="8"/>
                      <a:pt x="29" y="15"/>
                      <a:pt x="24" y="18"/>
                    </a:cubicBezTo>
                    <a:cubicBezTo>
                      <a:pt x="18" y="21"/>
                      <a:pt x="24" y="28"/>
                      <a:pt x="28" y="33"/>
                    </a:cubicBezTo>
                    <a:cubicBezTo>
                      <a:pt x="31" y="38"/>
                      <a:pt x="44" y="33"/>
                      <a:pt x="42" y="36"/>
                    </a:cubicBezTo>
                    <a:cubicBezTo>
                      <a:pt x="39" y="38"/>
                      <a:pt x="5" y="57"/>
                      <a:pt x="2" y="73"/>
                    </a:cubicBezTo>
                    <a:cubicBezTo>
                      <a:pt x="0" y="88"/>
                      <a:pt x="16" y="123"/>
                      <a:pt x="19" y="128"/>
                    </a:cubicBezTo>
                    <a:cubicBezTo>
                      <a:pt x="20" y="131"/>
                      <a:pt x="21" y="137"/>
                      <a:pt x="20" y="144"/>
                    </a:cubicBezTo>
                    <a:cubicBezTo>
                      <a:pt x="26" y="135"/>
                      <a:pt x="31" y="126"/>
                      <a:pt x="35" y="125"/>
                    </a:cubicBezTo>
                    <a:cubicBezTo>
                      <a:pt x="42" y="125"/>
                      <a:pt x="72" y="136"/>
                      <a:pt x="75" y="137"/>
                    </a:cubicBezTo>
                    <a:cubicBezTo>
                      <a:pt x="79" y="138"/>
                      <a:pt x="87" y="130"/>
                      <a:pt x="96" y="129"/>
                    </a:cubicBezTo>
                    <a:cubicBezTo>
                      <a:pt x="105" y="128"/>
                      <a:pt x="113" y="137"/>
                      <a:pt x="121" y="140"/>
                    </a:cubicBezTo>
                    <a:cubicBezTo>
                      <a:pt x="130" y="144"/>
                      <a:pt x="144" y="126"/>
                      <a:pt x="148" y="129"/>
                    </a:cubicBezTo>
                    <a:cubicBezTo>
                      <a:pt x="152" y="132"/>
                      <a:pt x="174" y="143"/>
                      <a:pt x="172" y="146"/>
                    </a:cubicBezTo>
                    <a:cubicBezTo>
                      <a:pt x="171" y="149"/>
                      <a:pt x="167" y="172"/>
                      <a:pt x="169" y="190"/>
                    </a:cubicBezTo>
                    <a:cubicBezTo>
                      <a:pt x="170" y="209"/>
                      <a:pt x="180" y="205"/>
                      <a:pt x="186" y="208"/>
                    </a:cubicBezTo>
                    <a:cubicBezTo>
                      <a:pt x="192" y="211"/>
                      <a:pt x="191" y="207"/>
                      <a:pt x="194" y="206"/>
                    </a:cubicBezTo>
                    <a:cubicBezTo>
                      <a:pt x="196" y="204"/>
                      <a:pt x="199" y="210"/>
                      <a:pt x="203" y="210"/>
                    </a:cubicBezTo>
                    <a:cubicBezTo>
                      <a:pt x="208" y="209"/>
                      <a:pt x="227" y="201"/>
                      <a:pt x="233" y="201"/>
                    </a:cubicBezTo>
                    <a:cubicBezTo>
                      <a:pt x="239" y="200"/>
                      <a:pt x="255" y="210"/>
                      <a:pt x="259" y="210"/>
                    </a:cubicBezTo>
                    <a:cubicBezTo>
                      <a:pt x="263" y="210"/>
                      <a:pt x="271" y="184"/>
                      <a:pt x="274" y="178"/>
                    </a:cubicBezTo>
                    <a:cubicBezTo>
                      <a:pt x="276" y="173"/>
                      <a:pt x="297" y="155"/>
                      <a:pt x="305" y="148"/>
                    </a:cubicBezTo>
                    <a:cubicBezTo>
                      <a:pt x="313" y="141"/>
                      <a:pt x="329" y="147"/>
                      <a:pt x="332" y="145"/>
                    </a:cubicBezTo>
                    <a:cubicBezTo>
                      <a:pt x="336" y="142"/>
                      <a:pt x="345" y="112"/>
                      <a:pt x="346" y="105"/>
                    </a:cubicBezTo>
                    <a:cubicBezTo>
                      <a:pt x="347" y="97"/>
                      <a:pt x="325" y="68"/>
                      <a:pt x="318" y="58"/>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8" name="Freeform 105"/>
              <p:cNvSpPr>
                <a:spLocks/>
              </p:cNvSpPr>
              <p:nvPr/>
            </p:nvSpPr>
            <p:spPr bwMode="auto">
              <a:xfrm>
                <a:off x="4774046" y="2460262"/>
                <a:ext cx="353714" cy="275616"/>
              </a:xfrm>
              <a:custGeom>
                <a:avLst/>
                <a:gdLst>
                  <a:gd name="T0" fmla="*/ 54 w 163"/>
                  <a:gd name="T1" fmla="*/ 136 h 139"/>
                  <a:gd name="T2" fmla="*/ 161 w 163"/>
                  <a:gd name="T3" fmla="*/ 106 h 139"/>
                  <a:gd name="T4" fmla="*/ 145 w 163"/>
                  <a:gd name="T5" fmla="*/ 71 h 139"/>
                  <a:gd name="T6" fmla="*/ 135 w 163"/>
                  <a:gd name="T7" fmla="*/ 45 h 139"/>
                  <a:gd name="T8" fmla="*/ 135 w 163"/>
                  <a:gd name="T9" fmla="*/ 34 h 139"/>
                  <a:gd name="T10" fmla="*/ 120 w 163"/>
                  <a:gd name="T11" fmla="*/ 18 h 139"/>
                  <a:gd name="T12" fmla="*/ 99 w 163"/>
                  <a:gd name="T13" fmla="*/ 0 h 139"/>
                  <a:gd name="T14" fmla="*/ 63 w 163"/>
                  <a:gd name="T15" fmla="*/ 25 h 139"/>
                  <a:gd name="T16" fmla="*/ 63 w 163"/>
                  <a:gd name="T17" fmla="*/ 42 h 139"/>
                  <a:gd name="T18" fmla="*/ 42 w 163"/>
                  <a:gd name="T19" fmla="*/ 51 h 139"/>
                  <a:gd name="T20" fmla="*/ 57 w 163"/>
                  <a:gd name="T21" fmla="*/ 63 h 139"/>
                  <a:gd name="T22" fmla="*/ 15 w 163"/>
                  <a:gd name="T23" fmla="*/ 84 h 139"/>
                  <a:gd name="T24" fmla="*/ 3 w 163"/>
                  <a:gd name="T25" fmla="*/ 98 h 139"/>
                  <a:gd name="T26" fmla="*/ 0 w 163"/>
                  <a:gd name="T27" fmla="*/ 101 h 139"/>
                  <a:gd name="T28" fmla="*/ 54 w 163"/>
                  <a:gd name="T29" fmla="*/ 13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139">
                    <a:moveTo>
                      <a:pt x="54" y="136"/>
                    </a:moveTo>
                    <a:cubicBezTo>
                      <a:pt x="59" y="133"/>
                      <a:pt x="158" y="109"/>
                      <a:pt x="161" y="106"/>
                    </a:cubicBezTo>
                    <a:cubicBezTo>
                      <a:pt x="163" y="103"/>
                      <a:pt x="152" y="79"/>
                      <a:pt x="145" y="71"/>
                    </a:cubicBezTo>
                    <a:cubicBezTo>
                      <a:pt x="139" y="63"/>
                      <a:pt x="134" y="52"/>
                      <a:pt x="135" y="45"/>
                    </a:cubicBezTo>
                    <a:cubicBezTo>
                      <a:pt x="136" y="38"/>
                      <a:pt x="140" y="39"/>
                      <a:pt x="135" y="34"/>
                    </a:cubicBezTo>
                    <a:cubicBezTo>
                      <a:pt x="130" y="28"/>
                      <a:pt x="125" y="26"/>
                      <a:pt x="120" y="18"/>
                    </a:cubicBezTo>
                    <a:cubicBezTo>
                      <a:pt x="117" y="13"/>
                      <a:pt x="108" y="4"/>
                      <a:pt x="99" y="0"/>
                    </a:cubicBezTo>
                    <a:cubicBezTo>
                      <a:pt x="98" y="10"/>
                      <a:pt x="68" y="21"/>
                      <a:pt x="63" y="25"/>
                    </a:cubicBezTo>
                    <a:cubicBezTo>
                      <a:pt x="58" y="29"/>
                      <a:pt x="63" y="38"/>
                      <a:pt x="63" y="42"/>
                    </a:cubicBezTo>
                    <a:cubicBezTo>
                      <a:pt x="63" y="45"/>
                      <a:pt x="45" y="46"/>
                      <a:pt x="42" y="51"/>
                    </a:cubicBezTo>
                    <a:cubicBezTo>
                      <a:pt x="39" y="55"/>
                      <a:pt x="58" y="57"/>
                      <a:pt x="57" y="63"/>
                    </a:cubicBezTo>
                    <a:cubicBezTo>
                      <a:pt x="56" y="69"/>
                      <a:pt x="23" y="83"/>
                      <a:pt x="15" y="84"/>
                    </a:cubicBezTo>
                    <a:cubicBezTo>
                      <a:pt x="8" y="84"/>
                      <a:pt x="8" y="90"/>
                      <a:pt x="3" y="98"/>
                    </a:cubicBezTo>
                    <a:cubicBezTo>
                      <a:pt x="2" y="99"/>
                      <a:pt x="1" y="100"/>
                      <a:pt x="0" y="101"/>
                    </a:cubicBezTo>
                    <a:cubicBezTo>
                      <a:pt x="16" y="113"/>
                      <a:pt x="50" y="139"/>
                      <a:pt x="54" y="136"/>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19" name="Freeform 106"/>
              <p:cNvSpPr>
                <a:spLocks/>
              </p:cNvSpPr>
              <p:nvPr/>
            </p:nvSpPr>
            <p:spPr bwMode="auto">
              <a:xfrm>
                <a:off x="4575581" y="2763733"/>
                <a:ext cx="272088" cy="315200"/>
              </a:xfrm>
              <a:custGeom>
                <a:avLst/>
                <a:gdLst>
                  <a:gd name="T0" fmla="*/ 74 w 126"/>
                  <a:gd name="T1" fmla="*/ 141 h 159"/>
                  <a:gd name="T2" fmla="*/ 89 w 126"/>
                  <a:gd name="T3" fmla="*/ 122 h 159"/>
                  <a:gd name="T4" fmla="*/ 97 w 126"/>
                  <a:gd name="T5" fmla="*/ 95 h 159"/>
                  <a:gd name="T6" fmla="*/ 122 w 126"/>
                  <a:gd name="T7" fmla="*/ 60 h 159"/>
                  <a:gd name="T8" fmla="*/ 117 w 126"/>
                  <a:gd name="T9" fmla="*/ 23 h 159"/>
                  <a:gd name="T10" fmla="*/ 102 w 126"/>
                  <a:gd name="T11" fmla="*/ 19 h 159"/>
                  <a:gd name="T12" fmla="*/ 70 w 126"/>
                  <a:gd name="T13" fmla="*/ 4 h 159"/>
                  <a:gd name="T14" fmla="*/ 68 w 126"/>
                  <a:gd name="T15" fmla="*/ 13 h 159"/>
                  <a:gd name="T16" fmla="*/ 41 w 126"/>
                  <a:gd name="T17" fmla="*/ 3 h 159"/>
                  <a:gd name="T18" fmla="*/ 5 w 126"/>
                  <a:gd name="T19" fmla="*/ 15 h 159"/>
                  <a:gd name="T20" fmla="*/ 23 w 126"/>
                  <a:gd name="T21" fmla="*/ 56 h 159"/>
                  <a:gd name="T22" fmla="*/ 7 w 126"/>
                  <a:gd name="T23" fmla="*/ 113 h 159"/>
                  <a:gd name="T24" fmla="*/ 11 w 126"/>
                  <a:gd name="T25" fmla="*/ 145 h 159"/>
                  <a:gd name="T26" fmla="*/ 22 w 126"/>
                  <a:gd name="T27" fmla="*/ 159 h 159"/>
                  <a:gd name="T28" fmla="*/ 61 w 126"/>
                  <a:gd name="T29" fmla="*/ 133 h 159"/>
                  <a:gd name="T30" fmla="*/ 74 w 126"/>
                  <a:gd name="T31" fmla="*/ 1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159">
                    <a:moveTo>
                      <a:pt x="74" y="141"/>
                    </a:moveTo>
                    <a:cubicBezTo>
                      <a:pt x="77" y="138"/>
                      <a:pt x="87" y="130"/>
                      <a:pt x="89" y="122"/>
                    </a:cubicBezTo>
                    <a:cubicBezTo>
                      <a:pt x="91" y="114"/>
                      <a:pt x="94" y="97"/>
                      <a:pt x="97" y="95"/>
                    </a:cubicBezTo>
                    <a:cubicBezTo>
                      <a:pt x="100" y="93"/>
                      <a:pt x="126" y="75"/>
                      <a:pt x="122" y="60"/>
                    </a:cubicBezTo>
                    <a:cubicBezTo>
                      <a:pt x="118" y="44"/>
                      <a:pt x="120" y="23"/>
                      <a:pt x="117" y="23"/>
                    </a:cubicBezTo>
                    <a:cubicBezTo>
                      <a:pt x="113" y="22"/>
                      <a:pt x="107" y="23"/>
                      <a:pt x="102" y="19"/>
                    </a:cubicBezTo>
                    <a:cubicBezTo>
                      <a:pt x="98" y="17"/>
                      <a:pt x="82" y="9"/>
                      <a:pt x="70" y="4"/>
                    </a:cubicBezTo>
                    <a:cubicBezTo>
                      <a:pt x="69" y="8"/>
                      <a:pt x="68" y="11"/>
                      <a:pt x="68" y="13"/>
                    </a:cubicBezTo>
                    <a:cubicBezTo>
                      <a:pt x="65" y="19"/>
                      <a:pt x="48" y="6"/>
                      <a:pt x="41" y="3"/>
                    </a:cubicBezTo>
                    <a:cubicBezTo>
                      <a:pt x="33" y="0"/>
                      <a:pt x="9" y="7"/>
                      <a:pt x="5" y="15"/>
                    </a:cubicBezTo>
                    <a:cubicBezTo>
                      <a:pt x="0" y="22"/>
                      <a:pt x="19" y="47"/>
                      <a:pt x="23" y="56"/>
                    </a:cubicBezTo>
                    <a:cubicBezTo>
                      <a:pt x="27" y="65"/>
                      <a:pt x="7" y="102"/>
                      <a:pt x="7" y="113"/>
                    </a:cubicBezTo>
                    <a:cubicBezTo>
                      <a:pt x="7" y="124"/>
                      <a:pt x="10" y="139"/>
                      <a:pt x="11" y="145"/>
                    </a:cubicBezTo>
                    <a:cubicBezTo>
                      <a:pt x="11" y="150"/>
                      <a:pt x="18" y="154"/>
                      <a:pt x="22" y="159"/>
                    </a:cubicBezTo>
                    <a:cubicBezTo>
                      <a:pt x="37" y="150"/>
                      <a:pt x="57" y="136"/>
                      <a:pt x="61" y="133"/>
                    </a:cubicBezTo>
                    <a:cubicBezTo>
                      <a:pt x="67" y="128"/>
                      <a:pt x="72" y="144"/>
                      <a:pt x="74" y="141"/>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0" name="Freeform 107"/>
              <p:cNvSpPr>
                <a:spLocks/>
              </p:cNvSpPr>
              <p:nvPr/>
            </p:nvSpPr>
            <p:spPr bwMode="auto">
              <a:xfrm>
                <a:off x="4265081" y="2540895"/>
                <a:ext cx="488158" cy="357715"/>
              </a:xfrm>
              <a:custGeom>
                <a:avLst/>
                <a:gdLst>
                  <a:gd name="T0" fmla="*/ 145 w 225"/>
                  <a:gd name="T1" fmla="*/ 27 h 180"/>
                  <a:gd name="T2" fmla="*/ 132 w 225"/>
                  <a:gd name="T3" fmla="*/ 40 h 180"/>
                  <a:gd name="T4" fmla="*/ 128 w 225"/>
                  <a:gd name="T5" fmla="*/ 59 h 180"/>
                  <a:gd name="T6" fmla="*/ 131 w 225"/>
                  <a:gd name="T7" fmla="*/ 87 h 180"/>
                  <a:gd name="T8" fmla="*/ 86 w 225"/>
                  <a:gd name="T9" fmla="*/ 62 h 180"/>
                  <a:gd name="T10" fmla="*/ 67 w 225"/>
                  <a:gd name="T11" fmla="*/ 60 h 180"/>
                  <a:gd name="T12" fmla="*/ 71 w 225"/>
                  <a:gd name="T13" fmla="*/ 43 h 180"/>
                  <a:gd name="T14" fmla="*/ 58 w 225"/>
                  <a:gd name="T15" fmla="*/ 16 h 180"/>
                  <a:gd name="T16" fmla="*/ 43 w 225"/>
                  <a:gd name="T17" fmla="*/ 27 h 180"/>
                  <a:gd name="T18" fmla="*/ 25 w 225"/>
                  <a:gd name="T19" fmla="*/ 24 h 180"/>
                  <a:gd name="T20" fmla="*/ 16 w 225"/>
                  <a:gd name="T21" fmla="*/ 38 h 180"/>
                  <a:gd name="T22" fmla="*/ 6 w 225"/>
                  <a:gd name="T23" fmla="*/ 89 h 180"/>
                  <a:gd name="T24" fmla="*/ 8 w 225"/>
                  <a:gd name="T25" fmla="*/ 92 h 180"/>
                  <a:gd name="T26" fmla="*/ 8 w 225"/>
                  <a:gd name="T27" fmla="*/ 92 h 180"/>
                  <a:gd name="T28" fmla="*/ 10 w 225"/>
                  <a:gd name="T29" fmla="*/ 95 h 180"/>
                  <a:gd name="T30" fmla="*/ 10 w 225"/>
                  <a:gd name="T31" fmla="*/ 96 h 180"/>
                  <a:gd name="T32" fmla="*/ 12 w 225"/>
                  <a:gd name="T33" fmla="*/ 99 h 180"/>
                  <a:gd name="T34" fmla="*/ 12 w 225"/>
                  <a:gd name="T35" fmla="*/ 100 h 180"/>
                  <a:gd name="T36" fmla="*/ 13 w 225"/>
                  <a:gd name="T37" fmla="*/ 103 h 180"/>
                  <a:gd name="T38" fmla="*/ 14 w 225"/>
                  <a:gd name="T39" fmla="*/ 105 h 180"/>
                  <a:gd name="T40" fmla="*/ 15 w 225"/>
                  <a:gd name="T41" fmla="*/ 107 h 180"/>
                  <a:gd name="T42" fmla="*/ 20 w 225"/>
                  <a:gd name="T43" fmla="*/ 121 h 180"/>
                  <a:gd name="T44" fmla="*/ 20 w 225"/>
                  <a:gd name="T45" fmla="*/ 121 h 180"/>
                  <a:gd name="T46" fmla="*/ 23 w 225"/>
                  <a:gd name="T47" fmla="*/ 127 h 180"/>
                  <a:gd name="T48" fmla="*/ 40 w 225"/>
                  <a:gd name="T49" fmla="*/ 145 h 180"/>
                  <a:gd name="T50" fmla="*/ 45 w 225"/>
                  <a:gd name="T51" fmla="*/ 163 h 180"/>
                  <a:gd name="T52" fmla="*/ 54 w 225"/>
                  <a:gd name="T53" fmla="*/ 171 h 180"/>
                  <a:gd name="T54" fmla="*/ 71 w 225"/>
                  <a:gd name="T55" fmla="*/ 177 h 180"/>
                  <a:gd name="T56" fmla="*/ 88 w 225"/>
                  <a:gd name="T57" fmla="*/ 164 h 180"/>
                  <a:gd name="T58" fmla="*/ 124 w 225"/>
                  <a:gd name="T59" fmla="*/ 158 h 180"/>
                  <a:gd name="T60" fmla="*/ 145 w 225"/>
                  <a:gd name="T61" fmla="*/ 168 h 180"/>
                  <a:gd name="T62" fmla="*/ 167 w 225"/>
                  <a:gd name="T63" fmla="*/ 170 h 180"/>
                  <a:gd name="T64" fmla="*/ 166 w 225"/>
                  <a:gd name="T65" fmla="*/ 168 h 180"/>
                  <a:gd name="T66" fmla="*/ 148 w 225"/>
                  <a:gd name="T67" fmla="*/ 127 h 180"/>
                  <a:gd name="T68" fmla="*/ 184 w 225"/>
                  <a:gd name="T69" fmla="*/ 115 h 180"/>
                  <a:gd name="T70" fmla="*/ 211 w 225"/>
                  <a:gd name="T71" fmla="*/ 125 h 180"/>
                  <a:gd name="T72" fmla="*/ 218 w 225"/>
                  <a:gd name="T73" fmla="*/ 84 h 180"/>
                  <a:gd name="T74" fmla="*/ 215 w 225"/>
                  <a:gd name="T75" fmla="*/ 69 h 180"/>
                  <a:gd name="T76" fmla="*/ 225 w 225"/>
                  <a:gd name="T77" fmla="*/ 65 h 180"/>
                  <a:gd name="T78" fmla="*/ 200 w 225"/>
                  <a:gd name="T79" fmla="*/ 19 h 180"/>
                  <a:gd name="T80" fmla="*/ 182 w 225"/>
                  <a:gd name="T81" fmla="*/ 4 h 180"/>
                  <a:gd name="T82" fmla="*/ 176 w 225"/>
                  <a:gd name="T83" fmla="*/ 0 h 180"/>
                  <a:gd name="T84" fmla="*/ 165 w 225"/>
                  <a:gd name="T85" fmla="*/ 5 h 180"/>
                  <a:gd name="T86" fmla="*/ 145 w 225"/>
                  <a:gd name="T87" fmla="*/ 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5" h="180">
                    <a:moveTo>
                      <a:pt x="145" y="27"/>
                    </a:moveTo>
                    <a:cubicBezTo>
                      <a:pt x="143" y="31"/>
                      <a:pt x="130" y="36"/>
                      <a:pt x="132" y="40"/>
                    </a:cubicBezTo>
                    <a:cubicBezTo>
                      <a:pt x="133" y="44"/>
                      <a:pt x="124" y="49"/>
                      <a:pt x="128" y="59"/>
                    </a:cubicBezTo>
                    <a:cubicBezTo>
                      <a:pt x="132" y="68"/>
                      <a:pt x="131" y="80"/>
                      <a:pt x="131" y="87"/>
                    </a:cubicBezTo>
                    <a:cubicBezTo>
                      <a:pt x="131" y="93"/>
                      <a:pt x="92" y="60"/>
                      <a:pt x="86" y="62"/>
                    </a:cubicBezTo>
                    <a:cubicBezTo>
                      <a:pt x="80" y="64"/>
                      <a:pt x="72" y="60"/>
                      <a:pt x="67" y="60"/>
                    </a:cubicBezTo>
                    <a:cubicBezTo>
                      <a:pt x="63" y="59"/>
                      <a:pt x="71" y="50"/>
                      <a:pt x="71" y="43"/>
                    </a:cubicBezTo>
                    <a:cubicBezTo>
                      <a:pt x="71" y="37"/>
                      <a:pt x="63" y="16"/>
                      <a:pt x="58" y="16"/>
                    </a:cubicBezTo>
                    <a:cubicBezTo>
                      <a:pt x="54" y="16"/>
                      <a:pt x="48" y="23"/>
                      <a:pt x="43" y="27"/>
                    </a:cubicBezTo>
                    <a:cubicBezTo>
                      <a:pt x="40" y="29"/>
                      <a:pt x="32" y="27"/>
                      <a:pt x="25" y="24"/>
                    </a:cubicBezTo>
                    <a:cubicBezTo>
                      <a:pt x="21" y="29"/>
                      <a:pt x="19" y="34"/>
                      <a:pt x="16" y="38"/>
                    </a:cubicBezTo>
                    <a:cubicBezTo>
                      <a:pt x="11" y="44"/>
                      <a:pt x="0" y="81"/>
                      <a:pt x="6" y="89"/>
                    </a:cubicBezTo>
                    <a:cubicBezTo>
                      <a:pt x="7" y="90"/>
                      <a:pt x="7" y="91"/>
                      <a:pt x="8" y="92"/>
                    </a:cubicBezTo>
                    <a:cubicBezTo>
                      <a:pt x="8" y="92"/>
                      <a:pt x="8" y="92"/>
                      <a:pt x="8" y="92"/>
                    </a:cubicBezTo>
                    <a:cubicBezTo>
                      <a:pt x="9" y="93"/>
                      <a:pt x="9" y="94"/>
                      <a:pt x="10" y="95"/>
                    </a:cubicBezTo>
                    <a:cubicBezTo>
                      <a:pt x="10" y="96"/>
                      <a:pt x="10" y="96"/>
                      <a:pt x="10" y="96"/>
                    </a:cubicBezTo>
                    <a:cubicBezTo>
                      <a:pt x="11" y="97"/>
                      <a:pt x="11" y="98"/>
                      <a:pt x="12" y="99"/>
                    </a:cubicBezTo>
                    <a:cubicBezTo>
                      <a:pt x="12" y="99"/>
                      <a:pt x="12" y="100"/>
                      <a:pt x="12" y="100"/>
                    </a:cubicBezTo>
                    <a:cubicBezTo>
                      <a:pt x="12" y="101"/>
                      <a:pt x="13" y="102"/>
                      <a:pt x="13" y="103"/>
                    </a:cubicBezTo>
                    <a:cubicBezTo>
                      <a:pt x="14" y="104"/>
                      <a:pt x="14" y="104"/>
                      <a:pt x="14" y="105"/>
                    </a:cubicBezTo>
                    <a:cubicBezTo>
                      <a:pt x="14" y="106"/>
                      <a:pt x="15" y="106"/>
                      <a:pt x="15" y="107"/>
                    </a:cubicBezTo>
                    <a:cubicBezTo>
                      <a:pt x="17" y="112"/>
                      <a:pt x="19" y="117"/>
                      <a:pt x="20" y="121"/>
                    </a:cubicBezTo>
                    <a:cubicBezTo>
                      <a:pt x="20" y="121"/>
                      <a:pt x="20" y="121"/>
                      <a:pt x="20" y="121"/>
                    </a:cubicBezTo>
                    <a:cubicBezTo>
                      <a:pt x="21" y="123"/>
                      <a:pt x="22" y="125"/>
                      <a:pt x="23" y="127"/>
                    </a:cubicBezTo>
                    <a:cubicBezTo>
                      <a:pt x="27" y="134"/>
                      <a:pt x="35" y="139"/>
                      <a:pt x="40" y="145"/>
                    </a:cubicBezTo>
                    <a:cubicBezTo>
                      <a:pt x="44" y="149"/>
                      <a:pt x="44" y="154"/>
                      <a:pt x="45" y="163"/>
                    </a:cubicBezTo>
                    <a:cubicBezTo>
                      <a:pt x="52" y="163"/>
                      <a:pt x="52" y="167"/>
                      <a:pt x="54" y="171"/>
                    </a:cubicBezTo>
                    <a:cubicBezTo>
                      <a:pt x="56" y="174"/>
                      <a:pt x="67" y="175"/>
                      <a:pt x="71" y="177"/>
                    </a:cubicBezTo>
                    <a:cubicBezTo>
                      <a:pt x="75" y="180"/>
                      <a:pt x="78" y="162"/>
                      <a:pt x="88" y="164"/>
                    </a:cubicBezTo>
                    <a:cubicBezTo>
                      <a:pt x="98" y="166"/>
                      <a:pt x="119" y="159"/>
                      <a:pt x="124" y="158"/>
                    </a:cubicBezTo>
                    <a:cubicBezTo>
                      <a:pt x="128" y="158"/>
                      <a:pt x="136" y="164"/>
                      <a:pt x="145" y="168"/>
                    </a:cubicBezTo>
                    <a:cubicBezTo>
                      <a:pt x="150" y="170"/>
                      <a:pt x="159" y="171"/>
                      <a:pt x="167" y="170"/>
                    </a:cubicBezTo>
                    <a:cubicBezTo>
                      <a:pt x="166" y="169"/>
                      <a:pt x="166" y="168"/>
                      <a:pt x="166" y="168"/>
                    </a:cubicBezTo>
                    <a:cubicBezTo>
                      <a:pt x="162" y="159"/>
                      <a:pt x="143" y="134"/>
                      <a:pt x="148" y="127"/>
                    </a:cubicBezTo>
                    <a:cubicBezTo>
                      <a:pt x="152" y="119"/>
                      <a:pt x="176" y="112"/>
                      <a:pt x="184" y="115"/>
                    </a:cubicBezTo>
                    <a:cubicBezTo>
                      <a:pt x="191" y="118"/>
                      <a:pt x="208" y="131"/>
                      <a:pt x="211" y="125"/>
                    </a:cubicBezTo>
                    <a:cubicBezTo>
                      <a:pt x="213" y="118"/>
                      <a:pt x="221" y="93"/>
                      <a:pt x="218" y="84"/>
                    </a:cubicBezTo>
                    <a:cubicBezTo>
                      <a:pt x="215" y="75"/>
                      <a:pt x="212" y="72"/>
                      <a:pt x="215" y="69"/>
                    </a:cubicBezTo>
                    <a:cubicBezTo>
                      <a:pt x="217" y="68"/>
                      <a:pt x="221" y="67"/>
                      <a:pt x="225" y="65"/>
                    </a:cubicBezTo>
                    <a:cubicBezTo>
                      <a:pt x="216" y="51"/>
                      <a:pt x="200" y="26"/>
                      <a:pt x="200" y="19"/>
                    </a:cubicBezTo>
                    <a:cubicBezTo>
                      <a:pt x="200" y="10"/>
                      <a:pt x="196" y="10"/>
                      <a:pt x="182" y="4"/>
                    </a:cubicBezTo>
                    <a:cubicBezTo>
                      <a:pt x="179" y="2"/>
                      <a:pt x="177" y="1"/>
                      <a:pt x="176" y="0"/>
                    </a:cubicBezTo>
                    <a:cubicBezTo>
                      <a:pt x="171" y="2"/>
                      <a:pt x="167" y="4"/>
                      <a:pt x="165" y="5"/>
                    </a:cubicBezTo>
                    <a:cubicBezTo>
                      <a:pt x="160" y="10"/>
                      <a:pt x="146" y="23"/>
                      <a:pt x="145" y="27"/>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1" name="Freeform 108"/>
              <p:cNvSpPr>
                <a:spLocks/>
              </p:cNvSpPr>
              <p:nvPr/>
            </p:nvSpPr>
            <p:spPr bwMode="auto">
              <a:xfrm>
                <a:off x="4319498" y="2473456"/>
                <a:ext cx="326505" cy="252160"/>
              </a:xfrm>
              <a:custGeom>
                <a:avLst/>
                <a:gdLst>
                  <a:gd name="T0" fmla="*/ 49 w 151"/>
                  <a:gd name="T1" fmla="*/ 25 h 127"/>
                  <a:gd name="T2" fmla="*/ 9 w 151"/>
                  <a:gd name="T3" fmla="*/ 49 h 127"/>
                  <a:gd name="T4" fmla="*/ 0 w 151"/>
                  <a:gd name="T5" fmla="*/ 58 h 127"/>
                  <a:gd name="T6" fmla="*/ 18 w 151"/>
                  <a:gd name="T7" fmla="*/ 61 h 127"/>
                  <a:gd name="T8" fmla="*/ 33 w 151"/>
                  <a:gd name="T9" fmla="*/ 50 h 127"/>
                  <a:gd name="T10" fmla="*/ 46 w 151"/>
                  <a:gd name="T11" fmla="*/ 77 h 127"/>
                  <a:gd name="T12" fmla="*/ 42 w 151"/>
                  <a:gd name="T13" fmla="*/ 94 h 127"/>
                  <a:gd name="T14" fmla="*/ 61 w 151"/>
                  <a:gd name="T15" fmla="*/ 96 h 127"/>
                  <a:gd name="T16" fmla="*/ 106 w 151"/>
                  <a:gd name="T17" fmla="*/ 121 h 127"/>
                  <a:gd name="T18" fmla="*/ 103 w 151"/>
                  <a:gd name="T19" fmla="*/ 93 h 127"/>
                  <a:gd name="T20" fmla="*/ 107 w 151"/>
                  <a:gd name="T21" fmla="*/ 74 h 127"/>
                  <a:gd name="T22" fmla="*/ 120 w 151"/>
                  <a:gd name="T23" fmla="*/ 61 h 127"/>
                  <a:gd name="T24" fmla="*/ 140 w 151"/>
                  <a:gd name="T25" fmla="*/ 39 h 127"/>
                  <a:gd name="T26" fmla="*/ 151 w 151"/>
                  <a:gd name="T27" fmla="*/ 34 h 127"/>
                  <a:gd name="T28" fmla="*/ 144 w 151"/>
                  <a:gd name="T29" fmla="*/ 26 h 127"/>
                  <a:gd name="T30" fmla="*/ 132 w 151"/>
                  <a:gd name="T31" fmla="*/ 14 h 127"/>
                  <a:gd name="T32" fmla="*/ 102 w 151"/>
                  <a:gd name="T33" fmla="*/ 2 h 127"/>
                  <a:gd name="T34" fmla="*/ 86 w 151"/>
                  <a:gd name="T35" fmla="*/ 10 h 127"/>
                  <a:gd name="T36" fmla="*/ 81 w 151"/>
                  <a:gd name="T37" fmla="*/ 17 h 127"/>
                  <a:gd name="T38" fmla="*/ 49 w 151"/>
                  <a:gd name="T39" fmla="*/ 2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1" h="127">
                    <a:moveTo>
                      <a:pt x="49" y="25"/>
                    </a:moveTo>
                    <a:cubicBezTo>
                      <a:pt x="36" y="25"/>
                      <a:pt x="20" y="43"/>
                      <a:pt x="9" y="49"/>
                    </a:cubicBezTo>
                    <a:cubicBezTo>
                      <a:pt x="5" y="51"/>
                      <a:pt x="2" y="55"/>
                      <a:pt x="0" y="58"/>
                    </a:cubicBezTo>
                    <a:cubicBezTo>
                      <a:pt x="7" y="61"/>
                      <a:pt x="15" y="63"/>
                      <a:pt x="18" y="61"/>
                    </a:cubicBezTo>
                    <a:cubicBezTo>
                      <a:pt x="23" y="57"/>
                      <a:pt x="29" y="50"/>
                      <a:pt x="33" y="50"/>
                    </a:cubicBezTo>
                    <a:cubicBezTo>
                      <a:pt x="38" y="50"/>
                      <a:pt x="46" y="71"/>
                      <a:pt x="46" y="77"/>
                    </a:cubicBezTo>
                    <a:cubicBezTo>
                      <a:pt x="46" y="84"/>
                      <a:pt x="38" y="93"/>
                      <a:pt x="42" y="94"/>
                    </a:cubicBezTo>
                    <a:cubicBezTo>
                      <a:pt x="47" y="94"/>
                      <a:pt x="55" y="98"/>
                      <a:pt x="61" y="96"/>
                    </a:cubicBezTo>
                    <a:cubicBezTo>
                      <a:pt x="67" y="94"/>
                      <a:pt x="106" y="127"/>
                      <a:pt x="106" y="121"/>
                    </a:cubicBezTo>
                    <a:cubicBezTo>
                      <a:pt x="106" y="114"/>
                      <a:pt x="107" y="102"/>
                      <a:pt x="103" y="93"/>
                    </a:cubicBezTo>
                    <a:cubicBezTo>
                      <a:pt x="99" y="83"/>
                      <a:pt x="108" y="78"/>
                      <a:pt x="107" y="74"/>
                    </a:cubicBezTo>
                    <a:cubicBezTo>
                      <a:pt x="105" y="70"/>
                      <a:pt x="118" y="65"/>
                      <a:pt x="120" y="61"/>
                    </a:cubicBezTo>
                    <a:cubicBezTo>
                      <a:pt x="121" y="57"/>
                      <a:pt x="135" y="44"/>
                      <a:pt x="140" y="39"/>
                    </a:cubicBezTo>
                    <a:cubicBezTo>
                      <a:pt x="142" y="38"/>
                      <a:pt x="146" y="36"/>
                      <a:pt x="151" y="34"/>
                    </a:cubicBezTo>
                    <a:cubicBezTo>
                      <a:pt x="148" y="31"/>
                      <a:pt x="151" y="29"/>
                      <a:pt x="144" y="26"/>
                    </a:cubicBezTo>
                    <a:cubicBezTo>
                      <a:pt x="136" y="21"/>
                      <a:pt x="133" y="20"/>
                      <a:pt x="132" y="14"/>
                    </a:cubicBezTo>
                    <a:cubicBezTo>
                      <a:pt x="131" y="8"/>
                      <a:pt x="106" y="0"/>
                      <a:pt x="102" y="2"/>
                    </a:cubicBezTo>
                    <a:cubicBezTo>
                      <a:pt x="99" y="3"/>
                      <a:pt x="91" y="9"/>
                      <a:pt x="86" y="10"/>
                    </a:cubicBezTo>
                    <a:cubicBezTo>
                      <a:pt x="84" y="13"/>
                      <a:pt x="82" y="15"/>
                      <a:pt x="81" y="17"/>
                    </a:cubicBezTo>
                    <a:cubicBezTo>
                      <a:pt x="77" y="24"/>
                      <a:pt x="61" y="25"/>
                      <a:pt x="49" y="25"/>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2" name="Freeform 109"/>
              <p:cNvSpPr>
                <a:spLocks/>
              </p:cNvSpPr>
              <p:nvPr/>
            </p:nvSpPr>
            <p:spPr bwMode="auto">
              <a:xfrm>
                <a:off x="4282687" y="2724151"/>
                <a:ext cx="1600" cy="1466"/>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3" name="Freeform 110"/>
              <p:cNvSpPr>
                <a:spLocks/>
              </p:cNvSpPr>
              <p:nvPr/>
            </p:nvSpPr>
            <p:spPr bwMode="auto">
              <a:xfrm>
                <a:off x="4297091" y="2753472"/>
                <a:ext cx="11204" cy="27854"/>
              </a:xfrm>
              <a:custGeom>
                <a:avLst/>
                <a:gdLst>
                  <a:gd name="T0" fmla="*/ 0 w 5"/>
                  <a:gd name="T1" fmla="*/ 0 h 14"/>
                  <a:gd name="T2" fmla="*/ 5 w 5"/>
                  <a:gd name="T3" fmla="*/ 14 h 14"/>
                  <a:gd name="T4" fmla="*/ 5 w 5"/>
                  <a:gd name="T5" fmla="*/ 14 h 14"/>
                  <a:gd name="T6" fmla="*/ 0 w 5"/>
                  <a:gd name="T7" fmla="*/ 0 h 14"/>
                </a:gdLst>
                <a:ahLst/>
                <a:cxnLst>
                  <a:cxn ang="0">
                    <a:pos x="T0" y="T1"/>
                  </a:cxn>
                  <a:cxn ang="0">
                    <a:pos x="T2" y="T3"/>
                  </a:cxn>
                  <a:cxn ang="0">
                    <a:pos x="T4" y="T5"/>
                  </a:cxn>
                  <a:cxn ang="0">
                    <a:pos x="T6" y="T7"/>
                  </a:cxn>
                </a:cxnLst>
                <a:rect l="0" t="0" r="r" b="b"/>
                <a:pathLst>
                  <a:path w="5" h="14">
                    <a:moveTo>
                      <a:pt x="0" y="0"/>
                    </a:moveTo>
                    <a:cubicBezTo>
                      <a:pt x="2" y="5"/>
                      <a:pt x="4" y="10"/>
                      <a:pt x="5" y="14"/>
                    </a:cubicBezTo>
                    <a:cubicBezTo>
                      <a:pt x="5" y="14"/>
                      <a:pt x="5" y="14"/>
                      <a:pt x="5" y="14"/>
                    </a:cubicBezTo>
                    <a:cubicBezTo>
                      <a:pt x="4" y="10"/>
                      <a:pt x="2" y="5"/>
                      <a:pt x="0" y="0"/>
                    </a:cubicBezTo>
                    <a:close/>
                  </a:path>
                </a:pathLst>
              </a:custGeom>
              <a:solidFill>
                <a:srgbClr val="FFFFFF"/>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4" name="Freeform 111"/>
              <p:cNvSpPr>
                <a:spLocks/>
              </p:cNvSpPr>
              <p:nvPr/>
            </p:nvSpPr>
            <p:spPr bwMode="auto">
              <a:xfrm>
                <a:off x="4285889" y="2730015"/>
                <a:ext cx="1600" cy="1466"/>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5" name="Freeform 112"/>
              <p:cNvSpPr>
                <a:spLocks/>
              </p:cNvSpPr>
              <p:nvPr/>
            </p:nvSpPr>
            <p:spPr bwMode="auto">
              <a:xfrm>
                <a:off x="4292290" y="2746140"/>
                <a:ext cx="3201" cy="293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1" y="1"/>
                      <a:pt x="1" y="1"/>
                      <a:pt x="0" y="0"/>
                    </a:cubicBezTo>
                    <a:close/>
                  </a:path>
                </a:pathLst>
              </a:custGeom>
              <a:solidFill>
                <a:srgbClr val="FFFFFF"/>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6" name="Freeform 113"/>
              <p:cNvSpPr>
                <a:spLocks/>
              </p:cNvSpPr>
              <p:nvPr/>
            </p:nvSpPr>
            <p:spPr bwMode="auto">
              <a:xfrm>
                <a:off x="4290690" y="2737345"/>
                <a:ext cx="1601" cy="146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FFFF"/>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7" name="Freeform 114"/>
              <p:cNvSpPr>
                <a:spLocks/>
              </p:cNvSpPr>
              <p:nvPr/>
            </p:nvSpPr>
            <p:spPr bwMode="auto">
              <a:xfrm>
                <a:off x="5204584" y="1347092"/>
                <a:ext cx="384589" cy="472508"/>
              </a:xfrm>
              <a:custGeom>
                <a:avLst/>
                <a:gdLst>
                  <a:gd name="T0" fmla="*/ 154 w 180"/>
                  <a:gd name="T1" fmla="*/ 147 h 240"/>
                  <a:gd name="T2" fmla="*/ 161 w 180"/>
                  <a:gd name="T3" fmla="*/ 136 h 240"/>
                  <a:gd name="T4" fmla="*/ 154 w 180"/>
                  <a:gd name="T5" fmla="*/ 115 h 240"/>
                  <a:gd name="T6" fmla="*/ 152 w 180"/>
                  <a:gd name="T7" fmla="*/ 104 h 240"/>
                  <a:gd name="T8" fmla="*/ 177 w 180"/>
                  <a:gd name="T9" fmla="*/ 70 h 240"/>
                  <a:gd name="T10" fmla="*/ 165 w 180"/>
                  <a:gd name="T11" fmla="*/ 54 h 240"/>
                  <a:gd name="T12" fmla="*/ 159 w 180"/>
                  <a:gd name="T13" fmla="*/ 19 h 240"/>
                  <a:gd name="T14" fmla="*/ 137 w 180"/>
                  <a:gd name="T15" fmla="*/ 15 h 240"/>
                  <a:gd name="T16" fmla="*/ 126 w 180"/>
                  <a:gd name="T17" fmla="*/ 4 h 240"/>
                  <a:gd name="T18" fmla="*/ 116 w 180"/>
                  <a:gd name="T19" fmla="*/ 7 h 240"/>
                  <a:gd name="T20" fmla="*/ 108 w 180"/>
                  <a:gd name="T21" fmla="*/ 30 h 240"/>
                  <a:gd name="T22" fmla="*/ 109 w 180"/>
                  <a:gd name="T23" fmla="*/ 53 h 240"/>
                  <a:gd name="T24" fmla="*/ 67 w 180"/>
                  <a:gd name="T25" fmla="*/ 51 h 240"/>
                  <a:gd name="T26" fmla="*/ 54 w 180"/>
                  <a:gd name="T27" fmla="*/ 32 h 240"/>
                  <a:gd name="T28" fmla="*/ 33 w 180"/>
                  <a:gd name="T29" fmla="*/ 23 h 240"/>
                  <a:gd name="T30" fmla="*/ 32 w 180"/>
                  <a:gd name="T31" fmla="*/ 9 h 240"/>
                  <a:gd name="T32" fmla="*/ 6 w 180"/>
                  <a:gd name="T33" fmla="*/ 2 h 240"/>
                  <a:gd name="T34" fmla="*/ 4 w 180"/>
                  <a:gd name="T35" fmla="*/ 17 h 240"/>
                  <a:gd name="T36" fmla="*/ 6 w 180"/>
                  <a:gd name="T37" fmla="*/ 34 h 240"/>
                  <a:gd name="T38" fmla="*/ 0 w 180"/>
                  <a:gd name="T39" fmla="*/ 33 h 240"/>
                  <a:gd name="T40" fmla="*/ 6 w 180"/>
                  <a:gd name="T41" fmla="*/ 75 h 240"/>
                  <a:gd name="T42" fmla="*/ 31 w 180"/>
                  <a:gd name="T43" fmla="*/ 84 h 240"/>
                  <a:gd name="T44" fmla="*/ 37 w 180"/>
                  <a:gd name="T45" fmla="*/ 108 h 240"/>
                  <a:gd name="T46" fmla="*/ 30 w 180"/>
                  <a:gd name="T47" fmla="*/ 135 h 240"/>
                  <a:gd name="T48" fmla="*/ 27 w 180"/>
                  <a:gd name="T49" fmla="*/ 151 h 240"/>
                  <a:gd name="T50" fmla="*/ 43 w 180"/>
                  <a:gd name="T51" fmla="*/ 159 h 240"/>
                  <a:gd name="T52" fmla="*/ 47 w 180"/>
                  <a:gd name="T53" fmla="*/ 193 h 240"/>
                  <a:gd name="T54" fmla="*/ 64 w 180"/>
                  <a:gd name="T55" fmla="*/ 189 h 240"/>
                  <a:gd name="T56" fmla="*/ 88 w 180"/>
                  <a:gd name="T57" fmla="*/ 203 h 240"/>
                  <a:gd name="T58" fmla="*/ 91 w 180"/>
                  <a:gd name="T59" fmla="*/ 224 h 240"/>
                  <a:gd name="T60" fmla="*/ 93 w 180"/>
                  <a:gd name="T61" fmla="*/ 234 h 240"/>
                  <a:gd name="T62" fmla="*/ 128 w 180"/>
                  <a:gd name="T63" fmla="*/ 223 h 240"/>
                  <a:gd name="T64" fmla="*/ 176 w 180"/>
                  <a:gd name="T65" fmla="*/ 240 h 240"/>
                  <a:gd name="T66" fmla="*/ 161 w 180"/>
                  <a:gd name="T67" fmla="*/ 182 h 240"/>
                  <a:gd name="T68" fmla="*/ 154 w 180"/>
                  <a:gd name="T69" fmla="*/ 147 h 240"/>
                  <a:gd name="connsiteX0" fmla="*/ 8556 w 9847"/>
                  <a:gd name="connsiteY0" fmla="*/ 6042 h 9917"/>
                  <a:gd name="connsiteX1" fmla="*/ 8944 w 9847"/>
                  <a:gd name="connsiteY1" fmla="*/ 5584 h 9917"/>
                  <a:gd name="connsiteX2" fmla="*/ 8556 w 9847"/>
                  <a:gd name="connsiteY2" fmla="*/ 4709 h 9917"/>
                  <a:gd name="connsiteX3" fmla="*/ 8444 w 9847"/>
                  <a:gd name="connsiteY3" fmla="*/ 4250 h 9917"/>
                  <a:gd name="connsiteX4" fmla="*/ 9833 w 9847"/>
                  <a:gd name="connsiteY4" fmla="*/ 2834 h 9917"/>
                  <a:gd name="connsiteX5" fmla="*/ 9167 w 9847"/>
                  <a:gd name="connsiteY5" fmla="*/ 2167 h 9917"/>
                  <a:gd name="connsiteX6" fmla="*/ 8833 w 9847"/>
                  <a:gd name="connsiteY6" fmla="*/ 709 h 9917"/>
                  <a:gd name="connsiteX7" fmla="*/ 7611 w 9847"/>
                  <a:gd name="connsiteY7" fmla="*/ 542 h 9917"/>
                  <a:gd name="connsiteX8" fmla="*/ 7000 w 9847"/>
                  <a:gd name="connsiteY8" fmla="*/ 84 h 9917"/>
                  <a:gd name="connsiteX9" fmla="*/ 6444 w 9847"/>
                  <a:gd name="connsiteY9" fmla="*/ 209 h 9917"/>
                  <a:gd name="connsiteX10" fmla="*/ 6000 w 9847"/>
                  <a:gd name="connsiteY10" fmla="*/ 1167 h 9917"/>
                  <a:gd name="connsiteX11" fmla="*/ 6056 w 9847"/>
                  <a:gd name="connsiteY11" fmla="*/ 2125 h 9917"/>
                  <a:gd name="connsiteX12" fmla="*/ 3722 w 9847"/>
                  <a:gd name="connsiteY12" fmla="*/ 2042 h 9917"/>
                  <a:gd name="connsiteX13" fmla="*/ 3000 w 9847"/>
                  <a:gd name="connsiteY13" fmla="*/ 1250 h 9917"/>
                  <a:gd name="connsiteX14" fmla="*/ 1833 w 9847"/>
                  <a:gd name="connsiteY14" fmla="*/ 875 h 9917"/>
                  <a:gd name="connsiteX15" fmla="*/ 1778 w 9847"/>
                  <a:gd name="connsiteY15" fmla="*/ 292 h 9917"/>
                  <a:gd name="connsiteX16" fmla="*/ 333 w 9847"/>
                  <a:gd name="connsiteY16" fmla="*/ 0 h 9917"/>
                  <a:gd name="connsiteX17" fmla="*/ 222 w 9847"/>
                  <a:gd name="connsiteY17" fmla="*/ 625 h 9917"/>
                  <a:gd name="connsiteX18" fmla="*/ 333 w 9847"/>
                  <a:gd name="connsiteY18" fmla="*/ 1334 h 9917"/>
                  <a:gd name="connsiteX19" fmla="*/ 0 w 9847"/>
                  <a:gd name="connsiteY19" fmla="*/ 1292 h 9917"/>
                  <a:gd name="connsiteX20" fmla="*/ 333 w 9847"/>
                  <a:gd name="connsiteY20" fmla="*/ 3042 h 9917"/>
                  <a:gd name="connsiteX21" fmla="*/ 1722 w 9847"/>
                  <a:gd name="connsiteY21" fmla="*/ 3417 h 9917"/>
                  <a:gd name="connsiteX22" fmla="*/ 2056 w 9847"/>
                  <a:gd name="connsiteY22" fmla="*/ 4417 h 9917"/>
                  <a:gd name="connsiteX23" fmla="*/ 1667 w 9847"/>
                  <a:gd name="connsiteY23" fmla="*/ 5542 h 9917"/>
                  <a:gd name="connsiteX24" fmla="*/ 2640 w 9847"/>
                  <a:gd name="connsiteY24" fmla="*/ 5542 h 9917"/>
                  <a:gd name="connsiteX25" fmla="*/ 2389 w 9847"/>
                  <a:gd name="connsiteY25" fmla="*/ 6542 h 9917"/>
                  <a:gd name="connsiteX26" fmla="*/ 2611 w 9847"/>
                  <a:gd name="connsiteY26" fmla="*/ 7959 h 9917"/>
                  <a:gd name="connsiteX27" fmla="*/ 3556 w 9847"/>
                  <a:gd name="connsiteY27" fmla="*/ 7792 h 9917"/>
                  <a:gd name="connsiteX28" fmla="*/ 4889 w 9847"/>
                  <a:gd name="connsiteY28" fmla="*/ 8375 h 9917"/>
                  <a:gd name="connsiteX29" fmla="*/ 5056 w 9847"/>
                  <a:gd name="connsiteY29" fmla="*/ 9250 h 9917"/>
                  <a:gd name="connsiteX30" fmla="*/ 5167 w 9847"/>
                  <a:gd name="connsiteY30" fmla="*/ 9667 h 9917"/>
                  <a:gd name="connsiteX31" fmla="*/ 7111 w 9847"/>
                  <a:gd name="connsiteY31" fmla="*/ 9209 h 9917"/>
                  <a:gd name="connsiteX32" fmla="*/ 9778 w 9847"/>
                  <a:gd name="connsiteY32" fmla="*/ 9917 h 9917"/>
                  <a:gd name="connsiteX33" fmla="*/ 8944 w 9847"/>
                  <a:gd name="connsiteY33" fmla="*/ 7500 h 9917"/>
                  <a:gd name="connsiteX34" fmla="*/ 8556 w 9847"/>
                  <a:gd name="connsiteY34" fmla="*/ 6042 h 9917"/>
                  <a:gd name="connsiteX0" fmla="*/ 8689 w 10001"/>
                  <a:gd name="connsiteY0" fmla="*/ 6093 h 10000"/>
                  <a:gd name="connsiteX1" fmla="*/ 9083 w 10001"/>
                  <a:gd name="connsiteY1" fmla="*/ 5631 h 10000"/>
                  <a:gd name="connsiteX2" fmla="*/ 8689 w 10001"/>
                  <a:gd name="connsiteY2" fmla="*/ 4748 h 10000"/>
                  <a:gd name="connsiteX3" fmla="*/ 8575 w 10001"/>
                  <a:gd name="connsiteY3" fmla="*/ 4286 h 10000"/>
                  <a:gd name="connsiteX4" fmla="*/ 9986 w 10001"/>
                  <a:gd name="connsiteY4" fmla="*/ 2858 h 10000"/>
                  <a:gd name="connsiteX5" fmla="*/ 9309 w 10001"/>
                  <a:gd name="connsiteY5" fmla="*/ 2185 h 10000"/>
                  <a:gd name="connsiteX6" fmla="*/ 8970 w 10001"/>
                  <a:gd name="connsiteY6" fmla="*/ 715 h 10000"/>
                  <a:gd name="connsiteX7" fmla="*/ 7729 w 10001"/>
                  <a:gd name="connsiteY7" fmla="*/ 547 h 10000"/>
                  <a:gd name="connsiteX8" fmla="*/ 7109 w 10001"/>
                  <a:gd name="connsiteY8" fmla="*/ 85 h 10000"/>
                  <a:gd name="connsiteX9" fmla="*/ 6544 w 10001"/>
                  <a:gd name="connsiteY9" fmla="*/ 211 h 10000"/>
                  <a:gd name="connsiteX10" fmla="*/ 6093 w 10001"/>
                  <a:gd name="connsiteY10" fmla="*/ 1177 h 10000"/>
                  <a:gd name="connsiteX11" fmla="*/ 6150 w 10001"/>
                  <a:gd name="connsiteY11" fmla="*/ 2143 h 10000"/>
                  <a:gd name="connsiteX12" fmla="*/ 3780 w 10001"/>
                  <a:gd name="connsiteY12" fmla="*/ 2059 h 10000"/>
                  <a:gd name="connsiteX13" fmla="*/ 3047 w 10001"/>
                  <a:gd name="connsiteY13" fmla="*/ 1260 h 10000"/>
                  <a:gd name="connsiteX14" fmla="*/ 1861 w 10001"/>
                  <a:gd name="connsiteY14" fmla="*/ 882 h 10000"/>
                  <a:gd name="connsiteX15" fmla="*/ 1806 w 10001"/>
                  <a:gd name="connsiteY15" fmla="*/ 294 h 10000"/>
                  <a:gd name="connsiteX16" fmla="*/ 338 w 10001"/>
                  <a:gd name="connsiteY16" fmla="*/ 0 h 10000"/>
                  <a:gd name="connsiteX17" fmla="*/ 225 w 10001"/>
                  <a:gd name="connsiteY17" fmla="*/ 630 h 10000"/>
                  <a:gd name="connsiteX18" fmla="*/ 338 w 10001"/>
                  <a:gd name="connsiteY18" fmla="*/ 1345 h 10000"/>
                  <a:gd name="connsiteX19" fmla="*/ 0 w 10001"/>
                  <a:gd name="connsiteY19" fmla="*/ 1303 h 10000"/>
                  <a:gd name="connsiteX20" fmla="*/ 338 w 10001"/>
                  <a:gd name="connsiteY20" fmla="*/ 3067 h 10000"/>
                  <a:gd name="connsiteX21" fmla="*/ 1749 w 10001"/>
                  <a:gd name="connsiteY21" fmla="*/ 3446 h 10000"/>
                  <a:gd name="connsiteX22" fmla="*/ 2088 w 10001"/>
                  <a:gd name="connsiteY22" fmla="*/ 4454 h 10000"/>
                  <a:gd name="connsiteX23" fmla="*/ 1693 w 10001"/>
                  <a:gd name="connsiteY23" fmla="*/ 5588 h 10000"/>
                  <a:gd name="connsiteX24" fmla="*/ 2681 w 10001"/>
                  <a:gd name="connsiteY24" fmla="*/ 5588 h 10000"/>
                  <a:gd name="connsiteX25" fmla="*/ 2812 w 10001"/>
                  <a:gd name="connsiteY25" fmla="*/ 6507 h 10000"/>
                  <a:gd name="connsiteX26" fmla="*/ 2652 w 10001"/>
                  <a:gd name="connsiteY26" fmla="*/ 8026 h 10000"/>
                  <a:gd name="connsiteX27" fmla="*/ 3611 w 10001"/>
                  <a:gd name="connsiteY27" fmla="*/ 7857 h 10000"/>
                  <a:gd name="connsiteX28" fmla="*/ 4965 w 10001"/>
                  <a:gd name="connsiteY28" fmla="*/ 8445 h 10000"/>
                  <a:gd name="connsiteX29" fmla="*/ 5135 w 10001"/>
                  <a:gd name="connsiteY29" fmla="*/ 9327 h 10000"/>
                  <a:gd name="connsiteX30" fmla="*/ 5247 w 10001"/>
                  <a:gd name="connsiteY30" fmla="*/ 9748 h 10000"/>
                  <a:gd name="connsiteX31" fmla="*/ 7221 w 10001"/>
                  <a:gd name="connsiteY31" fmla="*/ 9286 h 10000"/>
                  <a:gd name="connsiteX32" fmla="*/ 9930 w 10001"/>
                  <a:gd name="connsiteY32" fmla="*/ 10000 h 10000"/>
                  <a:gd name="connsiteX33" fmla="*/ 9083 w 10001"/>
                  <a:gd name="connsiteY33" fmla="*/ 7563 h 10000"/>
                  <a:gd name="connsiteX34" fmla="*/ 8689 w 10001"/>
                  <a:gd name="connsiteY34" fmla="*/ 6093 h 10000"/>
                  <a:gd name="connsiteX0" fmla="*/ 8689 w 10001"/>
                  <a:gd name="connsiteY0" fmla="*/ 6093 h 10000"/>
                  <a:gd name="connsiteX1" fmla="*/ 9083 w 10001"/>
                  <a:gd name="connsiteY1" fmla="*/ 5631 h 10000"/>
                  <a:gd name="connsiteX2" fmla="*/ 8689 w 10001"/>
                  <a:gd name="connsiteY2" fmla="*/ 4748 h 10000"/>
                  <a:gd name="connsiteX3" fmla="*/ 8575 w 10001"/>
                  <a:gd name="connsiteY3" fmla="*/ 4286 h 10000"/>
                  <a:gd name="connsiteX4" fmla="*/ 9986 w 10001"/>
                  <a:gd name="connsiteY4" fmla="*/ 2858 h 10000"/>
                  <a:gd name="connsiteX5" fmla="*/ 9309 w 10001"/>
                  <a:gd name="connsiteY5" fmla="*/ 2185 h 10000"/>
                  <a:gd name="connsiteX6" fmla="*/ 8970 w 10001"/>
                  <a:gd name="connsiteY6" fmla="*/ 715 h 10000"/>
                  <a:gd name="connsiteX7" fmla="*/ 7729 w 10001"/>
                  <a:gd name="connsiteY7" fmla="*/ 547 h 10000"/>
                  <a:gd name="connsiteX8" fmla="*/ 7109 w 10001"/>
                  <a:gd name="connsiteY8" fmla="*/ 85 h 10000"/>
                  <a:gd name="connsiteX9" fmla="*/ 6544 w 10001"/>
                  <a:gd name="connsiteY9" fmla="*/ 211 h 10000"/>
                  <a:gd name="connsiteX10" fmla="*/ 6093 w 10001"/>
                  <a:gd name="connsiteY10" fmla="*/ 1177 h 10000"/>
                  <a:gd name="connsiteX11" fmla="*/ 6150 w 10001"/>
                  <a:gd name="connsiteY11" fmla="*/ 2143 h 10000"/>
                  <a:gd name="connsiteX12" fmla="*/ 3780 w 10001"/>
                  <a:gd name="connsiteY12" fmla="*/ 2059 h 10000"/>
                  <a:gd name="connsiteX13" fmla="*/ 3047 w 10001"/>
                  <a:gd name="connsiteY13" fmla="*/ 1260 h 10000"/>
                  <a:gd name="connsiteX14" fmla="*/ 1861 w 10001"/>
                  <a:gd name="connsiteY14" fmla="*/ 882 h 10000"/>
                  <a:gd name="connsiteX15" fmla="*/ 1806 w 10001"/>
                  <a:gd name="connsiteY15" fmla="*/ 294 h 10000"/>
                  <a:gd name="connsiteX16" fmla="*/ 338 w 10001"/>
                  <a:gd name="connsiteY16" fmla="*/ 0 h 10000"/>
                  <a:gd name="connsiteX17" fmla="*/ 225 w 10001"/>
                  <a:gd name="connsiteY17" fmla="*/ 630 h 10000"/>
                  <a:gd name="connsiteX18" fmla="*/ 338 w 10001"/>
                  <a:gd name="connsiteY18" fmla="*/ 1345 h 10000"/>
                  <a:gd name="connsiteX19" fmla="*/ 0 w 10001"/>
                  <a:gd name="connsiteY19" fmla="*/ 1303 h 10000"/>
                  <a:gd name="connsiteX20" fmla="*/ 338 w 10001"/>
                  <a:gd name="connsiteY20" fmla="*/ 3067 h 10000"/>
                  <a:gd name="connsiteX21" fmla="*/ 1749 w 10001"/>
                  <a:gd name="connsiteY21" fmla="*/ 3446 h 10000"/>
                  <a:gd name="connsiteX22" fmla="*/ 2088 w 10001"/>
                  <a:gd name="connsiteY22" fmla="*/ 4454 h 10000"/>
                  <a:gd name="connsiteX23" fmla="*/ 2354 w 10001"/>
                  <a:gd name="connsiteY23" fmla="*/ 5140 h 10000"/>
                  <a:gd name="connsiteX24" fmla="*/ 2681 w 10001"/>
                  <a:gd name="connsiteY24" fmla="*/ 5588 h 10000"/>
                  <a:gd name="connsiteX25" fmla="*/ 2812 w 10001"/>
                  <a:gd name="connsiteY25" fmla="*/ 6507 h 10000"/>
                  <a:gd name="connsiteX26" fmla="*/ 2652 w 10001"/>
                  <a:gd name="connsiteY26" fmla="*/ 8026 h 10000"/>
                  <a:gd name="connsiteX27" fmla="*/ 3611 w 10001"/>
                  <a:gd name="connsiteY27" fmla="*/ 7857 h 10000"/>
                  <a:gd name="connsiteX28" fmla="*/ 4965 w 10001"/>
                  <a:gd name="connsiteY28" fmla="*/ 8445 h 10000"/>
                  <a:gd name="connsiteX29" fmla="*/ 5135 w 10001"/>
                  <a:gd name="connsiteY29" fmla="*/ 9327 h 10000"/>
                  <a:gd name="connsiteX30" fmla="*/ 5247 w 10001"/>
                  <a:gd name="connsiteY30" fmla="*/ 9748 h 10000"/>
                  <a:gd name="connsiteX31" fmla="*/ 7221 w 10001"/>
                  <a:gd name="connsiteY31" fmla="*/ 9286 h 10000"/>
                  <a:gd name="connsiteX32" fmla="*/ 9930 w 10001"/>
                  <a:gd name="connsiteY32" fmla="*/ 10000 h 10000"/>
                  <a:gd name="connsiteX33" fmla="*/ 9083 w 10001"/>
                  <a:gd name="connsiteY33" fmla="*/ 7563 h 10000"/>
                  <a:gd name="connsiteX34" fmla="*/ 8689 w 10001"/>
                  <a:gd name="connsiteY34" fmla="*/ 609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01" h="10000">
                    <a:moveTo>
                      <a:pt x="8689" y="6093"/>
                    </a:moveTo>
                    <a:cubicBezTo>
                      <a:pt x="8858" y="5924"/>
                      <a:pt x="9083" y="5924"/>
                      <a:pt x="9083" y="5631"/>
                    </a:cubicBezTo>
                    <a:cubicBezTo>
                      <a:pt x="9083" y="5379"/>
                      <a:pt x="8914" y="4916"/>
                      <a:pt x="8689" y="4748"/>
                    </a:cubicBezTo>
                    <a:cubicBezTo>
                      <a:pt x="8519" y="4580"/>
                      <a:pt x="8294" y="4412"/>
                      <a:pt x="8575" y="4286"/>
                    </a:cubicBezTo>
                    <a:cubicBezTo>
                      <a:pt x="8858" y="4160"/>
                      <a:pt x="10155" y="3110"/>
                      <a:pt x="9986" y="2858"/>
                    </a:cubicBezTo>
                    <a:cubicBezTo>
                      <a:pt x="9817" y="2563"/>
                      <a:pt x="9365" y="2437"/>
                      <a:pt x="9309" y="2185"/>
                    </a:cubicBezTo>
                    <a:cubicBezTo>
                      <a:pt x="9309" y="1933"/>
                      <a:pt x="8970" y="925"/>
                      <a:pt x="8970" y="715"/>
                    </a:cubicBezTo>
                    <a:cubicBezTo>
                      <a:pt x="8970" y="547"/>
                      <a:pt x="8067" y="841"/>
                      <a:pt x="7729" y="547"/>
                    </a:cubicBezTo>
                    <a:cubicBezTo>
                      <a:pt x="7391" y="211"/>
                      <a:pt x="7504" y="85"/>
                      <a:pt x="7109" y="85"/>
                    </a:cubicBezTo>
                    <a:cubicBezTo>
                      <a:pt x="6714" y="85"/>
                      <a:pt x="6714" y="-84"/>
                      <a:pt x="6544" y="211"/>
                    </a:cubicBezTo>
                    <a:cubicBezTo>
                      <a:pt x="6376" y="463"/>
                      <a:pt x="6093" y="1093"/>
                      <a:pt x="6093" y="1177"/>
                    </a:cubicBezTo>
                    <a:cubicBezTo>
                      <a:pt x="6093" y="1260"/>
                      <a:pt x="6431" y="2059"/>
                      <a:pt x="6150" y="2143"/>
                    </a:cubicBezTo>
                    <a:cubicBezTo>
                      <a:pt x="5868" y="2227"/>
                      <a:pt x="4119" y="2395"/>
                      <a:pt x="3780" y="2059"/>
                    </a:cubicBezTo>
                    <a:cubicBezTo>
                      <a:pt x="3442" y="1765"/>
                      <a:pt x="3442" y="1303"/>
                      <a:pt x="3047" y="1260"/>
                    </a:cubicBezTo>
                    <a:cubicBezTo>
                      <a:pt x="2596" y="1260"/>
                      <a:pt x="1918" y="1008"/>
                      <a:pt x="1861" y="882"/>
                    </a:cubicBezTo>
                    <a:cubicBezTo>
                      <a:pt x="1806" y="715"/>
                      <a:pt x="1974" y="463"/>
                      <a:pt x="1806" y="294"/>
                    </a:cubicBezTo>
                    <a:cubicBezTo>
                      <a:pt x="1693" y="126"/>
                      <a:pt x="338" y="0"/>
                      <a:pt x="338" y="0"/>
                    </a:cubicBezTo>
                    <a:cubicBezTo>
                      <a:pt x="338" y="0"/>
                      <a:pt x="225" y="463"/>
                      <a:pt x="225" y="630"/>
                    </a:cubicBezTo>
                    <a:cubicBezTo>
                      <a:pt x="225" y="841"/>
                      <a:pt x="565" y="1345"/>
                      <a:pt x="338" y="1345"/>
                    </a:cubicBezTo>
                    <a:cubicBezTo>
                      <a:pt x="282" y="1387"/>
                      <a:pt x="170" y="1345"/>
                      <a:pt x="0" y="1303"/>
                    </a:cubicBezTo>
                    <a:cubicBezTo>
                      <a:pt x="57" y="1891"/>
                      <a:pt x="225" y="2941"/>
                      <a:pt x="338" y="3067"/>
                    </a:cubicBezTo>
                    <a:cubicBezTo>
                      <a:pt x="508" y="3236"/>
                      <a:pt x="1466" y="3194"/>
                      <a:pt x="1749" y="3446"/>
                    </a:cubicBezTo>
                    <a:cubicBezTo>
                      <a:pt x="2031" y="3698"/>
                      <a:pt x="1987" y="4172"/>
                      <a:pt x="2088" y="4454"/>
                    </a:cubicBezTo>
                    <a:cubicBezTo>
                      <a:pt x="2189" y="4736"/>
                      <a:pt x="2692" y="4888"/>
                      <a:pt x="2354" y="5140"/>
                    </a:cubicBezTo>
                    <a:cubicBezTo>
                      <a:pt x="2072" y="5392"/>
                      <a:pt x="2605" y="5360"/>
                      <a:pt x="2681" y="5588"/>
                    </a:cubicBezTo>
                    <a:cubicBezTo>
                      <a:pt x="2757" y="5816"/>
                      <a:pt x="2755" y="6255"/>
                      <a:pt x="2812" y="6507"/>
                    </a:cubicBezTo>
                    <a:cubicBezTo>
                      <a:pt x="2812" y="6675"/>
                      <a:pt x="2539" y="7395"/>
                      <a:pt x="2652" y="8026"/>
                    </a:cubicBezTo>
                    <a:cubicBezTo>
                      <a:pt x="2934" y="7857"/>
                      <a:pt x="3272" y="7731"/>
                      <a:pt x="3611" y="7857"/>
                    </a:cubicBezTo>
                    <a:cubicBezTo>
                      <a:pt x="4175" y="7983"/>
                      <a:pt x="4740" y="8026"/>
                      <a:pt x="4965" y="8445"/>
                    </a:cubicBezTo>
                    <a:cubicBezTo>
                      <a:pt x="5190" y="8866"/>
                      <a:pt x="4965" y="9075"/>
                      <a:pt x="5135" y="9327"/>
                    </a:cubicBezTo>
                    <a:cubicBezTo>
                      <a:pt x="5190" y="9453"/>
                      <a:pt x="5247" y="9580"/>
                      <a:pt x="5247" y="9748"/>
                    </a:cubicBezTo>
                    <a:cubicBezTo>
                      <a:pt x="5924" y="9622"/>
                      <a:pt x="6883" y="9370"/>
                      <a:pt x="7221" y="9286"/>
                    </a:cubicBezTo>
                    <a:cubicBezTo>
                      <a:pt x="7560" y="9201"/>
                      <a:pt x="8970" y="9748"/>
                      <a:pt x="9930" y="10000"/>
                    </a:cubicBezTo>
                    <a:cubicBezTo>
                      <a:pt x="9648" y="9201"/>
                      <a:pt x="9083" y="7900"/>
                      <a:pt x="9083" y="7563"/>
                    </a:cubicBezTo>
                    <a:cubicBezTo>
                      <a:pt x="9083" y="7143"/>
                      <a:pt x="8575" y="6261"/>
                      <a:pt x="8689" y="6093"/>
                    </a:cubicBezTo>
                    <a:close/>
                  </a:path>
                </a:pathLst>
              </a:custGeom>
              <a:solidFill>
                <a:srgbClr val="FF0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 name="Freeform 115"/>
              <p:cNvSpPr>
                <a:spLocks/>
              </p:cNvSpPr>
              <p:nvPr/>
            </p:nvSpPr>
            <p:spPr bwMode="auto">
              <a:xfrm>
                <a:off x="5314308" y="1725776"/>
                <a:ext cx="646367" cy="370908"/>
              </a:xfrm>
              <a:custGeom>
                <a:avLst/>
                <a:gdLst>
                  <a:gd name="T0" fmla="*/ 210 w 279"/>
                  <a:gd name="T1" fmla="*/ 50 h 159"/>
                  <a:gd name="T2" fmla="*/ 189 w 279"/>
                  <a:gd name="T3" fmla="*/ 35 h 159"/>
                  <a:gd name="T4" fmla="*/ 152 w 279"/>
                  <a:gd name="T5" fmla="*/ 21 h 159"/>
                  <a:gd name="T6" fmla="*/ 115 w 279"/>
                  <a:gd name="T7" fmla="*/ 23 h 159"/>
                  <a:gd name="T8" fmla="*/ 54 w 279"/>
                  <a:gd name="T9" fmla="*/ 3 h 159"/>
                  <a:gd name="T10" fmla="*/ 19 w 279"/>
                  <a:gd name="T11" fmla="*/ 14 h 159"/>
                  <a:gd name="T12" fmla="*/ 17 w 279"/>
                  <a:gd name="T13" fmla="*/ 22 h 159"/>
                  <a:gd name="T14" fmla="*/ 0 w 279"/>
                  <a:gd name="T15" fmla="*/ 42 h 159"/>
                  <a:gd name="T16" fmla="*/ 4 w 279"/>
                  <a:gd name="T17" fmla="*/ 45 h 159"/>
                  <a:gd name="T18" fmla="*/ 27 w 279"/>
                  <a:gd name="T19" fmla="*/ 92 h 159"/>
                  <a:gd name="T20" fmla="*/ 58 w 279"/>
                  <a:gd name="T21" fmla="*/ 99 h 159"/>
                  <a:gd name="T22" fmla="*/ 77 w 279"/>
                  <a:gd name="T23" fmla="*/ 97 h 159"/>
                  <a:gd name="T24" fmla="*/ 92 w 279"/>
                  <a:gd name="T25" fmla="*/ 125 h 159"/>
                  <a:gd name="T26" fmla="*/ 108 w 279"/>
                  <a:gd name="T27" fmla="*/ 130 h 159"/>
                  <a:gd name="T28" fmla="*/ 155 w 279"/>
                  <a:gd name="T29" fmla="*/ 159 h 159"/>
                  <a:gd name="T30" fmla="*/ 157 w 279"/>
                  <a:gd name="T31" fmla="*/ 159 h 159"/>
                  <a:gd name="T32" fmla="*/ 172 w 279"/>
                  <a:gd name="T33" fmla="*/ 143 h 159"/>
                  <a:gd name="T34" fmla="*/ 173 w 279"/>
                  <a:gd name="T35" fmla="*/ 123 h 159"/>
                  <a:gd name="T36" fmla="*/ 194 w 279"/>
                  <a:gd name="T37" fmla="*/ 105 h 159"/>
                  <a:gd name="T38" fmla="*/ 211 w 279"/>
                  <a:gd name="T39" fmla="*/ 104 h 159"/>
                  <a:gd name="T40" fmla="*/ 242 w 279"/>
                  <a:gd name="T41" fmla="*/ 97 h 159"/>
                  <a:gd name="T42" fmla="*/ 266 w 279"/>
                  <a:gd name="T43" fmla="*/ 90 h 159"/>
                  <a:gd name="T44" fmla="*/ 273 w 279"/>
                  <a:gd name="T45" fmla="*/ 64 h 159"/>
                  <a:gd name="T46" fmla="*/ 272 w 279"/>
                  <a:gd name="T47" fmla="*/ 63 h 159"/>
                  <a:gd name="T48" fmla="*/ 251 w 279"/>
                  <a:gd name="T49" fmla="*/ 63 h 159"/>
                  <a:gd name="T50" fmla="*/ 210 w 279"/>
                  <a:gd name="T51" fmla="*/ 50 h 159"/>
                  <a:gd name="connsiteX0" fmla="*/ 7527 w 9852"/>
                  <a:gd name="connsiteY0" fmla="*/ 2982 h 9837"/>
                  <a:gd name="connsiteX1" fmla="*/ 6774 w 9852"/>
                  <a:gd name="connsiteY1" fmla="*/ 2038 h 9837"/>
                  <a:gd name="connsiteX2" fmla="*/ 5448 w 9852"/>
                  <a:gd name="connsiteY2" fmla="*/ 1158 h 9837"/>
                  <a:gd name="connsiteX3" fmla="*/ 4087 w 9852"/>
                  <a:gd name="connsiteY3" fmla="*/ 749 h 9837"/>
                  <a:gd name="connsiteX4" fmla="*/ 1935 w 9852"/>
                  <a:gd name="connsiteY4" fmla="*/ 26 h 9837"/>
                  <a:gd name="connsiteX5" fmla="*/ 681 w 9852"/>
                  <a:gd name="connsiteY5" fmla="*/ 718 h 9837"/>
                  <a:gd name="connsiteX6" fmla="*/ 609 w 9852"/>
                  <a:gd name="connsiteY6" fmla="*/ 1221 h 9837"/>
                  <a:gd name="connsiteX7" fmla="*/ 0 w 9852"/>
                  <a:gd name="connsiteY7" fmla="*/ 2479 h 9837"/>
                  <a:gd name="connsiteX8" fmla="*/ 143 w 9852"/>
                  <a:gd name="connsiteY8" fmla="*/ 2667 h 9837"/>
                  <a:gd name="connsiteX9" fmla="*/ 968 w 9852"/>
                  <a:gd name="connsiteY9" fmla="*/ 5623 h 9837"/>
                  <a:gd name="connsiteX10" fmla="*/ 2079 w 9852"/>
                  <a:gd name="connsiteY10" fmla="*/ 6063 h 9837"/>
                  <a:gd name="connsiteX11" fmla="*/ 2760 w 9852"/>
                  <a:gd name="connsiteY11" fmla="*/ 5938 h 9837"/>
                  <a:gd name="connsiteX12" fmla="*/ 3297 w 9852"/>
                  <a:gd name="connsiteY12" fmla="*/ 7699 h 9837"/>
                  <a:gd name="connsiteX13" fmla="*/ 3871 w 9852"/>
                  <a:gd name="connsiteY13" fmla="*/ 8013 h 9837"/>
                  <a:gd name="connsiteX14" fmla="*/ 5556 w 9852"/>
                  <a:gd name="connsiteY14" fmla="*/ 9837 h 9837"/>
                  <a:gd name="connsiteX15" fmla="*/ 5627 w 9852"/>
                  <a:gd name="connsiteY15" fmla="*/ 9837 h 9837"/>
                  <a:gd name="connsiteX16" fmla="*/ 6165 w 9852"/>
                  <a:gd name="connsiteY16" fmla="*/ 8831 h 9837"/>
                  <a:gd name="connsiteX17" fmla="*/ 6201 w 9852"/>
                  <a:gd name="connsiteY17" fmla="*/ 7573 h 9837"/>
                  <a:gd name="connsiteX18" fmla="*/ 6953 w 9852"/>
                  <a:gd name="connsiteY18" fmla="*/ 6441 h 9837"/>
                  <a:gd name="connsiteX19" fmla="*/ 7563 w 9852"/>
                  <a:gd name="connsiteY19" fmla="*/ 6378 h 9837"/>
                  <a:gd name="connsiteX20" fmla="*/ 8674 w 9852"/>
                  <a:gd name="connsiteY20" fmla="*/ 5938 h 9837"/>
                  <a:gd name="connsiteX21" fmla="*/ 9534 w 9852"/>
                  <a:gd name="connsiteY21" fmla="*/ 5497 h 9837"/>
                  <a:gd name="connsiteX22" fmla="*/ 9785 w 9852"/>
                  <a:gd name="connsiteY22" fmla="*/ 3862 h 9837"/>
                  <a:gd name="connsiteX23" fmla="*/ 9749 w 9852"/>
                  <a:gd name="connsiteY23" fmla="*/ 3799 h 9837"/>
                  <a:gd name="connsiteX24" fmla="*/ 8996 w 9852"/>
                  <a:gd name="connsiteY24" fmla="*/ 3799 h 9837"/>
                  <a:gd name="connsiteX25" fmla="*/ 7527 w 9852"/>
                  <a:gd name="connsiteY25" fmla="*/ 2982 h 9837"/>
                  <a:gd name="connsiteX0" fmla="*/ 7640 w 10000"/>
                  <a:gd name="connsiteY0" fmla="*/ 3047 h 10016"/>
                  <a:gd name="connsiteX1" fmla="*/ 6876 w 10000"/>
                  <a:gd name="connsiteY1" fmla="*/ 2088 h 10016"/>
                  <a:gd name="connsiteX2" fmla="*/ 5530 w 10000"/>
                  <a:gd name="connsiteY2" fmla="*/ 1193 h 10016"/>
                  <a:gd name="connsiteX3" fmla="*/ 4148 w 10000"/>
                  <a:gd name="connsiteY3" fmla="*/ 777 h 10016"/>
                  <a:gd name="connsiteX4" fmla="*/ 1964 w 10000"/>
                  <a:gd name="connsiteY4" fmla="*/ 42 h 10016"/>
                  <a:gd name="connsiteX5" fmla="*/ 904 w 10000"/>
                  <a:gd name="connsiteY5" fmla="*/ 66 h 10016"/>
                  <a:gd name="connsiteX6" fmla="*/ 618 w 10000"/>
                  <a:gd name="connsiteY6" fmla="*/ 1257 h 10016"/>
                  <a:gd name="connsiteX7" fmla="*/ 0 w 10000"/>
                  <a:gd name="connsiteY7" fmla="*/ 2536 h 10016"/>
                  <a:gd name="connsiteX8" fmla="*/ 145 w 10000"/>
                  <a:gd name="connsiteY8" fmla="*/ 2727 h 10016"/>
                  <a:gd name="connsiteX9" fmla="*/ 983 w 10000"/>
                  <a:gd name="connsiteY9" fmla="*/ 5732 h 10016"/>
                  <a:gd name="connsiteX10" fmla="*/ 2110 w 10000"/>
                  <a:gd name="connsiteY10" fmla="*/ 6179 h 10016"/>
                  <a:gd name="connsiteX11" fmla="*/ 2801 w 10000"/>
                  <a:gd name="connsiteY11" fmla="*/ 6052 h 10016"/>
                  <a:gd name="connsiteX12" fmla="*/ 3347 w 10000"/>
                  <a:gd name="connsiteY12" fmla="*/ 7843 h 10016"/>
                  <a:gd name="connsiteX13" fmla="*/ 3929 w 10000"/>
                  <a:gd name="connsiteY13" fmla="*/ 8162 h 10016"/>
                  <a:gd name="connsiteX14" fmla="*/ 5639 w 10000"/>
                  <a:gd name="connsiteY14" fmla="*/ 10016 h 10016"/>
                  <a:gd name="connsiteX15" fmla="*/ 5712 w 10000"/>
                  <a:gd name="connsiteY15" fmla="*/ 10016 h 10016"/>
                  <a:gd name="connsiteX16" fmla="*/ 6258 w 10000"/>
                  <a:gd name="connsiteY16" fmla="*/ 8993 h 10016"/>
                  <a:gd name="connsiteX17" fmla="*/ 6294 w 10000"/>
                  <a:gd name="connsiteY17" fmla="*/ 7714 h 10016"/>
                  <a:gd name="connsiteX18" fmla="*/ 7057 w 10000"/>
                  <a:gd name="connsiteY18" fmla="*/ 6564 h 10016"/>
                  <a:gd name="connsiteX19" fmla="*/ 7677 w 10000"/>
                  <a:gd name="connsiteY19" fmla="*/ 6500 h 10016"/>
                  <a:gd name="connsiteX20" fmla="*/ 8804 w 10000"/>
                  <a:gd name="connsiteY20" fmla="*/ 6052 h 10016"/>
                  <a:gd name="connsiteX21" fmla="*/ 9677 w 10000"/>
                  <a:gd name="connsiteY21" fmla="*/ 5604 h 10016"/>
                  <a:gd name="connsiteX22" fmla="*/ 9932 w 10000"/>
                  <a:gd name="connsiteY22" fmla="*/ 3942 h 10016"/>
                  <a:gd name="connsiteX23" fmla="*/ 9895 w 10000"/>
                  <a:gd name="connsiteY23" fmla="*/ 3878 h 10016"/>
                  <a:gd name="connsiteX24" fmla="*/ 9131 w 10000"/>
                  <a:gd name="connsiteY24" fmla="*/ 3878 h 10016"/>
                  <a:gd name="connsiteX25" fmla="*/ 7640 w 10000"/>
                  <a:gd name="connsiteY25" fmla="*/ 3047 h 1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0" h="10016">
                    <a:moveTo>
                      <a:pt x="7640" y="3047"/>
                    </a:moveTo>
                    <a:cubicBezTo>
                      <a:pt x="7276" y="3047"/>
                      <a:pt x="6949" y="2280"/>
                      <a:pt x="6876" y="2088"/>
                    </a:cubicBezTo>
                    <a:cubicBezTo>
                      <a:pt x="6804" y="1897"/>
                      <a:pt x="6076" y="1576"/>
                      <a:pt x="5530" y="1193"/>
                    </a:cubicBezTo>
                    <a:cubicBezTo>
                      <a:pt x="4948" y="809"/>
                      <a:pt x="4585" y="777"/>
                      <a:pt x="4148" y="777"/>
                    </a:cubicBezTo>
                    <a:cubicBezTo>
                      <a:pt x="3675" y="777"/>
                      <a:pt x="2255" y="-150"/>
                      <a:pt x="1964" y="42"/>
                    </a:cubicBezTo>
                    <a:cubicBezTo>
                      <a:pt x="1746" y="170"/>
                      <a:pt x="1341" y="-126"/>
                      <a:pt x="904" y="66"/>
                    </a:cubicBezTo>
                    <a:cubicBezTo>
                      <a:pt x="904" y="193"/>
                      <a:pt x="691" y="1065"/>
                      <a:pt x="618" y="1257"/>
                    </a:cubicBezTo>
                    <a:cubicBezTo>
                      <a:pt x="546" y="1512"/>
                      <a:pt x="218" y="2152"/>
                      <a:pt x="0" y="2536"/>
                    </a:cubicBezTo>
                    <a:cubicBezTo>
                      <a:pt x="37" y="2599"/>
                      <a:pt x="110" y="2663"/>
                      <a:pt x="145" y="2727"/>
                    </a:cubicBezTo>
                    <a:cubicBezTo>
                      <a:pt x="291" y="2919"/>
                      <a:pt x="764" y="5477"/>
                      <a:pt x="983" y="5732"/>
                    </a:cubicBezTo>
                    <a:cubicBezTo>
                      <a:pt x="1201" y="5924"/>
                      <a:pt x="1782" y="6244"/>
                      <a:pt x="2110" y="6179"/>
                    </a:cubicBezTo>
                    <a:cubicBezTo>
                      <a:pt x="2437" y="6116"/>
                      <a:pt x="2728" y="5604"/>
                      <a:pt x="2801" y="6052"/>
                    </a:cubicBezTo>
                    <a:cubicBezTo>
                      <a:pt x="2875" y="6500"/>
                      <a:pt x="3056" y="7586"/>
                      <a:pt x="3347" y="7843"/>
                    </a:cubicBezTo>
                    <a:cubicBezTo>
                      <a:pt x="3638" y="8034"/>
                      <a:pt x="3784" y="7843"/>
                      <a:pt x="3929" y="8162"/>
                    </a:cubicBezTo>
                    <a:cubicBezTo>
                      <a:pt x="4038" y="8418"/>
                      <a:pt x="4912" y="9505"/>
                      <a:pt x="5639" y="10016"/>
                    </a:cubicBezTo>
                    <a:lnTo>
                      <a:pt x="5712" y="10016"/>
                    </a:lnTo>
                    <a:cubicBezTo>
                      <a:pt x="6003" y="10016"/>
                      <a:pt x="6148" y="9184"/>
                      <a:pt x="6258" y="8993"/>
                    </a:cubicBezTo>
                    <a:cubicBezTo>
                      <a:pt x="6366" y="8737"/>
                      <a:pt x="6221" y="7779"/>
                      <a:pt x="6294" y="7714"/>
                    </a:cubicBezTo>
                    <a:cubicBezTo>
                      <a:pt x="6366" y="7714"/>
                      <a:pt x="6839" y="6819"/>
                      <a:pt x="7057" y="6564"/>
                    </a:cubicBezTo>
                    <a:cubicBezTo>
                      <a:pt x="7276" y="6372"/>
                      <a:pt x="7495" y="6372"/>
                      <a:pt x="7677" y="6500"/>
                    </a:cubicBezTo>
                    <a:cubicBezTo>
                      <a:pt x="7822" y="6692"/>
                      <a:pt x="8550" y="5924"/>
                      <a:pt x="8804" y="6052"/>
                    </a:cubicBezTo>
                    <a:cubicBezTo>
                      <a:pt x="9059" y="6244"/>
                      <a:pt x="9532" y="5668"/>
                      <a:pt x="9677" y="5604"/>
                    </a:cubicBezTo>
                    <a:cubicBezTo>
                      <a:pt x="9787" y="5540"/>
                      <a:pt x="10150" y="4198"/>
                      <a:pt x="9932" y="3942"/>
                    </a:cubicBezTo>
                    <a:cubicBezTo>
                      <a:pt x="9932" y="3942"/>
                      <a:pt x="9895" y="3942"/>
                      <a:pt x="9895" y="3878"/>
                    </a:cubicBezTo>
                    <a:lnTo>
                      <a:pt x="9131" y="3878"/>
                    </a:lnTo>
                    <a:cubicBezTo>
                      <a:pt x="8768" y="3814"/>
                      <a:pt x="8003" y="3111"/>
                      <a:pt x="7640" y="3047"/>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 name="Freeform 116"/>
              <p:cNvSpPr>
                <a:spLocks/>
              </p:cNvSpPr>
              <p:nvPr/>
            </p:nvSpPr>
            <p:spPr bwMode="auto">
              <a:xfrm>
                <a:off x="5231793" y="1709175"/>
                <a:ext cx="194980" cy="154406"/>
              </a:xfrm>
              <a:custGeom>
                <a:avLst/>
                <a:gdLst>
                  <a:gd name="T0" fmla="*/ 78 w 82"/>
                  <a:gd name="T1" fmla="*/ 39 h 77"/>
                  <a:gd name="T2" fmla="*/ 75 w 82"/>
                  <a:gd name="T3" fmla="*/ 18 h 77"/>
                  <a:gd name="T4" fmla="*/ 51 w 82"/>
                  <a:gd name="T5" fmla="*/ 4 h 77"/>
                  <a:gd name="T6" fmla="*/ 24 w 82"/>
                  <a:gd name="T7" fmla="*/ 15 h 77"/>
                  <a:gd name="T8" fmla="*/ 8 w 82"/>
                  <a:gd name="T9" fmla="*/ 20 h 77"/>
                  <a:gd name="T10" fmla="*/ 0 w 82"/>
                  <a:gd name="T11" fmla="*/ 66 h 77"/>
                  <a:gd name="T12" fmla="*/ 45 w 82"/>
                  <a:gd name="T13" fmla="*/ 66 h 77"/>
                  <a:gd name="T14" fmla="*/ 61 w 82"/>
                  <a:gd name="T15" fmla="*/ 77 h 77"/>
                  <a:gd name="T16" fmla="*/ 78 w 82"/>
                  <a:gd name="T17" fmla="*/ 57 h 77"/>
                  <a:gd name="T18" fmla="*/ 78 w 82"/>
                  <a:gd name="T19" fmla="*/ 39 h 77"/>
                  <a:gd name="connsiteX0" fmla="*/ 10943 w 10975"/>
                  <a:gd name="connsiteY0" fmla="*/ 4110 h 9601"/>
                  <a:gd name="connsiteX1" fmla="*/ 9146 w 10975"/>
                  <a:gd name="connsiteY1" fmla="*/ 1939 h 9601"/>
                  <a:gd name="connsiteX2" fmla="*/ 6220 w 10975"/>
                  <a:gd name="connsiteY2" fmla="*/ 120 h 9601"/>
                  <a:gd name="connsiteX3" fmla="*/ 2927 w 10975"/>
                  <a:gd name="connsiteY3" fmla="*/ 1549 h 9601"/>
                  <a:gd name="connsiteX4" fmla="*/ 976 w 10975"/>
                  <a:gd name="connsiteY4" fmla="*/ 2198 h 9601"/>
                  <a:gd name="connsiteX5" fmla="*/ 0 w 10975"/>
                  <a:gd name="connsiteY5" fmla="*/ 8172 h 9601"/>
                  <a:gd name="connsiteX6" fmla="*/ 5488 w 10975"/>
                  <a:gd name="connsiteY6" fmla="*/ 8172 h 9601"/>
                  <a:gd name="connsiteX7" fmla="*/ 7439 w 10975"/>
                  <a:gd name="connsiteY7" fmla="*/ 9601 h 9601"/>
                  <a:gd name="connsiteX8" fmla="*/ 9512 w 10975"/>
                  <a:gd name="connsiteY8" fmla="*/ 7004 h 9601"/>
                  <a:gd name="connsiteX9" fmla="*/ 10943 w 10975"/>
                  <a:gd name="connsiteY9" fmla="*/ 4110 h 9601"/>
                  <a:gd name="connsiteX0" fmla="*/ 9971 w 10000"/>
                  <a:gd name="connsiteY0" fmla="*/ 4829 h 10548"/>
                  <a:gd name="connsiteX1" fmla="*/ 8333 w 10000"/>
                  <a:gd name="connsiteY1" fmla="*/ 2568 h 10548"/>
                  <a:gd name="connsiteX2" fmla="*/ 5558 w 10000"/>
                  <a:gd name="connsiteY2" fmla="*/ 94 h 10548"/>
                  <a:gd name="connsiteX3" fmla="*/ 2667 w 10000"/>
                  <a:gd name="connsiteY3" fmla="*/ 2161 h 10548"/>
                  <a:gd name="connsiteX4" fmla="*/ 889 w 10000"/>
                  <a:gd name="connsiteY4" fmla="*/ 2837 h 10548"/>
                  <a:gd name="connsiteX5" fmla="*/ 0 w 10000"/>
                  <a:gd name="connsiteY5" fmla="*/ 9060 h 10548"/>
                  <a:gd name="connsiteX6" fmla="*/ 5000 w 10000"/>
                  <a:gd name="connsiteY6" fmla="*/ 9060 h 10548"/>
                  <a:gd name="connsiteX7" fmla="*/ 6778 w 10000"/>
                  <a:gd name="connsiteY7" fmla="*/ 10548 h 10548"/>
                  <a:gd name="connsiteX8" fmla="*/ 8667 w 10000"/>
                  <a:gd name="connsiteY8" fmla="*/ 7843 h 10548"/>
                  <a:gd name="connsiteX9" fmla="*/ 9971 w 10000"/>
                  <a:gd name="connsiteY9" fmla="*/ 4829 h 1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548">
                    <a:moveTo>
                      <a:pt x="9971" y="4829"/>
                    </a:moveTo>
                    <a:cubicBezTo>
                      <a:pt x="9637" y="4017"/>
                      <a:pt x="9069" y="3357"/>
                      <a:pt x="8333" y="2568"/>
                    </a:cubicBezTo>
                    <a:cubicBezTo>
                      <a:pt x="7597" y="1779"/>
                      <a:pt x="6669" y="500"/>
                      <a:pt x="5558" y="94"/>
                    </a:cubicBezTo>
                    <a:cubicBezTo>
                      <a:pt x="4447" y="-447"/>
                      <a:pt x="3555" y="1485"/>
                      <a:pt x="2667" y="2161"/>
                    </a:cubicBezTo>
                    <a:cubicBezTo>
                      <a:pt x="1889" y="2837"/>
                      <a:pt x="889" y="2297"/>
                      <a:pt x="889" y="2837"/>
                    </a:cubicBezTo>
                    <a:cubicBezTo>
                      <a:pt x="889" y="3379"/>
                      <a:pt x="333" y="6625"/>
                      <a:pt x="0" y="9060"/>
                    </a:cubicBezTo>
                    <a:cubicBezTo>
                      <a:pt x="1667" y="8790"/>
                      <a:pt x="4333" y="8925"/>
                      <a:pt x="5000" y="9060"/>
                    </a:cubicBezTo>
                    <a:cubicBezTo>
                      <a:pt x="5667" y="9330"/>
                      <a:pt x="6222" y="10142"/>
                      <a:pt x="6778" y="10548"/>
                    </a:cubicBezTo>
                    <a:cubicBezTo>
                      <a:pt x="7445" y="9737"/>
                      <a:pt x="8445" y="8384"/>
                      <a:pt x="8667" y="7843"/>
                    </a:cubicBezTo>
                    <a:cubicBezTo>
                      <a:pt x="9112" y="6896"/>
                      <a:pt x="10193" y="5505"/>
                      <a:pt x="9971" y="4829"/>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 name="Freeform 117"/>
              <p:cNvSpPr>
                <a:spLocks/>
              </p:cNvSpPr>
              <p:nvPr/>
            </p:nvSpPr>
            <p:spPr bwMode="auto">
              <a:xfrm>
                <a:off x="5132560" y="1838660"/>
                <a:ext cx="568182" cy="495523"/>
              </a:xfrm>
              <a:custGeom>
                <a:avLst/>
                <a:gdLst>
                  <a:gd name="T0" fmla="*/ 215 w 262"/>
                  <a:gd name="T1" fmla="*/ 101 h 250"/>
                  <a:gd name="T2" fmla="*/ 199 w 262"/>
                  <a:gd name="T3" fmla="*/ 96 h 250"/>
                  <a:gd name="T4" fmla="*/ 184 w 262"/>
                  <a:gd name="T5" fmla="*/ 68 h 250"/>
                  <a:gd name="T6" fmla="*/ 165 w 262"/>
                  <a:gd name="T7" fmla="*/ 70 h 250"/>
                  <a:gd name="T8" fmla="*/ 134 w 262"/>
                  <a:gd name="T9" fmla="*/ 63 h 250"/>
                  <a:gd name="T10" fmla="*/ 111 w 262"/>
                  <a:gd name="T11" fmla="*/ 16 h 250"/>
                  <a:gd name="T12" fmla="*/ 91 w 262"/>
                  <a:gd name="T13" fmla="*/ 2 h 250"/>
                  <a:gd name="T14" fmla="*/ 42 w 262"/>
                  <a:gd name="T15" fmla="*/ 3 h 250"/>
                  <a:gd name="T16" fmla="*/ 26 w 262"/>
                  <a:gd name="T17" fmla="*/ 38 h 250"/>
                  <a:gd name="T18" fmla="*/ 12 w 262"/>
                  <a:gd name="T19" fmla="*/ 80 h 250"/>
                  <a:gd name="T20" fmla="*/ 49 w 262"/>
                  <a:gd name="T21" fmla="*/ 121 h 250"/>
                  <a:gd name="T22" fmla="*/ 67 w 262"/>
                  <a:gd name="T23" fmla="*/ 136 h 250"/>
                  <a:gd name="T24" fmla="*/ 76 w 262"/>
                  <a:gd name="T25" fmla="*/ 181 h 250"/>
                  <a:gd name="T26" fmla="*/ 85 w 262"/>
                  <a:gd name="T27" fmla="*/ 199 h 250"/>
                  <a:gd name="T28" fmla="*/ 89 w 262"/>
                  <a:gd name="T29" fmla="*/ 209 h 250"/>
                  <a:gd name="T30" fmla="*/ 77 w 262"/>
                  <a:gd name="T31" fmla="*/ 219 h 250"/>
                  <a:gd name="T32" fmla="*/ 78 w 262"/>
                  <a:gd name="T33" fmla="*/ 231 h 250"/>
                  <a:gd name="T34" fmla="*/ 81 w 262"/>
                  <a:gd name="T35" fmla="*/ 229 h 250"/>
                  <a:gd name="T36" fmla="*/ 112 w 262"/>
                  <a:gd name="T37" fmla="*/ 248 h 250"/>
                  <a:gd name="T38" fmla="*/ 143 w 262"/>
                  <a:gd name="T39" fmla="*/ 236 h 250"/>
                  <a:gd name="T40" fmla="*/ 190 w 262"/>
                  <a:gd name="T41" fmla="*/ 226 h 250"/>
                  <a:gd name="T42" fmla="*/ 222 w 262"/>
                  <a:gd name="T43" fmla="*/ 243 h 250"/>
                  <a:gd name="T44" fmla="*/ 225 w 262"/>
                  <a:gd name="T45" fmla="*/ 241 h 250"/>
                  <a:gd name="T46" fmla="*/ 240 w 262"/>
                  <a:gd name="T47" fmla="*/ 203 h 250"/>
                  <a:gd name="T48" fmla="*/ 232 w 262"/>
                  <a:gd name="T49" fmla="*/ 185 h 250"/>
                  <a:gd name="T50" fmla="*/ 238 w 262"/>
                  <a:gd name="T51" fmla="*/ 161 h 250"/>
                  <a:gd name="T52" fmla="*/ 253 w 262"/>
                  <a:gd name="T53" fmla="*/ 148 h 250"/>
                  <a:gd name="T54" fmla="*/ 262 w 262"/>
                  <a:gd name="T55" fmla="*/ 130 h 250"/>
                  <a:gd name="T56" fmla="*/ 215 w 262"/>
                  <a:gd name="T57" fmla="*/ 10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2" h="250">
                    <a:moveTo>
                      <a:pt x="215" y="101"/>
                    </a:moveTo>
                    <a:cubicBezTo>
                      <a:pt x="211" y="96"/>
                      <a:pt x="207" y="99"/>
                      <a:pt x="199" y="96"/>
                    </a:cubicBezTo>
                    <a:cubicBezTo>
                      <a:pt x="191" y="92"/>
                      <a:pt x="186" y="75"/>
                      <a:pt x="184" y="68"/>
                    </a:cubicBezTo>
                    <a:cubicBezTo>
                      <a:pt x="182" y="61"/>
                      <a:pt x="174" y="69"/>
                      <a:pt x="165" y="70"/>
                    </a:cubicBezTo>
                    <a:cubicBezTo>
                      <a:pt x="156" y="71"/>
                      <a:pt x="140" y="66"/>
                      <a:pt x="134" y="63"/>
                    </a:cubicBezTo>
                    <a:cubicBezTo>
                      <a:pt x="128" y="59"/>
                      <a:pt x="115" y="19"/>
                      <a:pt x="111" y="16"/>
                    </a:cubicBezTo>
                    <a:cubicBezTo>
                      <a:pt x="106" y="13"/>
                      <a:pt x="98" y="4"/>
                      <a:pt x="91" y="2"/>
                    </a:cubicBezTo>
                    <a:cubicBezTo>
                      <a:pt x="85" y="0"/>
                      <a:pt x="56" y="0"/>
                      <a:pt x="42" y="3"/>
                    </a:cubicBezTo>
                    <a:cubicBezTo>
                      <a:pt x="28" y="6"/>
                      <a:pt x="28" y="31"/>
                      <a:pt x="26" y="38"/>
                    </a:cubicBezTo>
                    <a:cubicBezTo>
                      <a:pt x="23" y="46"/>
                      <a:pt x="0" y="75"/>
                      <a:pt x="12" y="80"/>
                    </a:cubicBezTo>
                    <a:cubicBezTo>
                      <a:pt x="24" y="86"/>
                      <a:pt x="43" y="113"/>
                      <a:pt x="49" y="121"/>
                    </a:cubicBezTo>
                    <a:cubicBezTo>
                      <a:pt x="54" y="128"/>
                      <a:pt x="59" y="128"/>
                      <a:pt x="67" y="136"/>
                    </a:cubicBezTo>
                    <a:cubicBezTo>
                      <a:pt x="75" y="144"/>
                      <a:pt x="78" y="173"/>
                      <a:pt x="76" y="181"/>
                    </a:cubicBezTo>
                    <a:cubicBezTo>
                      <a:pt x="74" y="189"/>
                      <a:pt x="79" y="192"/>
                      <a:pt x="85" y="199"/>
                    </a:cubicBezTo>
                    <a:cubicBezTo>
                      <a:pt x="90" y="205"/>
                      <a:pt x="88" y="206"/>
                      <a:pt x="89" y="209"/>
                    </a:cubicBezTo>
                    <a:cubicBezTo>
                      <a:pt x="89" y="213"/>
                      <a:pt x="79" y="215"/>
                      <a:pt x="77" y="219"/>
                    </a:cubicBezTo>
                    <a:cubicBezTo>
                      <a:pt x="76" y="221"/>
                      <a:pt x="77" y="226"/>
                      <a:pt x="78" y="231"/>
                    </a:cubicBezTo>
                    <a:cubicBezTo>
                      <a:pt x="80" y="230"/>
                      <a:pt x="80" y="229"/>
                      <a:pt x="81" y="229"/>
                    </a:cubicBezTo>
                    <a:cubicBezTo>
                      <a:pt x="85" y="229"/>
                      <a:pt x="107" y="250"/>
                      <a:pt x="112" y="248"/>
                    </a:cubicBezTo>
                    <a:cubicBezTo>
                      <a:pt x="117" y="246"/>
                      <a:pt x="141" y="243"/>
                      <a:pt x="143" y="236"/>
                    </a:cubicBezTo>
                    <a:cubicBezTo>
                      <a:pt x="146" y="229"/>
                      <a:pt x="179" y="222"/>
                      <a:pt x="190" y="226"/>
                    </a:cubicBezTo>
                    <a:cubicBezTo>
                      <a:pt x="196" y="229"/>
                      <a:pt x="211" y="237"/>
                      <a:pt x="222" y="243"/>
                    </a:cubicBezTo>
                    <a:cubicBezTo>
                      <a:pt x="223" y="242"/>
                      <a:pt x="223" y="242"/>
                      <a:pt x="225" y="241"/>
                    </a:cubicBezTo>
                    <a:cubicBezTo>
                      <a:pt x="229" y="240"/>
                      <a:pt x="240" y="208"/>
                      <a:pt x="240" y="203"/>
                    </a:cubicBezTo>
                    <a:cubicBezTo>
                      <a:pt x="240" y="197"/>
                      <a:pt x="229" y="190"/>
                      <a:pt x="232" y="185"/>
                    </a:cubicBezTo>
                    <a:cubicBezTo>
                      <a:pt x="236" y="180"/>
                      <a:pt x="237" y="170"/>
                      <a:pt x="238" y="161"/>
                    </a:cubicBezTo>
                    <a:cubicBezTo>
                      <a:pt x="239" y="151"/>
                      <a:pt x="248" y="148"/>
                      <a:pt x="253" y="148"/>
                    </a:cubicBezTo>
                    <a:cubicBezTo>
                      <a:pt x="257" y="148"/>
                      <a:pt x="257" y="134"/>
                      <a:pt x="262" y="130"/>
                    </a:cubicBezTo>
                    <a:cubicBezTo>
                      <a:pt x="242" y="122"/>
                      <a:pt x="218" y="105"/>
                      <a:pt x="215" y="101"/>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 name="Freeform 118"/>
              <p:cNvSpPr>
                <a:spLocks/>
              </p:cNvSpPr>
              <p:nvPr/>
            </p:nvSpPr>
            <p:spPr bwMode="auto">
              <a:xfrm>
                <a:off x="4485953" y="2260881"/>
                <a:ext cx="508964" cy="409026"/>
              </a:xfrm>
              <a:custGeom>
                <a:avLst/>
                <a:gdLst>
                  <a:gd name="T0" fmla="*/ 198 w 235"/>
                  <a:gd name="T1" fmla="*/ 21 h 206"/>
                  <a:gd name="T2" fmla="*/ 183 w 235"/>
                  <a:gd name="T3" fmla="*/ 4 h 206"/>
                  <a:gd name="T4" fmla="*/ 148 w 235"/>
                  <a:gd name="T5" fmla="*/ 3 h 206"/>
                  <a:gd name="T6" fmla="*/ 113 w 235"/>
                  <a:gd name="T7" fmla="*/ 31 h 206"/>
                  <a:gd name="T8" fmla="*/ 75 w 235"/>
                  <a:gd name="T9" fmla="*/ 32 h 206"/>
                  <a:gd name="T10" fmla="*/ 22 w 235"/>
                  <a:gd name="T11" fmla="*/ 40 h 206"/>
                  <a:gd name="T12" fmla="*/ 5 w 235"/>
                  <a:gd name="T13" fmla="*/ 77 h 206"/>
                  <a:gd name="T14" fmla="*/ 4 w 235"/>
                  <a:gd name="T15" fmla="*/ 116 h 206"/>
                  <a:gd name="T16" fmla="*/ 25 w 235"/>
                  <a:gd name="T17" fmla="*/ 109 h 206"/>
                  <a:gd name="T18" fmla="*/ 55 w 235"/>
                  <a:gd name="T19" fmla="*/ 121 h 206"/>
                  <a:gd name="T20" fmla="*/ 67 w 235"/>
                  <a:gd name="T21" fmla="*/ 133 h 206"/>
                  <a:gd name="T22" fmla="*/ 80 w 235"/>
                  <a:gd name="T23" fmla="*/ 145 h 206"/>
                  <a:gd name="T24" fmla="*/ 98 w 235"/>
                  <a:gd name="T25" fmla="*/ 160 h 206"/>
                  <a:gd name="T26" fmla="*/ 123 w 235"/>
                  <a:gd name="T27" fmla="*/ 206 h 206"/>
                  <a:gd name="T28" fmla="*/ 136 w 235"/>
                  <a:gd name="T29" fmla="*/ 198 h 206"/>
                  <a:gd name="T30" fmla="*/ 148 w 235"/>
                  <a:gd name="T31" fmla="*/ 184 h 206"/>
                  <a:gd name="T32" fmla="*/ 190 w 235"/>
                  <a:gd name="T33" fmla="*/ 163 h 206"/>
                  <a:gd name="T34" fmla="*/ 175 w 235"/>
                  <a:gd name="T35" fmla="*/ 151 h 206"/>
                  <a:gd name="T36" fmla="*/ 196 w 235"/>
                  <a:gd name="T37" fmla="*/ 142 h 206"/>
                  <a:gd name="T38" fmla="*/ 196 w 235"/>
                  <a:gd name="T39" fmla="*/ 125 h 206"/>
                  <a:gd name="T40" fmla="*/ 231 w 235"/>
                  <a:gd name="T41" fmla="*/ 98 h 206"/>
                  <a:gd name="T42" fmla="*/ 228 w 235"/>
                  <a:gd name="T43" fmla="*/ 80 h 206"/>
                  <a:gd name="T44" fmla="*/ 228 w 235"/>
                  <a:gd name="T45" fmla="*/ 80 h 206"/>
                  <a:gd name="T46" fmla="*/ 216 w 235"/>
                  <a:gd name="T47" fmla="*/ 42 h 206"/>
                  <a:gd name="T48" fmla="*/ 198 w 235"/>
                  <a:gd name="T49" fmla="*/ 2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206">
                    <a:moveTo>
                      <a:pt x="198" y="21"/>
                    </a:moveTo>
                    <a:cubicBezTo>
                      <a:pt x="193" y="19"/>
                      <a:pt x="185" y="8"/>
                      <a:pt x="183" y="4"/>
                    </a:cubicBezTo>
                    <a:cubicBezTo>
                      <a:pt x="182" y="0"/>
                      <a:pt x="158" y="2"/>
                      <a:pt x="148" y="3"/>
                    </a:cubicBezTo>
                    <a:cubicBezTo>
                      <a:pt x="137" y="4"/>
                      <a:pt x="123" y="23"/>
                      <a:pt x="113" y="31"/>
                    </a:cubicBezTo>
                    <a:cubicBezTo>
                      <a:pt x="104" y="39"/>
                      <a:pt x="86" y="34"/>
                      <a:pt x="75" y="32"/>
                    </a:cubicBezTo>
                    <a:cubicBezTo>
                      <a:pt x="64" y="31"/>
                      <a:pt x="26" y="31"/>
                      <a:pt x="22" y="40"/>
                    </a:cubicBezTo>
                    <a:cubicBezTo>
                      <a:pt x="17" y="48"/>
                      <a:pt x="11" y="70"/>
                      <a:pt x="5" y="77"/>
                    </a:cubicBezTo>
                    <a:cubicBezTo>
                      <a:pt x="0" y="84"/>
                      <a:pt x="0" y="111"/>
                      <a:pt x="4" y="116"/>
                    </a:cubicBezTo>
                    <a:cubicBezTo>
                      <a:pt x="7" y="121"/>
                      <a:pt x="21" y="110"/>
                      <a:pt x="25" y="109"/>
                    </a:cubicBezTo>
                    <a:cubicBezTo>
                      <a:pt x="29" y="107"/>
                      <a:pt x="54" y="115"/>
                      <a:pt x="55" y="121"/>
                    </a:cubicBezTo>
                    <a:cubicBezTo>
                      <a:pt x="56" y="127"/>
                      <a:pt x="59" y="128"/>
                      <a:pt x="67" y="133"/>
                    </a:cubicBezTo>
                    <a:cubicBezTo>
                      <a:pt x="76" y="138"/>
                      <a:pt x="67" y="139"/>
                      <a:pt x="80" y="145"/>
                    </a:cubicBezTo>
                    <a:cubicBezTo>
                      <a:pt x="94" y="151"/>
                      <a:pt x="98" y="151"/>
                      <a:pt x="98" y="160"/>
                    </a:cubicBezTo>
                    <a:cubicBezTo>
                      <a:pt x="98" y="167"/>
                      <a:pt x="114" y="192"/>
                      <a:pt x="123" y="206"/>
                    </a:cubicBezTo>
                    <a:cubicBezTo>
                      <a:pt x="128" y="204"/>
                      <a:pt x="133" y="202"/>
                      <a:pt x="136" y="198"/>
                    </a:cubicBezTo>
                    <a:cubicBezTo>
                      <a:pt x="141" y="190"/>
                      <a:pt x="141" y="184"/>
                      <a:pt x="148" y="184"/>
                    </a:cubicBezTo>
                    <a:cubicBezTo>
                      <a:pt x="156" y="183"/>
                      <a:pt x="189" y="169"/>
                      <a:pt x="190" y="163"/>
                    </a:cubicBezTo>
                    <a:cubicBezTo>
                      <a:pt x="191" y="157"/>
                      <a:pt x="172" y="155"/>
                      <a:pt x="175" y="151"/>
                    </a:cubicBezTo>
                    <a:cubicBezTo>
                      <a:pt x="178" y="146"/>
                      <a:pt x="196" y="145"/>
                      <a:pt x="196" y="142"/>
                    </a:cubicBezTo>
                    <a:cubicBezTo>
                      <a:pt x="196" y="138"/>
                      <a:pt x="191" y="129"/>
                      <a:pt x="196" y="125"/>
                    </a:cubicBezTo>
                    <a:cubicBezTo>
                      <a:pt x="201" y="121"/>
                      <a:pt x="235" y="109"/>
                      <a:pt x="231" y="98"/>
                    </a:cubicBezTo>
                    <a:cubicBezTo>
                      <a:pt x="227" y="87"/>
                      <a:pt x="224" y="81"/>
                      <a:pt x="228" y="80"/>
                    </a:cubicBezTo>
                    <a:cubicBezTo>
                      <a:pt x="228" y="80"/>
                      <a:pt x="228" y="80"/>
                      <a:pt x="228" y="80"/>
                    </a:cubicBezTo>
                    <a:cubicBezTo>
                      <a:pt x="222" y="68"/>
                      <a:pt x="218" y="47"/>
                      <a:pt x="216" y="42"/>
                    </a:cubicBezTo>
                    <a:cubicBezTo>
                      <a:pt x="214" y="36"/>
                      <a:pt x="202" y="23"/>
                      <a:pt x="198" y="21"/>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 name="Freeform 119"/>
              <p:cNvSpPr>
                <a:spLocks/>
              </p:cNvSpPr>
              <p:nvPr/>
            </p:nvSpPr>
            <p:spPr bwMode="auto">
              <a:xfrm>
                <a:off x="3490432" y="3819285"/>
                <a:ext cx="358515" cy="608409"/>
              </a:xfrm>
              <a:custGeom>
                <a:avLst/>
                <a:gdLst>
                  <a:gd name="T0" fmla="*/ 149 w 165"/>
                  <a:gd name="T1" fmla="*/ 45 h 306"/>
                  <a:gd name="T2" fmla="*/ 133 w 165"/>
                  <a:gd name="T3" fmla="*/ 16 h 306"/>
                  <a:gd name="T4" fmla="*/ 114 w 165"/>
                  <a:gd name="T5" fmla="*/ 23 h 306"/>
                  <a:gd name="T6" fmla="*/ 85 w 165"/>
                  <a:gd name="T7" fmla="*/ 0 h 306"/>
                  <a:gd name="T8" fmla="*/ 61 w 165"/>
                  <a:gd name="T9" fmla="*/ 19 h 306"/>
                  <a:gd name="T10" fmla="*/ 59 w 165"/>
                  <a:gd name="T11" fmla="*/ 57 h 306"/>
                  <a:gd name="T12" fmla="*/ 11 w 165"/>
                  <a:gd name="T13" fmla="*/ 136 h 306"/>
                  <a:gd name="T14" fmla="*/ 2 w 165"/>
                  <a:gd name="T15" fmla="*/ 191 h 306"/>
                  <a:gd name="T16" fmla="*/ 41 w 165"/>
                  <a:gd name="T17" fmla="*/ 250 h 306"/>
                  <a:gd name="T18" fmla="*/ 76 w 165"/>
                  <a:gd name="T19" fmla="*/ 285 h 306"/>
                  <a:gd name="T20" fmla="*/ 101 w 165"/>
                  <a:gd name="T21" fmla="*/ 304 h 306"/>
                  <a:gd name="T22" fmla="*/ 122 w 165"/>
                  <a:gd name="T23" fmla="*/ 280 h 306"/>
                  <a:gd name="T24" fmla="*/ 146 w 165"/>
                  <a:gd name="T25" fmla="*/ 272 h 306"/>
                  <a:gd name="T26" fmla="*/ 137 w 165"/>
                  <a:gd name="T27" fmla="*/ 214 h 306"/>
                  <a:gd name="T28" fmla="*/ 150 w 165"/>
                  <a:gd name="T29" fmla="*/ 187 h 306"/>
                  <a:gd name="T30" fmla="*/ 165 w 165"/>
                  <a:gd name="T31" fmla="*/ 60 h 306"/>
                  <a:gd name="T32" fmla="*/ 149 w 165"/>
                  <a:gd name="T33" fmla="*/ 4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306">
                    <a:moveTo>
                      <a:pt x="149" y="45"/>
                    </a:moveTo>
                    <a:cubicBezTo>
                      <a:pt x="147" y="36"/>
                      <a:pt x="140" y="15"/>
                      <a:pt x="133" y="16"/>
                    </a:cubicBezTo>
                    <a:cubicBezTo>
                      <a:pt x="126" y="17"/>
                      <a:pt x="119" y="28"/>
                      <a:pt x="114" y="23"/>
                    </a:cubicBezTo>
                    <a:cubicBezTo>
                      <a:pt x="111" y="20"/>
                      <a:pt x="96" y="10"/>
                      <a:pt x="85" y="0"/>
                    </a:cubicBezTo>
                    <a:cubicBezTo>
                      <a:pt x="76" y="7"/>
                      <a:pt x="66" y="14"/>
                      <a:pt x="61" y="19"/>
                    </a:cubicBezTo>
                    <a:cubicBezTo>
                      <a:pt x="51" y="29"/>
                      <a:pt x="59" y="47"/>
                      <a:pt x="59" y="57"/>
                    </a:cubicBezTo>
                    <a:cubicBezTo>
                      <a:pt x="59" y="67"/>
                      <a:pt x="11" y="123"/>
                      <a:pt x="11" y="136"/>
                    </a:cubicBezTo>
                    <a:cubicBezTo>
                      <a:pt x="11" y="149"/>
                      <a:pt x="5" y="180"/>
                      <a:pt x="2" y="191"/>
                    </a:cubicBezTo>
                    <a:cubicBezTo>
                      <a:pt x="0" y="202"/>
                      <a:pt x="37" y="242"/>
                      <a:pt x="41" y="250"/>
                    </a:cubicBezTo>
                    <a:cubicBezTo>
                      <a:pt x="46" y="258"/>
                      <a:pt x="71" y="271"/>
                      <a:pt x="76" y="285"/>
                    </a:cubicBezTo>
                    <a:cubicBezTo>
                      <a:pt x="80" y="298"/>
                      <a:pt x="91" y="301"/>
                      <a:pt x="101" y="304"/>
                    </a:cubicBezTo>
                    <a:cubicBezTo>
                      <a:pt x="111" y="306"/>
                      <a:pt x="118" y="285"/>
                      <a:pt x="122" y="280"/>
                    </a:cubicBezTo>
                    <a:cubicBezTo>
                      <a:pt x="124" y="276"/>
                      <a:pt x="135" y="274"/>
                      <a:pt x="146" y="272"/>
                    </a:cubicBezTo>
                    <a:cubicBezTo>
                      <a:pt x="141" y="246"/>
                      <a:pt x="136" y="219"/>
                      <a:pt x="137" y="214"/>
                    </a:cubicBezTo>
                    <a:cubicBezTo>
                      <a:pt x="140" y="205"/>
                      <a:pt x="149" y="200"/>
                      <a:pt x="150" y="187"/>
                    </a:cubicBezTo>
                    <a:cubicBezTo>
                      <a:pt x="152" y="173"/>
                      <a:pt x="162" y="77"/>
                      <a:pt x="165" y="60"/>
                    </a:cubicBezTo>
                    <a:cubicBezTo>
                      <a:pt x="158" y="56"/>
                      <a:pt x="150" y="50"/>
                      <a:pt x="149" y="45"/>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 name="Freeform 120"/>
              <p:cNvSpPr>
                <a:spLocks/>
              </p:cNvSpPr>
              <p:nvPr/>
            </p:nvSpPr>
            <p:spPr bwMode="auto">
              <a:xfrm>
                <a:off x="3069497" y="2854628"/>
                <a:ext cx="1707748" cy="1225613"/>
              </a:xfrm>
              <a:custGeom>
                <a:avLst/>
                <a:gdLst>
                  <a:gd name="T0" fmla="*/ 764 w 787"/>
                  <a:gd name="T1" fmla="*/ 260 h 617"/>
                  <a:gd name="T2" fmla="*/ 718 w 787"/>
                  <a:gd name="T3" fmla="*/ 211 h 617"/>
                  <a:gd name="T4" fmla="*/ 703 w 787"/>
                  <a:gd name="T5" fmla="*/ 155 h 617"/>
                  <a:gd name="T6" fmla="*/ 705 w 787"/>
                  <a:gd name="T7" fmla="*/ 99 h 617"/>
                  <a:gd name="T8" fmla="*/ 718 w 787"/>
                  <a:gd name="T9" fmla="*/ 12 h 617"/>
                  <a:gd name="T10" fmla="*/ 675 w 787"/>
                  <a:gd name="T11" fmla="*/ 0 h 617"/>
                  <a:gd name="T12" fmla="*/ 622 w 787"/>
                  <a:gd name="T13" fmla="*/ 19 h 617"/>
                  <a:gd name="T14" fmla="*/ 596 w 787"/>
                  <a:gd name="T15" fmla="*/ 5 h 617"/>
                  <a:gd name="T16" fmla="*/ 562 w 787"/>
                  <a:gd name="T17" fmla="*/ 27 h 617"/>
                  <a:gd name="T18" fmla="*/ 548 w 787"/>
                  <a:gd name="T19" fmla="*/ 68 h 617"/>
                  <a:gd name="T20" fmla="*/ 552 w 787"/>
                  <a:gd name="T21" fmla="*/ 100 h 617"/>
                  <a:gd name="T22" fmla="*/ 576 w 787"/>
                  <a:gd name="T23" fmla="*/ 129 h 617"/>
                  <a:gd name="T24" fmla="*/ 496 w 787"/>
                  <a:gd name="T25" fmla="*/ 220 h 617"/>
                  <a:gd name="T26" fmla="*/ 390 w 787"/>
                  <a:gd name="T27" fmla="*/ 228 h 617"/>
                  <a:gd name="T28" fmla="*/ 323 w 787"/>
                  <a:gd name="T29" fmla="*/ 225 h 617"/>
                  <a:gd name="T30" fmla="*/ 325 w 787"/>
                  <a:gd name="T31" fmla="*/ 159 h 617"/>
                  <a:gd name="T32" fmla="*/ 250 w 787"/>
                  <a:gd name="T33" fmla="*/ 159 h 617"/>
                  <a:gd name="T34" fmla="*/ 238 w 787"/>
                  <a:gd name="T35" fmla="*/ 77 h 617"/>
                  <a:gd name="T36" fmla="*/ 203 w 787"/>
                  <a:gd name="T37" fmla="*/ 26 h 617"/>
                  <a:gd name="T38" fmla="*/ 177 w 787"/>
                  <a:gd name="T39" fmla="*/ 67 h 617"/>
                  <a:gd name="T40" fmla="*/ 130 w 787"/>
                  <a:gd name="T41" fmla="*/ 80 h 617"/>
                  <a:gd name="T42" fmla="*/ 83 w 787"/>
                  <a:gd name="T43" fmla="*/ 199 h 617"/>
                  <a:gd name="T44" fmla="*/ 31 w 787"/>
                  <a:gd name="T45" fmla="*/ 267 h 617"/>
                  <a:gd name="T46" fmla="*/ 51 w 787"/>
                  <a:gd name="T47" fmla="*/ 310 h 617"/>
                  <a:gd name="T48" fmla="*/ 53 w 787"/>
                  <a:gd name="T49" fmla="*/ 352 h 617"/>
                  <a:gd name="T50" fmla="*/ 5 w 787"/>
                  <a:gd name="T51" fmla="*/ 396 h 617"/>
                  <a:gd name="T52" fmla="*/ 1 w 787"/>
                  <a:gd name="T53" fmla="*/ 445 h 617"/>
                  <a:gd name="T54" fmla="*/ 60 w 787"/>
                  <a:gd name="T55" fmla="*/ 503 h 617"/>
                  <a:gd name="T56" fmla="*/ 78 w 787"/>
                  <a:gd name="T57" fmla="*/ 540 h 617"/>
                  <a:gd name="T58" fmla="*/ 63 w 787"/>
                  <a:gd name="T59" fmla="*/ 585 h 617"/>
                  <a:gd name="T60" fmla="*/ 102 w 787"/>
                  <a:gd name="T61" fmla="*/ 587 h 617"/>
                  <a:gd name="T62" fmla="*/ 181 w 787"/>
                  <a:gd name="T63" fmla="*/ 605 h 617"/>
                  <a:gd name="T64" fmla="*/ 253 w 787"/>
                  <a:gd name="T65" fmla="*/ 543 h 617"/>
                  <a:gd name="T66" fmla="*/ 279 w 787"/>
                  <a:gd name="T67" fmla="*/ 486 h 617"/>
                  <a:gd name="T68" fmla="*/ 359 w 787"/>
                  <a:gd name="T69" fmla="*/ 383 h 617"/>
                  <a:gd name="T70" fmla="*/ 459 w 787"/>
                  <a:gd name="T71" fmla="*/ 315 h 617"/>
                  <a:gd name="T72" fmla="*/ 473 w 787"/>
                  <a:gd name="T73" fmla="*/ 342 h 617"/>
                  <a:gd name="T74" fmla="*/ 459 w 787"/>
                  <a:gd name="T75" fmla="*/ 403 h 617"/>
                  <a:gd name="T76" fmla="*/ 470 w 787"/>
                  <a:gd name="T77" fmla="*/ 414 h 617"/>
                  <a:gd name="T78" fmla="*/ 498 w 787"/>
                  <a:gd name="T79" fmla="*/ 381 h 617"/>
                  <a:gd name="T80" fmla="*/ 518 w 787"/>
                  <a:gd name="T81" fmla="*/ 358 h 617"/>
                  <a:gd name="T82" fmla="*/ 526 w 787"/>
                  <a:gd name="T83" fmla="*/ 383 h 617"/>
                  <a:gd name="T84" fmla="*/ 560 w 787"/>
                  <a:gd name="T85" fmla="*/ 349 h 617"/>
                  <a:gd name="T86" fmla="*/ 584 w 787"/>
                  <a:gd name="T87" fmla="*/ 372 h 617"/>
                  <a:gd name="T88" fmla="*/ 666 w 787"/>
                  <a:gd name="T89" fmla="*/ 382 h 617"/>
                  <a:gd name="T90" fmla="*/ 727 w 787"/>
                  <a:gd name="T91" fmla="*/ 370 h 617"/>
                  <a:gd name="T92" fmla="*/ 779 w 787"/>
                  <a:gd name="T93" fmla="*/ 321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7" h="617">
                    <a:moveTo>
                      <a:pt x="782" y="280"/>
                    </a:moveTo>
                    <a:cubicBezTo>
                      <a:pt x="777" y="269"/>
                      <a:pt x="773" y="271"/>
                      <a:pt x="764" y="260"/>
                    </a:cubicBezTo>
                    <a:cubicBezTo>
                      <a:pt x="755" y="249"/>
                      <a:pt x="749" y="238"/>
                      <a:pt x="742" y="234"/>
                    </a:cubicBezTo>
                    <a:cubicBezTo>
                      <a:pt x="735" y="230"/>
                      <a:pt x="720" y="227"/>
                      <a:pt x="718" y="211"/>
                    </a:cubicBezTo>
                    <a:cubicBezTo>
                      <a:pt x="716" y="194"/>
                      <a:pt x="719" y="198"/>
                      <a:pt x="715" y="190"/>
                    </a:cubicBezTo>
                    <a:cubicBezTo>
                      <a:pt x="711" y="182"/>
                      <a:pt x="703" y="159"/>
                      <a:pt x="703" y="155"/>
                    </a:cubicBezTo>
                    <a:cubicBezTo>
                      <a:pt x="703" y="150"/>
                      <a:pt x="720" y="123"/>
                      <a:pt x="718" y="117"/>
                    </a:cubicBezTo>
                    <a:cubicBezTo>
                      <a:pt x="716" y="110"/>
                      <a:pt x="705" y="105"/>
                      <a:pt x="705" y="99"/>
                    </a:cubicBezTo>
                    <a:cubicBezTo>
                      <a:pt x="704" y="93"/>
                      <a:pt x="701" y="78"/>
                      <a:pt x="701" y="67"/>
                    </a:cubicBezTo>
                    <a:cubicBezTo>
                      <a:pt x="701" y="57"/>
                      <a:pt x="718" y="24"/>
                      <a:pt x="718" y="12"/>
                    </a:cubicBezTo>
                    <a:cubicBezTo>
                      <a:pt x="710" y="13"/>
                      <a:pt x="701" y="12"/>
                      <a:pt x="696" y="10"/>
                    </a:cubicBezTo>
                    <a:cubicBezTo>
                      <a:pt x="687" y="6"/>
                      <a:pt x="679" y="0"/>
                      <a:pt x="675" y="0"/>
                    </a:cubicBezTo>
                    <a:cubicBezTo>
                      <a:pt x="670" y="1"/>
                      <a:pt x="649" y="8"/>
                      <a:pt x="639" y="6"/>
                    </a:cubicBezTo>
                    <a:cubicBezTo>
                      <a:pt x="629" y="4"/>
                      <a:pt x="626" y="22"/>
                      <a:pt x="622" y="19"/>
                    </a:cubicBezTo>
                    <a:cubicBezTo>
                      <a:pt x="618" y="17"/>
                      <a:pt x="607" y="16"/>
                      <a:pt x="605" y="13"/>
                    </a:cubicBezTo>
                    <a:cubicBezTo>
                      <a:pt x="603" y="9"/>
                      <a:pt x="603" y="4"/>
                      <a:pt x="596" y="5"/>
                    </a:cubicBezTo>
                    <a:cubicBezTo>
                      <a:pt x="588" y="6"/>
                      <a:pt x="578" y="13"/>
                      <a:pt x="573" y="14"/>
                    </a:cubicBezTo>
                    <a:cubicBezTo>
                      <a:pt x="568" y="15"/>
                      <a:pt x="567" y="27"/>
                      <a:pt x="562" y="27"/>
                    </a:cubicBezTo>
                    <a:cubicBezTo>
                      <a:pt x="557" y="28"/>
                      <a:pt x="546" y="42"/>
                      <a:pt x="546" y="48"/>
                    </a:cubicBezTo>
                    <a:cubicBezTo>
                      <a:pt x="546" y="54"/>
                      <a:pt x="551" y="61"/>
                      <a:pt x="548" y="68"/>
                    </a:cubicBezTo>
                    <a:cubicBezTo>
                      <a:pt x="545" y="75"/>
                      <a:pt x="530" y="87"/>
                      <a:pt x="536" y="89"/>
                    </a:cubicBezTo>
                    <a:cubicBezTo>
                      <a:pt x="542" y="91"/>
                      <a:pt x="548" y="97"/>
                      <a:pt x="552" y="100"/>
                    </a:cubicBezTo>
                    <a:cubicBezTo>
                      <a:pt x="555" y="104"/>
                      <a:pt x="568" y="103"/>
                      <a:pt x="570" y="107"/>
                    </a:cubicBezTo>
                    <a:cubicBezTo>
                      <a:pt x="571" y="110"/>
                      <a:pt x="581" y="125"/>
                      <a:pt x="576" y="129"/>
                    </a:cubicBezTo>
                    <a:cubicBezTo>
                      <a:pt x="571" y="132"/>
                      <a:pt x="546" y="143"/>
                      <a:pt x="538" y="153"/>
                    </a:cubicBezTo>
                    <a:cubicBezTo>
                      <a:pt x="529" y="163"/>
                      <a:pt x="502" y="218"/>
                      <a:pt x="496" y="220"/>
                    </a:cubicBezTo>
                    <a:cubicBezTo>
                      <a:pt x="490" y="222"/>
                      <a:pt x="429" y="238"/>
                      <a:pt x="423" y="238"/>
                    </a:cubicBezTo>
                    <a:cubicBezTo>
                      <a:pt x="418" y="238"/>
                      <a:pt x="401" y="233"/>
                      <a:pt x="390" y="228"/>
                    </a:cubicBezTo>
                    <a:cubicBezTo>
                      <a:pt x="378" y="224"/>
                      <a:pt x="361" y="229"/>
                      <a:pt x="357" y="229"/>
                    </a:cubicBezTo>
                    <a:cubicBezTo>
                      <a:pt x="352" y="229"/>
                      <a:pt x="323" y="230"/>
                      <a:pt x="323" y="225"/>
                    </a:cubicBezTo>
                    <a:cubicBezTo>
                      <a:pt x="323" y="219"/>
                      <a:pt x="335" y="198"/>
                      <a:pt x="335" y="190"/>
                    </a:cubicBezTo>
                    <a:cubicBezTo>
                      <a:pt x="335" y="183"/>
                      <a:pt x="330" y="156"/>
                      <a:pt x="325" y="159"/>
                    </a:cubicBezTo>
                    <a:cubicBezTo>
                      <a:pt x="320" y="163"/>
                      <a:pt x="303" y="178"/>
                      <a:pt x="280" y="174"/>
                    </a:cubicBezTo>
                    <a:cubicBezTo>
                      <a:pt x="257" y="171"/>
                      <a:pt x="257" y="166"/>
                      <a:pt x="250" y="159"/>
                    </a:cubicBezTo>
                    <a:cubicBezTo>
                      <a:pt x="242" y="151"/>
                      <a:pt x="231" y="148"/>
                      <a:pt x="232" y="139"/>
                    </a:cubicBezTo>
                    <a:cubicBezTo>
                      <a:pt x="233" y="130"/>
                      <a:pt x="239" y="94"/>
                      <a:pt x="238" y="77"/>
                    </a:cubicBezTo>
                    <a:cubicBezTo>
                      <a:pt x="237" y="61"/>
                      <a:pt x="231" y="49"/>
                      <a:pt x="221" y="43"/>
                    </a:cubicBezTo>
                    <a:cubicBezTo>
                      <a:pt x="211" y="37"/>
                      <a:pt x="206" y="30"/>
                      <a:pt x="203" y="26"/>
                    </a:cubicBezTo>
                    <a:cubicBezTo>
                      <a:pt x="200" y="22"/>
                      <a:pt x="190" y="27"/>
                      <a:pt x="188" y="36"/>
                    </a:cubicBezTo>
                    <a:cubicBezTo>
                      <a:pt x="186" y="44"/>
                      <a:pt x="183" y="65"/>
                      <a:pt x="177" y="67"/>
                    </a:cubicBezTo>
                    <a:cubicBezTo>
                      <a:pt x="172" y="69"/>
                      <a:pt x="146" y="69"/>
                      <a:pt x="126" y="68"/>
                    </a:cubicBezTo>
                    <a:cubicBezTo>
                      <a:pt x="128" y="71"/>
                      <a:pt x="129" y="75"/>
                      <a:pt x="130" y="80"/>
                    </a:cubicBezTo>
                    <a:cubicBezTo>
                      <a:pt x="131" y="89"/>
                      <a:pt x="141" y="131"/>
                      <a:pt x="132" y="145"/>
                    </a:cubicBezTo>
                    <a:cubicBezTo>
                      <a:pt x="122" y="159"/>
                      <a:pt x="98" y="183"/>
                      <a:pt x="83" y="199"/>
                    </a:cubicBezTo>
                    <a:cubicBezTo>
                      <a:pt x="68" y="215"/>
                      <a:pt x="46" y="253"/>
                      <a:pt x="42" y="259"/>
                    </a:cubicBezTo>
                    <a:cubicBezTo>
                      <a:pt x="39" y="265"/>
                      <a:pt x="37" y="265"/>
                      <a:pt x="31" y="267"/>
                    </a:cubicBezTo>
                    <a:cubicBezTo>
                      <a:pt x="24" y="268"/>
                      <a:pt x="32" y="280"/>
                      <a:pt x="35" y="293"/>
                    </a:cubicBezTo>
                    <a:cubicBezTo>
                      <a:pt x="39" y="306"/>
                      <a:pt x="45" y="306"/>
                      <a:pt x="51" y="310"/>
                    </a:cubicBezTo>
                    <a:cubicBezTo>
                      <a:pt x="57" y="314"/>
                      <a:pt x="60" y="316"/>
                      <a:pt x="57" y="321"/>
                    </a:cubicBezTo>
                    <a:cubicBezTo>
                      <a:pt x="53" y="325"/>
                      <a:pt x="57" y="343"/>
                      <a:pt x="53" y="352"/>
                    </a:cubicBezTo>
                    <a:cubicBezTo>
                      <a:pt x="49" y="361"/>
                      <a:pt x="23" y="373"/>
                      <a:pt x="19" y="381"/>
                    </a:cubicBezTo>
                    <a:cubicBezTo>
                      <a:pt x="15" y="389"/>
                      <a:pt x="5" y="395"/>
                      <a:pt x="5" y="396"/>
                    </a:cubicBezTo>
                    <a:cubicBezTo>
                      <a:pt x="5" y="398"/>
                      <a:pt x="9" y="412"/>
                      <a:pt x="10" y="416"/>
                    </a:cubicBezTo>
                    <a:cubicBezTo>
                      <a:pt x="12" y="421"/>
                      <a:pt x="0" y="435"/>
                      <a:pt x="1" y="445"/>
                    </a:cubicBezTo>
                    <a:cubicBezTo>
                      <a:pt x="2" y="455"/>
                      <a:pt x="30" y="485"/>
                      <a:pt x="41" y="490"/>
                    </a:cubicBezTo>
                    <a:cubicBezTo>
                      <a:pt x="52" y="496"/>
                      <a:pt x="55" y="499"/>
                      <a:pt x="60" y="503"/>
                    </a:cubicBezTo>
                    <a:cubicBezTo>
                      <a:pt x="65" y="506"/>
                      <a:pt x="85" y="503"/>
                      <a:pt x="85" y="507"/>
                    </a:cubicBezTo>
                    <a:cubicBezTo>
                      <a:pt x="86" y="511"/>
                      <a:pt x="84" y="536"/>
                      <a:pt x="78" y="540"/>
                    </a:cubicBezTo>
                    <a:cubicBezTo>
                      <a:pt x="72" y="544"/>
                      <a:pt x="61" y="563"/>
                      <a:pt x="64" y="574"/>
                    </a:cubicBezTo>
                    <a:cubicBezTo>
                      <a:pt x="65" y="577"/>
                      <a:pt x="64" y="581"/>
                      <a:pt x="63" y="585"/>
                    </a:cubicBezTo>
                    <a:cubicBezTo>
                      <a:pt x="77" y="589"/>
                      <a:pt x="80" y="597"/>
                      <a:pt x="87" y="600"/>
                    </a:cubicBezTo>
                    <a:cubicBezTo>
                      <a:pt x="96" y="602"/>
                      <a:pt x="91" y="592"/>
                      <a:pt x="102" y="587"/>
                    </a:cubicBezTo>
                    <a:cubicBezTo>
                      <a:pt x="113" y="583"/>
                      <a:pt x="144" y="610"/>
                      <a:pt x="155" y="613"/>
                    </a:cubicBezTo>
                    <a:cubicBezTo>
                      <a:pt x="166" y="616"/>
                      <a:pt x="171" y="606"/>
                      <a:pt x="181" y="605"/>
                    </a:cubicBezTo>
                    <a:cubicBezTo>
                      <a:pt x="186" y="604"/>
                      <a:pt x="196" y="610"/>
                      <a:pt x="206" y="617"/>
                    </a:cubicBezTo>
                    <a:cubicBezTo>
                      <a:pt x="213" y="599"/>
                      <a:pt x="253" y="552"/>
                      <a:pt x="253" y="543"/>
                    </a:cubicBezTo>
                    <a:cubicBezTo>
                      <a:pt x="253" y="533"/>
                      <a:pt x="245" y="515"/>
                      <a:pt x="255" y="505"/>
                    </a:cubicBezTo>
                    <a:cubicBezTo>
                      <a:pt x="260" y="500"/>
                      <a:pt x="270" y="493"/>
                      <a:pt x="279" y="486"/>
                    </a:cubicBezTo>
                    <a:cubicBezTo>
                      <a:pt x="290" y="478"/>
                      <a:pt x="302" y="470"/>
                      <a:pt x="307" y="462"/>
                    </a:cubicBezTo>
                    <a:cubicBezTo>
                      <a:pt x="316" y="448"/>
                      <a:pt x="344" y="397"/>
                      <a:pt x="359" y="383"/>
                    </a:cubicBezTo>
                    <a:cubicBezTo>
                      <a:pt x="373" y="370"/>
                      <a:pt x="408" y="345"/>
                      <a:pt x="421" y="334"/>
                    </a:cubicBezTo>
                    <a:cubicBezTo>
                      <a:pt x="432" y="325"/>
                      <a:pt x="451" y="316"/>
                      <a:pt x="459" y="315"/>
                    </a:cubicBezTo>
                    <a:cubicBezTo>
                      <a:pt x="461" y="314"/>
                      <a:pt x="462" y="314"/>
                      <a:pt x="462" y="315"/>
                    </a:cubicBezTo>
                    <a:cubicBezTo>
                      <a:pt x="465" y="318"/>
                      <a:pt x="475" y="334"/>
                      <a:pt x="473" y="342"/>
                    </a:cubicBezTo>
                    <a:cubicBezTo>
                      <a:pt x="471" y="350"/>
                      <a:pt x="453" y="383"/>
                      <a:pt x="454" y="389"/>
                    </a:cubicBezTo>
                    <a:cubicBezTo>
                      <a:pt x="455" y="395"/>
                      <a:pt x="463" y="398"/>
                      <a:pt x="459" y="403"/>
                    </a:cubicBezTo>
                    <a:cubicBezTo>
                      <a:pt x="455" y="407"/>
                      <a:pt x="441" y="413"/>
                      <a:pt x="454" y="413"/>
                    </a:cubicBezTo>
                    <a:cubicBezTo>
                      <a:pt x="460" y="413"/>
                      <a:pt x="465" y="413"/>
                      <a:pt x="470" y="414"/>
                    </a:cubicBezTo>
                    <a:cubicBezTo>
                      <a:pt x="469" y="411"/>
                      <a:pt x="470" y="409"/>
                      <a:pt x="472" y="407"/>
                    </a:cubicBezTo>
                    <a:cubicBezTo>
                      <a:pt x="476" y="403"/>
                      <a:pt x="501" y="389"/>
                      <a:pt x="498" y="381"/>
                    </a:cubicBezTo>
                    <a:cubicBezTo>
                      <a:pt x="496" y="374"/>
                      <a:pt x="492" y="372"/>
                      <a:pt x="497" y="368"/>
                    </a:cubicBezTo>
                    <a:cubicBezTo>
                      <a:pt x="503" y="365"/>
                      <a:pt x="520" y="351"/>
                      <a:pt x="518" y="358"/>
                    </a:cubicBezTo>
                    <a:cubicBezTo>
                      <a:pt x="516" y="365"/>
                      <a:pt x="505" y="391"/>
                      <a:pt x="509" y="391"/>
                    </a:cubicBezTo>
                    <a:cubicBezTo>
                      <a:pt x="514" y="390"/>
                      <a:pt x="525" y="389"/>
                      <a:pt x="526" y="383"/>
                    </a:cubicBezTo>
                    <a:cubicBezTo>
                      <a:pt x="527" y="377"/>
                      <a:pt x="538" y="348"/>
                      <a:pt x="542" y="347"/>
                    </a:cubicBezTo>
                    <a:cubicBezTo>
                      <a:pt x="546" y="347"/>
                      <a:pt x="557" y="346"/>
                      <a:pt x="560" y="349"/>
                    </a:cubicBezTo>
                    <a:cubicBezTo>
                      <a:pt x="563" y="353"/>
                      <a:pt x="566" y="391"/>
                      <a:pt x="569" y="387"/>
                    </a:cubicBezTo>
                    <a:cubicBezTo>
                      <a:pt x="572" y="383"/>
                      <a:pt x="577" y="372"/>
                      <a:pt x="584" y="372"/>
                    </a:cubicBezTo>
                    <a:cubicBezTo>
                      <a:pt x="591" y="372"/>
                      <a:pt x="638" y="377"/>
                      <a:pt x="644" y="380"/>
                    </a:cubicBezTo>
                    <a:cubicBezTo>
                      <a:pt x="649" y="384"/>
                      <a:pt x="662" y="386"/>
                      <a:pt x="666" y="382"/>
                    </a:cubicBezTo>
                    <a:cubicBezTo>
                      <a:pt x="670" y="378"/>
                      <a:pt x="675" y="356"/>
                      <a:pt x="683" y="354"/>
                    </a:cubicBezTo>
                    <a:cubicBezTo>
                      <a:pt x="692" y="352"/>
                      <a:pt x="720" y="374"/>
                      <a:pt x="727" y="370"/>
                    </a:cubicBezTo>
                    <a:cubicBezTo>
                      <a:pt x="734" y="367"/>
                      <a:pt x="779" y="359"/>
                      <a:pt x="781" y="350"/>
                    </a:cubicBezTo>
                    <a:cubicBezTo>
                      <a:pt x="783" y="341"/>
                      <a:pt x="782" y="328"/>
                      <a:pt x="779" y="321"/>
                    </a:cubicBezTo>
                    <a:cubicBezTo>
                      <a:pt x="777" y="313"/>
                      <a:pt x="787" y="291"/>
                      <a:pt x="782" y="280"/>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CCCC"/>
                  </a:solidFill>
                  <a:effectLst/>
                  <a:uLnTx/>
                  <a:uFillTx/>
                  <a:latin typeface="Arial"/>
                  <a:ea typeface="ＭＳ Ｐゴシック"/>
                  <a:cs typeface="+mn-cs"/>
                </a:endParaRPr>
              </a:p>
            </p:txBody>
          </p:sp>
          <p:sp>
            <p:nvSpPr>
              <p:cNvPr id="34" name="Freeform 121"/>
              <p:cNvSpPr>
                <a:spLocks/>
              </p:cNvSpPr>
              <p:nvPr/>
            </p:nvSpPr>
            <p:spPr bwMode="auto">
              <a:xfrm>
                <a:off x="2841640" y="4014176"/>
                <a:ext cx="1041934" cy="790198"/>
              </a:xfrm>
              <a:custGeom>
                <a:avLst/>
                <a:gdLst>
                  <a:gd name="T0" fmla="*/ 258 w 480"/>
                  <a:gd name="T1" fmla="*/ 30 h 398"/>
                  <a:gd name="T2" fmla="*/ 205 w 480"/>
                  <a:gd name="T3" fmla="*/ 4 h 398"/>
                  <a:gd name="T4" fmla="*/ 190 w 480"/>
                  <a:gd name="T5" fmla="*/ 17 h 398"/>
                  <a:gd name="T6" fmla="*/ 166 w 480"/>
                  <a:gd name="T7" fmla="*/ 2 h 398"/>
                  <a:gd name="T8" fmla="*/ 154 w 480"/>
                  <a:gd name="T9" fmla="*/ 31 h 398"/>
                  <a:gd name="T10" fmla="*/ 93 w 480"/>
                  <a:gd name="T11" fmla="*/ 75 h 398"/>
                  <a:gd name="T12" fmla="*/ 92 w 480"/>
                  <a:gd name="T13" fmla="*/ 88 h 398"/>
                  <a:gd name="T14" fmla="*/ 84 w 480"/>
                  <a:gd name="T15" fmla="*/ 105 h 398"/>
                  <a:gd name="T16" fmla="*/ 67 w 480"/>
                  <a:gd name="T17" fmla="*/ 139 h 398"/>
                  <a:gd name="T18" fmla="*/ 39 w 480"/>
                  <a:gd name="T19" fmla="*/ 148 h 398"/>
                  <a:gd name="T20" fmla="*/ 28 w 480"/>
                  <a:gd name="T21" fmla="*/ 168 h 398"/>
                  <a:gd name="T22" fmla="*/ 9 w 480"/>
                  <a:gd name="T23" fmla="*/ 192 h 398"/>
                  <a:gd name="T24" fmla="*/ 4 w 480"/>
                  <a:gd name="T25" fmla="*/ 217 h 398"/>
                  <a:gd name="T26" fmla="*/ 0 w 480"/>
                  <a:gd name="T27" fmla="*/ 224 h 398"/>
                  <a:gd name="T28" fmla="*/ 27 w 480"/>
                  <a:gd name="T29" fmla="*/ 249 h 398"/>
                  <a:gd name="T30" fmla="*/ 45 w 480"/>
                  <a:gd name="T31" fmla="*/ 261 h 398"/>
                  <a:gd name="T32" fmla="*/ 95 w 480"/>
                  <a:gd name="T33" fmla="*/ 276 h 398"/>
                  <a:gd name="T34" fmla="*/ 132 w 480"/>
                  <a:gd name="T35" fmla="*/ 293 h 398"/>
                  <a:gd name="T36" fmla="*/ 140 w 480"/>
                  <a:gd name="T37" fmla="*/ 317 h 398"/>
                  <a:gd name="T38" fmla="*/ 158 w 480"/>
                  <a:gd name="T39" fmla="*/ 354 h 398"/>
                  <a:gd name="T40" fmla="*/ 173 w 480"/>
                  <a:gd name="T41" fmla="*/ 336 h 398"/>
                  <a:gd name="T42" fmla="*/ 179 w 480"/>
                  <a:gd name="T43" fmla="*/ 313 h 398"/>
                  <a:gd name="T44" fmla="*/ 193 w 480"/>
                  <a:gd name="T45" fmla="*/ 331 h 398"/>
                  <a:gd name="T46" fmla="*/ 180 w 480"/>
                  <a:gd name="T47" fmla="*/ 357 h 398"/>
                  <a:gd name="T48" fmla="*/ 178 w 480"/>
                  <a:gd name="T49" fmla="*/ 388 h 398"/>
                  <a:gd name="T50" fmla="*/ 198 w 480"/>
                  <a:gd name="T51" fmla="*/ 386 h 398"/>
                  <a:gd name="T52" fmla="*/ 204 w 480"/>
                  <a:gd name="T53" fmla="*/ 388 h 398"/>
                  <a:gd name="T54" fmla="*/ 206 w 480"/>
                  <a:gd name="T55" fmla="*/ 385 h 398"/>
                  <a:gd name="T56" fmla="*/ 221 w 480"/>
                  <a:gd name="T57" fmla="*/ 391 h 398"/>
                  <a:gd name="T58" fmla="*/ 240 w 480"/>
                  <a:gd name="T59" fmla="*/ 393 h 398"/>
                  <a:gd name="T60" fmla="*/ 262 w 480"/>
                  <a:gd name="T61" fmla="*/ 395 h 398"/>
                  <a:gd name="T62" fmla="*/ 277 w 480"/>
                  <a:gd name="T63" fmla="*/ 368 h 398"/>
                  <a:gd name="T64" fmla="*/ 302 w 480"/>
                  <a:gd name="T65" fmla="*/ 346 h 398"/>
                  <a:gd name="T66" fmla="*/ 339 w 480"/>
                  <a:gd name="T67" fmla="*/ 343 h 398"/>
                  <a:gd name="T68" fmla="*/ 367 w 480"/>
                  <a:gd name="T69" fmla="*/ 353 h 398"/>
                  <a:gd name="T70" fmla="*/ 399 w 480"/>
                  <a:gd name="T71" fmla="*/ 361 h 398"/>
                  <a:gd name="T72" fmla="*/ 432 w 480"/>
                  <a:gd name="T73" fmla="*/ 394 h 398"/>
                  <a:gd name="T74" fmla="*/ 447 w 480"/>
                  <a:gd name="T75" fmla="*/ 398 h 398"/>
                  <a:gd name="T76" fmla="*/ 447 w 480"/>
                  <a:gd name="T77" fmla="*/ 398 h 398"/>
                  <a:gd name="T78" fmla="*/ 480 w 480"/>
                  <a:gd name="T79" fmla="*/ 373 h 398"/>
                  <a:gd name="T80" fmla="*/ 465 w 480"/>
                  <a:gd name="T81" fmla="*/ 342 h 398"/>
                  <a:gd name="T82" fmla="*/ 449 w 480"/>
                  <a:gd name="T83" fmla="*/ 323 h 398"/>
                  <a:gd name="T84" fmla="*/ 455 w 480"/>
                  <a:gd name="T85" fmla="*/ 303 h 398"/>
                  <a:gd name="T86" fmla="*/ 448 w 480"/>
                  <a:gd name="T87" fmla="*/ 276 h 398"/>
                  <a:gd name="T88" fmla="*/ 459 w 480"/>
                  <a:gd name="T89" fmla="*/ 246 h 398"/>
                  <a:gd name="T90" fmla="*/ 450 w 480"/>
                  <a:gd name="T91" fmla="*/ 217 h 398"/>
                  <a:gd name="T92" fmla="*/ 443 w 480"/>
                  <a:gd name="T93" fmla="*/ 175 h 398"/>
                  <a:gd name="T94" fmla="*/ 419 w 480"/>
                  <a:gd name="T95" fmla="*/ 183 h 398"/>
                  <a:gd name="T96" fmla="*/ 398 w 480"/>
                  <a:gd name="T97" fmla="*/ 207 h 398"/>
                  <a:gd name="T98" fmla="*/ 373 w 480"/>
                  <a:gd name="T99" fmla="*/ 188 h 398"/>
                  <a:gd name="T100" fmla="*/ 338 w 480"/>
                  <a:gd name="T101" fmla="*/ 153 h 398"/>
                  <a:gd name="T102" fmla="*/ 299 w 480"/>
                  <a:gd name="T103" fmla="*/ 94 h 398"/>
                  <a:gd name="T104" fmla="*/ 308 w 480"/>
                  <a:gd name="T105" fmla="*/ 39 h 398"/>
                  <a:gd name="T106" fmla="*/ 309 w 480"/>
                  <a:gd name="T107" fmla="*/ 34 h 398"/>
                  <a:gd name="T108" fmla="*/ 284 w 480"/>
                  <a:gd name="T109" fmla="*/ 22 h 398"/>
                  <a:gd name="T110" fmla="*/ 258 w 480"/>
                  <a:gd name="T111" fmla="*/ 3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398">
                    <a:moveTo>
                      <a:pt x="258" y="30"/>
                    </a:moveTo>
                    <a:cubicBezTo>
                      <a:pt x="247" y="27"/>
                      <a:pt x="216" y="0"/>
                      <a:pt x="205" y="4"/>
                    </a:cubicBezTo>
                    <a:cubicBezTo>
                      <a:pt x="194" y="9"/>
                      <a:pt x="199" y="19"/>
                      <a:pt x="190" y="17"/>
                    </a:cubicBezTo>
                    <a:cubicBezTo>
                      <a:pt x="183" y="14"/>
                      <a:pt x="180" y="6"/>
                      <a:pt x="166" y="2"/>
                    </a:cubicBezTo>
                    <a:cubicBezTo>
                      <a:pt x="164" y="13"/>
                      <a:pt x="156" y="26"/>
                      <a:pt x="154" y="31"/>
                    </a:cubicBezTo>
                    <a:cubicBezTo>
                      <a:pt x="151" y="38"/>
                      <a:pt x="101" y="72"/>
                      <a:pt x="93" y="75"/>
                    </a:cubicBezTo>
                    <a:cubicBezTo>
                      <a:pt x="86" y="78"/>
                      <a:pt x="90" y="81"/>
                      <a:pt x="92" y="88"/>
                    </a:cubicBezTo>
                    <a:cubicBezTo>
                      <a:pt x="94" y="94"/>
                      <a:pt x="92" y="97"/>
                      <a:pt x="84" y="105"/>
                    </a:cubicBezTo>
                    <a:cubicBezTo>
                      <a:pt x="76" y="113"/>
                      <a:pt x="72" y="125"/>
                      <a:pt x="67" y="139"/>
                    </a:cubicBezTo>
                    <a:cubicBezTo>
                      <a:pt x="61" y="153"/>
                      <a:pt x="43" y="147"/>
                      <a:pt x="39" y="148"/>
                    </a:cubicBezTo>
                    <a:cubicBezTo>
                      <a:pt x="35" y="149"/>
                      <a:pt x="33" y="159"/>
                      <a:pt x="28" y="168"/>
                    </a:cubicBezTo>
                    <a:cubicBezTo>
                      <a:pt x="23" y="177"/>
                      <a:pt x="8" y="183"/>
                      <a:pt x="9" y="192"/>
                    </a:cubicBezTo>
                    <a:cubicBezTo>
                      <a:pt x="10" y="201"/>
                      <a:pt x="9" y="202"/>
                      <a:pt x="4" y="217"/>
                    </a:cubicBezTo>
                    <a:cubicBezTo>
                      <a:pt x="3" y="220"/>
                      <a:pt x="1" y="222"/>
                      <a:pt x="0" y="224"/>
                    </a:cubicBezTo>
                    <a:cubicBezTo>
                      <a:pt x="13" y="237"/>
                      <a:pt x="23" y="247"/>
                      <a:pt x="27" y="249"/>
                    </a:cubicBezTo>
                    <a:cubicBezTo>
                      <a:pt x="33" y="252"/>
                      <a:pt x="35" y="254"/>
                      <a:pt x="45" y="261"/>
                    </a:cubicBezTo>
                    <a:cubicBezTo>
                      <a:pt x="54" y="267"/>
                      <a:pt x="76" y="268"/>
                      <a:pt x="95" y="276"/>
                    </a:cubicBezTo>
                    <a:cubicBezTo>
                      <a:pt x="114" y="284"/>
                      <a:pt x="132" y="293"/>
                      <a:pt x="132" y="293"/>
                    </a:cubicBezTo>
                    <a:cubicBezTo>
                      <a:pt x="132" y="293"/>
                      <a:pt x="136" y="302"/>
                      <a:pt x="140" y="317"/>
                    </a:cubicBezTo>
                    <a:cubicBezTo>
                      <a:pt x="143" y="332"/>
                      <a:pt x="151" y="349"/>
                      <a:pt x="158" y="354"/>
                    </a:cubicBezTo>
                    <a:cubicBezTo>
                      <a:pt x="164" y="359"/>
                      <a:pt x="167" y="344"/>
                      <a:pt x="173" y="336"/>
                    </a:cubicBezTo>
                    <a:cubicBezTo>
                      <a:pt x="178" y="328"/>
                      <a:pt x="175" y="317"/>
                      <a:pt x="179" y="313"/>
                    </a:cubicBezTo>
                    <a:cubicBezTo>
                      <a:pt x="182" y="310"/>
                      <a:pt x="187" y="324"/>
                      <a:pt x="193" y="331"/>
                    </a:cubicBezTo>
                    <a:cubicBezTo>
                      <a:pt x="198" y="338"/>
                      <a:pt x="182" y="353"/>
                      <a:pt x="180" y="357"/>
                    </a:cubicBezTo>
                    <a:cubicBezTo>
                      <a:pt x="179" y="361"/>
                      <a:pt x="177" y="385"/>
                      <a:pt x="178" y="388"/>
                    </a:cubicBezTo>
                    <a:cubicBezTo>
                      <a:pt x="179" y="390"/>
                      <a:pt x="192" y="386"/>
                      <a:pt x="198" y="386"/>
                    </a:cubicBezTo>
                    <a:cubicBezTo>
                      <a:pt x="200" y="386"/>
                      <a:pt x="202" y="387"/>
                      <a:pt x="204" y="388"/>
                    </a:cubicBezTo>
                    <a:cubicBezTo>
                      <a:pt x="204" y="386"/>
                      <a:pt x="205" y="385"/>
                      <a:pt x="206" y="385"/>
                    </a:cubicBezTo>
                    <a:cubicBezTo>
                      <a:pt x="210" y="384"/>
                      <a:pt x="216" y="392"/>
                      <a:pt x="221" y="391"/>
                    </a:cubicBezTo>
                    <a:cubicBezTo>
                      <a:pt x="225" y="390"/>
                      <a:pt x="232" y="388"/>
                      <a:pt x="240" y="393"/>
                    </a:cubicBezTo>
                    <a:cubicBezTo>
                      <a:pt x="247" y="397"/>
                      <a:pt x="257" y="395"/>
                      <a:pt x="262" y="395"/>
                    </a:cubicBezTo>
                    <a:cubicBezTo>
                      <a:pt x="266" y="395"/>
                      <a:pt x="273" y="369"/>
                      <a:pt x="277" y="368"/>
                    </a:cubicBezTo>
                    <a:cubicBezTo>
                      <a:pt x="281" y="367"/>
                      <a:pt x="299" y="347"/>
                      <a:pt x="302" y="346"/>
                    </a:cubicBezTo>
                    <a:cubicBezTo>
                      <a:pt x="306" y="345"/>
                      <a:pt x="331" y="343"/>
                      <a:pt x="339" y="343"/>
                    </a:cubicBezTo>
                    <a:cubicBezTo>
                      <a:pt x="347" y="343"/>
                      <a:pt x="361" y="349"/>
                      <a:pt x="367" y="353"/>
                    </a:cubicBezTo>
                    <a:cubicBezTo>
                      <a:pt x="373" y="357"/>
                      <a:pt x="397" y="359"/>
                      <a:pt x="399" y="361"/>
                    </a:cubicBezTo>
                    <a:cubicBezTo>
                      <a:pt x="400" y="363"/>
                      <a:pt x="428" y="390"/>
                      <a:pt x="432" y="394"/>
                    </a:cubicBezTo>
                    <a:cubicBezTo>
                      <a:pt x="436" y="398"/>
                      <a:pt x="442" y="394"/>
                      <a:pt x="447" y="398"/>
                    </a:cubicBezTo>
                    <a:cubicBezTo>
                      <a:pt x="447" y="398"/>
                      <a:pt x="447" y="398"/>
                      <a:pt x="447" y="398"/>
                    </a:cubicBezTo>
                    <a:cubicBezTo>
                      <a:pt x="457" y="390"/>
                      <a:pt x="472" y="377"/>
                      <a:pt x="480" y="373"/>
                    </a:cubicBezTo>
                    <a:cubicBezTo>
                      <a:pt x="476" y="363"/>
                      <a:pt x="472" y="349"/>
                      <a:pt x="465" y="342"/>
                    </a:cubicBezTo>
                    <a:cubicBezTo>
                      <a:pt x="456" y="332"/>
                      <a:pt x="446" y="333"/>
                      <a:pt x="449" y="323"/>
                    </a:cubicBezTo>
                    <a:cubicBezTo>
                      <a:pt x="451" y="313"/>
                      <a:pt x="457" y="309"/>
                      <a:pt x="455" y="303"/>
                    </a:cubicBezTo>
                    <a:cubicBezTo>
                      <a:pt x="453" y="296"/>
                      <a:pt x="446" y="284"/>
                      <a:pt x="448" y="276"/>
                    </a:cubicBezTo>
                    <a:cubicBezTo>
                      <a:pt x="450" y="267"/>
                      <a:pt x="461" y="257"/>
                      <a:pt x="459" y="246"/>
                    </a:cubicBezTo>
                    <a:cubicBezTo>
                      <a:pt x="457" y="234"/>
                      <a:pt x="450" y="227"/>
                      <a:pt x="450" y="217"/>
                    </a:cubicBezTo>
                    <a:cubicBezTo>
                      <a:pt x="450" y="212"/>
                      <a:pt x="447" y="194"/>
                      <a:pt x="443" y="175"/>
                    </a:cubicBezTo>
                    <a:cubicBezTo>
                      <a:pt x="432" y="177"/>
                      <a:pt x="421" y="179"/>
                      <a:pt x="419" y="183"/>
                    </a:cubicBezTo>
                    <a:cubicBezTo>
                      <a:pt x="415" y="188"/>
                      <a:pt x="408" y="209"/>
                      <a:pt x="398" y="207"/>
                    </a:cubicBezTo>
                    <a:cubicBezTo>
                      <a:pt x="388" y="204"/>
                      <a:pt x="377" y="201"/>
                      <a:pt x="373" y="188"/>
                    </a:cubicBezTo>
                    <a:cubicBezTo>
                      <a:pt x="368" y="174"/>
                      <a:pt x="343" y="161"/>
                      <a:pt x="338" y="153"/>
                    </a:cubicBezTo>
                    <a:cubicBezTo>
                      <a:pt x="334" y="145"/>
                      <a:pt x="297" y="105"/>
                      <a:pt x="299" y="94"/>
                    </a:cubicBezTo>
                    <a:cubicBezTo>
                      <a:pt x="302" y="83"/>
                      <a:pt x="308" y="52"/>
                      <a:pt x="308" y="39"/>
                    </a:cubicBezTo>
                    <a:cubicBezTo>
                      <a:pt x="308" y="38"/>
                      <a:pt x="309" y="36"/>
                      <a:pt x="309" y="34"/>
                    </a:cubicBezTo>
                    <a:cubicBezTo>
                      <a:pt x="299" y="27"/>
                      <a:pt x="289" y="21"/>
                      <a:pt x="284" y="22"/>
                    </a:cubicBezTo>
                    <a:cubicBezTo>
                      <a:pt x="274" y="23"/>
                      <a:pt x="269" y="33"/>
                      <a:pt x="258" y="30"/>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 name="Freeform 122"/>
              <p:cNvSpPr>
                <a:spLocks/>
              </p:cNvSpPr>
              <p:nvPr/>
            </p:nvSpPr>
            <p:spPr bwMode="auto">
              <a:xfrm>
                <a:off x="2397281" y="4417431"/>
                <a:ext cx="891486" cy="653856"/>
              </a:xfrm>
              <a:custGeom>
                <a:avLst/>
                <a:gdLst>
                  <a:gd name="T0" fmla="*/ 385 w 411"/>
                  <a:gd name="T1" fmla="*/ 184 h 329"/>
                  <a:gd name="T2" fmla="*/ 387 w 411"/>
                  <a:gd name="T3" fmla="*/ 153 h 329"/>
                  <a:gd name="T4" fmla="*/ 400 w 411"/>
                  <a:gd name="T5" fmla="*/ 127 h 329"/>
                  <a:gd name="T6" fmla="*/ 386 w 411"/>
                  <a:gd name="T7" fmla="*/ 109 h 329"/>
                  <a:gd name="T8" fmla="*/ 380 w 411"/>
                  <a:gd name="T9" fmla="*/ 132 h 329"/>
                  <a:gd name="T10" fmla="*/ 365 w 411"/>
                  <a:gd name="T11" fmla="*/ 150 h 329"/>
                  <a:gd name="T12" fmla="*/ 347 w 411"/>
                  <a:gd name="T13" fmla="*/ 113 h 329"/>
                  <a:gd name="T14" fmla="*/ 339 w 411"/>
                  <a:gd name="T15" fmla="*/ 89 h 329"/>
                  <a:gd name="T16" fmla="*/ 302 w 411"/>
                  <a:gd name="T17" fmla="*/ 72 h 329"/>
                  <a:gd name="T18" fmla="*/ 252 w 411"/>
                  <a:gd name="T19" fmla="*/ 57 h 329"/>
                  <a:gd name="T20" fmla="*/ 234 w 411"/>
                  <a:gd name="T21" fmla="*/ 45 h 329"/>
                  <a:gd name="T22" fmla="*/ 207 w 411"/>
                  <a:gd name="T23" fmla="*/ 20 h 329"/>
                  <a:gd name="T24" fmla="*/ 184 w 411"/>
                  <a:gd name="T25" fmla="*/ 28 h 329"/>
                  <a:gd name="T26" fmla="*/ 146 w 411"/>
                  <a:gd name="T27" fmla="*/ 2 h 329"/>
                  <a:gd name="T28" fmla="*/ 78 w 411"/>
                  <a:gd name="T29" fmla="*/ 24 h 329"/>
                  <a:gd name="T30" fmla="*/ 59 w 411"/>
                  <a:gd name="T31" fmla="*/ 52 h 329"/>
                  <a:gd name="T32" fmla="*/ 43 w 411"/>
                  <a:gd name="T33" fmla="*/ 105 h 329"/>
                  <a:gd name="T34" fmla="*/ 16 w 411"/>
                  <a:gd name="T35" fmla="*/ 105 h 329"/>
                  <a:gd name="T36" fmla="*/ 4 w 411"/>
                  <a:gd name="T37" fmla="*/ 155 h 329"/>
                  <a:gd name="T38" fmla="*/ 18 w 411"/>
                  <a:gd name="T39" fmla="*/ 179 h 329"/>
                  <a:gd name="T40" fmla="*/ 40 w 411"/>
                  <a:gd name="T41" fmla="*/ 174 h 329"/>
                  <a:gd name="T42" fmla="*/ 47 w 411"/>
                  <a:gd name="T43" fmla="*/ 183 h 329"/>
                  <a:gd name="T44" fmla="*/ 60 w 411"/>
                  <a:gd name="T45" fmla="*/ 178 h 329"/>
                  <a:gd name="T46" fmla="*/ 95 w 411"/>
                  <a:gd name="T47" fmla="*/ 184 h 329"/>
                  <a:gd name="T48" fmla="*/ 98 w 411"/>
                  <a:gd name="T49" fmla="*/ 213 h 329"/>
                  <a:gd name="T50" fmla="*/ 146 w 411"/>
                  <a:gd name="T51" fmla="*/ 225 h 329"/>
                  <a:gd name="T52" fmla="*/ 158 w 411"/>
                  <a:gd name="T53" fmla="*/ 244 h 329"/>
                  <a:gd name="T54" fmla="*/ 180 w 411"/>
                  <a:gd name="T55" fmla="*/ 240 h 329"/>
                  <a:gd name="T56" fmla="*/ 192 w 411"/>
                  <a:gd name="T57" fmla="*/ 262 h 329"/>
                  <a:gd name="T58" fmla="*/ 217 w 411"/>
                  <a:gd name="T59" fmla="*/ 300 h 329"/>
                  <a:gd name="T60" fmla="*/ 221 w 411"/>
                  <a:gd name="T61" fmla="*/ 313 h 329"/>
                  <a:gd name="T62" fmla="*/ 255 w 411"/>
                  <a:gd name="T63" fmla="*/ 326 h 329"/>
                  <a:gd name="T64" fmla="*/ 294 w 411"/>
                  <a:gd name="T65" fmla="*/ 320 h 329"/>
                  <a:gd name="T66" fmla="*/ 312 w 411"/>
                  <a:gd name="T67" fmla="*/ 309 h 329"/>
                  <a:gd name="T68" fmla="*/ 303 w 411"/>
                  <a:gd name="T69" fmla="*/ 295 h 329"/>
                  <a:gd name="T70" fmla="*/ 296 w 411"/>
                  <a:gd name="T71" fmla="*/ 280 h 329"/>
                  <a:gd name="T72" fmla="*/ 286 w 411"/>
                  <a:gd name="T73" fmla="*/ 256 h 329"/>
                  <a:gd name="T74" fmla="*/ 328 w 411"/>
                  <a:gd name="T75" fmla="*/ 255 h 329"/>
                  <a:gd name="T76" fmla="*/ 336 w 411"/>
                  <a:gd name="T77" fmla="*/ 244 h 329"/>
                  <a:gd name="T78" fmla="*/ 369 w 411"/>
                  <a:gd name="T79" fmla="*/ 230 h 329"/>
                  <a:gd name="T80" fmla="*/ 368 w 411"/>
                  <a:gd name="T81" fmla="*/ 212 h 329"/>
                  <a:gd name="T82" fmla="*/ 369 w 411"/>
                  <a:gd name="T83" fmla="*/ 188 h 329"/>
                  <a:gd name="T84" fmla="*/ 384 w 411"/>
                  <a:gd name="T85" fmla="*/ 193 h 329"/>
                  <a:gd name="T86" fmla="*/ 405 w 411"/>
                  <a:gd name="T87" fmla="*/ 196 h 329"/>
                  <a:gd name="T88" fmla="*/ 411 w 411"/>
                  <a:gd name="T89" fmla="*/ 184 h 329"/>
                  <a:gd name="T90" fmla="*/ 405 w 411"/>
                  <a:gd name="T91" fmla="*/ 182 h 329"/>
                  <a:gd name="T92" fmla="*/ 385 w 411"/>
                  <a:gd name="T93" fmla="*/ 18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329">
                    <a:moveTo>
                      <a:pt x="385" y="184"/>
                    </a:moveTo>
                    <a:cubicBezTo>
                      <a:pt x="384" y="181"/>
                      <a:pt x="386" y="157"/>
                      <a:pt x="387" y="153"/>
                    </a:cubicBezTo>
                    <a:cubicBezTo>
                      <a:pt x="389" y="149"/>
                      <a:pt x="405" y="134"/>
                      <a:pt x="400" y="127"/>
                    </a:cubicBezTo>
                    <a:cubicBezTo>
                      <a:pt x="394" y="120"/>
                      <a:pt x="389" y="106"/>
                      <a:pt x="386" y="109"/>
                    </a:cubicBezTo>
                    <a:cubicBezTo>
                      <a:pt x="382" y="113"/>
                      <a:pt x="385" y="124"/>
                      <a:pt x="380" y="132"/>
                    </a:cubicBezTo>
                    <a:cubicBezTo>
                      <a:pt x="374" y="140"/>
                      <a:pt x="371" y="155"/>
                      <a:pt x="365" y="150"/>
                    </a:cubicBezTo>
                    <a:cubicBezTo>
                      <a:pt x="358" y="145"/>
                      <a:pt x="350" y="128"/>
                      <a:pt x="347" y="113"/>
                    </a:cubicBezTo>
                    <a:cubicBezTo>
                      <a:pt x="343" y="98"/>
                      <a:pt x="339" y="89"/>
                      <a:pt x="339" y="89"/>
                    </a:cubicBezTo>
                    <a:cubicBezTo>
                      <a:pt x="339" y="89"/>
                      <a:pt x="321" y="80"/>
                      <a:pt x="302" y="72"/>
                    </a:cubicBezTo>
                    <a:cubicBezTo>
                      <a:pt x="283" y="64"/>
                      <a:pt x="261" y="63"/>
                      <a:pt x="252" y="57"/>
                    </a:cubicBezTo>
                    <a:cubicBezTo>
                      <a:pt x="242" y="50"/>
                      <a:pt x="240" y="48"/>
                      <a:pt x="234" y="45"/>
                    </a:cubicBezTo>
                    <a:cubicBezTo>
                      <a:pt x="230" y="43"/>
                      <a:pt x="220" y="33"/>
                      <a:pt x="207" y="20"/>
                    </a:cubicBezTo>
                    <a:cubicBezTo>
                      <a:pt x="200" y="27"/>
                      <a:pt x="190" y="26"/>
                      <a:pt x="184" y="28"/>
                    </a:cubicBezTo>
                    <a:cubicBezTo>
                      <a:pt x="177" y="30"/>
                      <a:pt x="154" y="0"/>
                      <a:pt x="146" y="2"/>
                    </a:cubicBezTo>
                    <a:cubicBezTo>
                      <a:pt x="138" y="4"/>
                      <a:pt x="86" y="21"/>
                      <a:pt x="78" y="24"/>
                    </a:cubicBezTo>
                    <a:cubicBezTo>
                      <a:pt x="69" y="28"/>
                      <a:pt x="58" y="42"/>
                      <a:pt x="59" y="52"/>
                    </a:cubicBezTo>
                    <a:cubicBezTo>
                      <a:pt x="60" y="63"/>
                      <a:pt x="46" y="102"/>
                      <a:pt x="43" y="105"/>
                    </a:cubicBezTo>
                    <a:cubicBezTo>
                      <a:pt x="40" y="109"/>
                      <a:pt x="25" y="101"/>
                      <a:pt x="16" y="105"/>
                    </a:cubicBezTo>
                    <a:cubicBezTo>
                      <a:pt x="7" y="110"/>
                      <a:pt x="0" y="149"/>
                      <a:pt x="4" y="155"/>
                    </a:cubicBezTo>
                    <a:cubicBezTo>
                      <a:pt x="9" y="161"/>
                      <a:pt x="16" y="176"/>
                      <a:pt x="18" y="179"/>
                    </a:cubicBezTo>
                    <a:cubicBezTo>
                      <a:pt x="20" y="181"/>
                      <a:pt x="35" y="174"/>
                      <a:pt x="40" y="174"/>
                    </a:cubicBezTo>
                    <a:cubicBezTo>
                      <a:pt x="44" y="174"/>
                      <a:pt x="45" y="179"/>
                      <a:pt x="47" y="183"/>
                    </a:cubicBezTo>
                    <a:cubicBezTo>
                      <a:pt x="49" y="186"/>
                      <a:pt x="54" y="179"/>
                      <a:pt x="60" y="178"/>
                    </a:cubicBezTo>
                    <a:cubicBezTo>
                      <a:pt x="67" y="176"/>
                      <a:pt x="87" y="175"/>
                      <a:pt x="95" y="184"/>
                    </a:cubicBezTo>
                    <a:cubicBezTo>
                      <a:pt x="103" y="194"/>
                      <a:pt x="94" y="210"/>
                      <a:pt x="98" y="213"/>
                    </a:cubicBezTo>
                    <a:cubicBezTo>
                      <a:pt x="102" y="217"/>
                      <a:pt x="139" y="221"/>
                      <a:pt x="146" y="225"/>
                    </a:cubicBezTo>
                    <a:cubicBezTo>
                      <a:pt x="154" y="228"/>
                      <a:pt x="157" y="240"/>
                      <a:pt x="158" y="244"/>
                    </a:cubicBezTo>
                    <a:cubicBezTo>
                      <a:pt x="160" y="249"/>
                      <a:pt x="173" y="238"/>
                      <a:pt x="180" y="240"/>
                    </a:cubicBezTo>
                    <a:cubicBezTo>
                      <a:pt x="187" y="242"/>
                      <a:pt x="190" y="255"/>
                      <a:pt x="192" y="262"/>
                    </a:cubicBezTo>
                    <a:cubicBezTo>
                      <a:pt x="193" y="268"/>
                      <a:pt x="211" y="292"/>
                      <a:pt x="217" y="300"/>
                    </a:cubicBezTo>
                    <a:cubicBezTo>
                      <a:pt x="219" y="303"/>
                      <a:pt x="220" y="308"/>
                      <a:pt x="221" y="313"/>
                    </a:cubicBezTo>
                    <a:cubicBezTo>
                      <a:pt x="234" y="317"/>
                      <a:pt x="248" y="324"/>
                      <a:pt x="255" y="326"/>
                    </a:cubicBezTo>
                    <a:cubicBezTo>
                      <a:pt x="265" y="329"/>
                      <a:pt x="292" y="322"/>
                      <a:pt x="294" y="320"/>
                    </a:cubicBezTo>
                    <a:cubicBezTo>
                      <a:pt x="296" y="317"/>
                      <a:pt x="308" y="310"/>
                      <a:pt x="312" y="309"/>
                    </a:cubicBezTo>
                    <a:cubicBezTo>
                      <a:pt x="316" y="308"/>
                      <a:pt x="308" y="295"/>
                      <a:pt x="303" y="295"/>
                    </a:cubicBezTo>
                    <a:cubicBezTo>
                      <a:pt x="297" y="294"/>
                      <a:pt x="297" y="287"/>
                      <a:pt x="296" y="280"/>
                    </a:cubicBezTo>
                    <a:cubicBezTo>
                      <a:pt x="295" y="273"/>
                      <a:pt x="289" y="262"/>
                      <a:pt x="286" y="256"/>
                    </a:cubicBezTo>
                    <a:cubicBezTo>
                      <a:pt x="282" y="250"/>
                      <a:pt x="323" y="257"/>
                      <a:pt x="328" y="255"/>
                    </a:cubicBezTo>
                    <a:cubicBezTo>
                      <a:pt x="332" y="254"/>
                      <a:pt x="332" y="248"/>
                      <a:pt x="336" y="244"/>
                    </a:cubicBezTo>
                    <a:cubicBezTo>
                      <a:pt x="339" y="240"/>
                      <a:pt x="367" y="232"/>
                      <a:pt x="369" y="230"/>
                    </a:cubicBezTo>
                    <a:cubicBezTo>
                      <a:pt x="372" y="229"/>
                      <a:pt x="371" y="219"/>
                      <a:pt x="368" y="212"/>
                    </a:cubicBezTo>
                    <a:cubicBezTo>
                      <a:pt x="365" y="204"/>
                      <a:pt x="366" y="191"/>
                      <a:pt x="369" y="188"/>
                    </a:cubicBezTo>
                    <a:cubicBezTo>
                      <a:pt x="371" y="185"/>
                      <a:pt x="378" y="189"/>
                      <a:pt x="384" y="193"/>
                    </a:cubicBezTo>
                    <a:cubicBezTo>
                      <a:pt x="391" y="197"/>
                      <a:pt x="398" y="195"/>
                      <a:pt x="405" y="196"/>
                    </a:cubicBezTo>
                    <a:cubicBezTo>
                      <a:pt x="410" y="197"/>
                      <a:pt x="409" y="189"/>
                      <a:pt x="411" y="184"/>
                    </a:cubicBezTo>
                    <a:cubicBezTo>
                      <a:pt x="409" y="183"/>
                      <a:pt x="407" y="182"/>
                      <a:pt x="405" y="182"/>
                    </a:cubicBezTo>
                    <a:cubicBezTo>
                      <a:pt x="399" y="182"/>
                      <a:pt x="386" y="186"/>
                      <a:pt x="385" y="184"/>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6" name="Freeform 123"/>
              <p:cNvSpPr>
                <a:spLocks/>
              </p:cNvSpPr>
              <p:nvPr/>
            </p:nvSpPr>
            <p:spPr bwMode="auto">
              <a:xfrm>
                <a:off x="2874235" y="4832322"/>
                <a:ext cx="971512" cy="555630"/>
              </a:xfrm>
              <a:custGeom>
                <a:avLst/>
                <a:gdLst>
                  <a:gd name="T0" fmla="*/ 422 w 448"/>
                  <a:gd name="T1" fmla="*/ 19 h 280"/>
                  <a:gd name="T2" fmla="*/ 395 w 448"/>
                  <a:gd name="T3" fmla="*/ 38 h 280"/>
                  <a:gd name="T4" fmla="*/ 377 w 448"/>
                  <a:gd name="T5" fmla="*/ 57 h 280"/>
                  <a:gd name="T6" fmla="*/ 362 w 448"/>
                  <a:gd name="T7" fmla="*/ 85 h 280"/>
                  <a:gd name="T8" fmla="*/ 343 w 448"/>
                  <a:gd name="T9" fmla="*/ 111 h 280"/>
                  <a:gd name="T10" fmla="*/ 286 w 448"/>
                  <a:gd name="T11" fmla="*/ 91 h 280"/>
                  <a:gd name="T12" fmla="*/ 270 w 448"/>
                  <a:gd name="T13" fmla="*/ 61 h 280"/>
                  <a:gd name="T14" fmla="*/ 235 w 448"/>
                  <a:gd name="T15" fmla="*/ 52 h 280"/>
                  <a:gd name="T16" fmla="*/ 216 w 448"/>
                  <a:gd name="T17" fmla="*/ 71 h 280"/>
                  <a:gd name="T18" fmla="*/ 219 w 448"/>
                  <a:gd name="T19" fmla="*/ 90 h 280"/>
                  <a:gd name="T20" fmla="*/ 217 w 448"/>
                  <a:gd name="T21" fmla="*/ 109 h 280"/>
                  <a:gd name="T22" fmla="*/ 177 w 448"/>
                  <a:gd name="T23" fmla="*/ 121 h 280"/>
                  <a:gd name="T24" fmla="*/ 149 w 448"/>
                  <a:gd name="T25" fmla="*/ 117 h 280"/>
                  <a:gd name="T26" fmla="*/ 140 w 448"/>
                  <a:gd name="T27" fmla="*/ 82 h 280"/>
                  <a:gd name="T28" fmla="*/ 123 w 448"/>
                  <a:gd name="T29" fmla="*/ 70 h 280"/>
                  <a:gd name="T30" fmla="*/ 89 w 448"/>
                  <a:gd name="T31" fmla="*/ 90 h 280"/>
                  <a:gd name="T32" fmla="*/ 92 w 448"/>
                  <a:gd name="T33" fmla="*/ 100 h 280"/>
                  <a:gd name="T34" fmla="*/ 74 w 448"/>
                  <a:gd name="T35" fmla="*/ 111 h 280"/>
                  <a:gd name="T36" fmla="*/ 35 w 448"/>
                  <a:gd name="T37" fmla="*/ 117 h 280"/>
                  <a:gd name="T38" fmla="*/ 1 w 448"/>
                  <a:gd name="T39" fmla="*/ 104 h 280"/>
                  <a:gd name="T40" fmla="*/ 0 w 448"/>
                  <a:gd name="T41" fmla="*/ 120 h 280"/>
                  <a:gd name="T42" fmla="*/ 11 w 448"/>
                  <a:gd name="T43" fmla="*/ 132 h 280"/>
                  <a:gd name="T44" fmla="*/ 20 w 448"/>
                  <a:gd name="T45" fmla="*/ 152 h 280"/>
                  <a:gd name="T46" fmla="*/ 33 w 448"/>
                  <a:gd name="T47" fmla="*/ 166 h 280"/>
                  <a:gd name="T48" fmla="*/ 66 w 448"/>
                  <a:gd name="T49" fmla="*/ 153 h 280"/>
                  <a:gd name="T50" fmla="*/ 98 w 448"/>
                  <a:gd name="T51" fmla="*/ 163 h 280"/>
                  <a:gd name="T52" fmla="*/ 156 w 448"/>
                  <a:gd name="T53" fmla="*/ 183 h 280"/>
                  <a:gd name="T54" fmla="*/ 165 w 448"/>
                  <a:gd name="T55" fmla="*/ 196 h 280"/>
                  <a:gd name="T56" fmla="*/ 197 w 448"/>
                  <a:gd name="T57" fmla="*/ 224 h 280"/>
                  <a:gd name="T58" fmla="*/ 216 w 448"/>
                  <a:gd name="T59" fmla="*/ 217 h 280"/>
                  <a:gd name="T60" fmla="*/ 247 w 448"/>
                  <a:gd name="T61" fmla="*/ 201 h 280"/>
                  <a:gd name="T62" fmla="*/ 271 w 448"/>
                  <a:gd name="T63" fmla="*/ 220 h 280"/>
                  <a:gd name="T64" fmla="*/ 287 w 448"/>
                  <a:gd name="T65" fmla="*/ 243 h 280"/>
                  <a:gd name="T66" fmla="*/ 309 w 448"/>
                  <a:gd name="T67" fmla="*/ 256 h 280"/>
                  <a:gd name="T68" fmla="*/ 328 w 448"/>
                  <a:gd name="T69" fmla="*/ 272 h 280"/>
                  <a:gd name="T70" fmla="*/ 326 w 448"/>
                  <a:gd name="T71" fmla="*/ 280 h 280"/>
                  <a:gd name="T72" fmla="*/ 356 w 448"/>
                  <a:gd name="T73" fmla="*/ 270 h 280"/>
                  <a:gd name="T74" fmla="*/ 371 w 448"/>
                  <a:gd name="T75" fmla="*/ 255 h 280"/>
                  <a:gd name="T76" fmla="*/ 393 w 448"/>
                  <a:gd name="T77" fmla="*/ 249 h 280"/>
                  <a:gd name="T78" fmla="*/ 425 w 448"/>
                  <a:gd name="T79" fmla="*/ 208 h 280"/>
                  <a:gd name="T80" fmla="*/ 431 w 448"/>
                  <a:gd name="T81" fmla="*/ 208 h 280"/>
                  <a:gd name="T82" fmla="*/ 434 w 448"/>
                  <a:gd name="T83" fmla="*/ 174 h 280"/>
                  <a:gd name="T84" fmla="*/ 441 w 448"/>
                  <a:gd name="T85" fmla="*/ 145 h 280"/>
                  <a:gd name="T86" fmla="*/ 448 w 448"/>
                  <a:gd name="T87" fmla="*/ 105 h 280"/>
                  <a:gd name="T88" fmla="*/ 439 w 448"/>
                  <a:gd name="T89" fmla="*/ 97 h 280"/>
                  <a:gd name="T90" fmla="*/ 434 w 448"/>
                  <a:gd name="T91" fmla="*/ 63 h 280"/>
                  <a:gd name="T92" fmla="*/ 446 w 448"/>
                  <a:gd name="T93" fmla="*/ 40 h 280"/>
                  <a:gd name="T94" fmla="*/ 440 w 448"/>
                  <a:gd name="T95" fmla="*/ 0 h 280"/>
                  <a:gd name="T96" fmla="*/ 422 w 448"/>
                  <a:gd name="T97" fmla="*/ 1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8" h="280">
                    <a:moveTo>
                      <a:pt x="422" y="19"/>
                    </a:moveTo>
                    <a:cubicBezTo>
                      <a:pt x="414" y="30"/>
                      <a:pt x="403" y="34"/>
                      <a:pt x="395" y="38"/>
                    </a:cubicBezTo>
                    <a:cubicBezTo>
                      <a:pt x="388" y="43"/>
                      <a:pt x="387" y="48"/>
                      <a:pt x="377" y="57"/>
                    </a:cubicBezTo>
                    <a:cubicBezTo>
                      <a:pt x="368" y="65"/>
                      <a:pt x="367" y="76"/>
                      <a:pt x="362" y="85"/>
                    </a:cubicBezTo>
                    <a:cubicBezTo>
                      <a:pt x="358" y="94"/>
                      <a:pt x="345" y="107"/>
                      <a:pt x="343" y="111"/>
                    </a:cubicBezTo>
                    <a:cubicBezTo>
                      <a:pt x="340" y="115"/>
                      <a:pt x="293" y="92"/>
                      <a:pt x="286" y="91"/>
                    </a:cubicBezTo>
                    <a:cubicBezTo>
                      <a:pt x="279" y="90"/>
                      <a:pt x="280" y="61"/>
                      <a:pt x="270" y="61"/>
                    </a:cubicBezTo>
                    <a:cubicBezTo>
                      <a:pt x="260" y="61"/>
                      <a:pt x="242" y="51"/>
                      <a:pt x="235" y="52"/>
                    </a:cubicBezTo>
                    <a:cubicBezTo>
                      <a:pt x="228" y="53"/>
                      <a:pt x="218" y="66"/>
                      <a:pt x="216" y="71"/>
                    </a:cubicBezTo>
                    <a:cubicBezTo>
                      <a:pt x="215" y="76"/>
                      <a:pt x="214" y="82"/>
                      <a:pt x="219" y="90"/>
                    </a:cubicBezTo>
                    <a:cubicBezTo>
                      <a:pt x="225" y="97"/>
                      <a:pt x="221" y="105"/>
                      <a:pt x="217" y="109"/>
                    </a:cubicBezTo>
                    <a:cubicBezTo>
                      <a:pt x="214" y="113"/>
                      <a:pt x="186" y="115"/>
                      <a:pt x="177" y="121"/>
                    </a:cubicBezTo>
                    <a:cubicBezTo>
                      <a:pt x="167" y="126"/>
                      <a:pt x="158" y="122"/>
                      <a:pt x="149" y="117"/>
                    </a:cubicBezTo>
                    <a:cubicBezTo>
                      <a:pt x="140" y="113"/>
                      <a:pt x="140" y="90"/>
                      <a:pt x="140" y="82"/>
                    </a:cubicBezTo>
                    <a:cubicBezTo>
                      <a:pt x="140" y="74"/>
                      <a:pt x="129" y="67"/>
                      <a:pt x="123" y="70"/>
                    </a:cubicBezTo>
                    <a:cubicBezTo>
                      <a:pt x="119" y="73"/>
                      <a:pt x="101" y="83"/>
                      <a:pt x="89" y="90"/>
                    </a:cubicBezTo>
                    <a:cubicBezTo>
                      <a:pt x="92" y="94"/>
                      <a:pt x="94" y="99"/>
                      <a:pt x="92" y="100"/>
                    </a:cubicBezTo>
                    <a:cubicBezTo>
                      <a:pt x="88" y="101"/>
                      <a:pt x="76" y="108"/>
                      <a:pt x="74" y="111"/>
                    </a:cubicBezTo>
                    <a:cubicBezTo>
                      <a:pt x="72" y="113"/>
                      <a:pt x="45" y="120"/>
                      <a:pt x="35" y="117"/>
                    </a:cubicBezTo>
                    <a:cubicBezTo>
                      <a:pt x="28" y="115"/>
                      <a:pt x="14" y="108"/>
                      <a:pt x="1" y="104"/>
                    </a:cubicBezTo>
                    <a:cubicBezTo>
                      <a:pt x="1" y="110"/>
                      <a:pt x="0" y="117"/>
                      <a:pt x="0" y="120"/>
                    </a:cubicBezTo>
                    <a:cubicBezTo>
                      <a:pt x="0" y="126"/>
                      <a:pt x="7" y="128"/>
                      <a:pt x="11" y="132"/>
                    </a:cubicBezTo>
                    <a:cubicBezTo>
                      <a:pt x="16" y="136"/>
                      <a:pt x="18" y="145"/>
                      <a:pt x="20" y="152"/>
                    </a:cubicBezTo>
                    <a:cubicBezTo>
                      <a:pt x="20" y="154"/>
                      <a:pt x="26" y="160"/>
                      <a:pt x="33" y="166"/>
                    </a:cubicBezTo>
                    <a:cubicBezTo>
                      <a:pt x="46" y="159"/>
                      <a:pt x="59" y="153"/>
                      <a:pt x="66" y="153"/>
                    </a:cubicBezTo>
                    <a:cubicBezTo>
                      <a:pt x="81" y="152"/>
                      <a:pt x="93" y="159"/>
                      <a:pt x="98" y="163"/>
                    </a:cubicBezTo>
                    <a:cubicBezTo>
                      <a:pt x="103" y="168"/>
                      <a:pt x="152" y="182"/>
                      <a:pt x="156" y="183"/>
                    </a:cubicBezTo>
                    <a:cubicBezTo>
                      <a:pt x="159" y="184"/>
                      <a:pt x="163" y="193"/>
                      <a:pt x="165" y="196"/>
                    </a:cubicBezTo>
                    <a:cubicBezTo>
                      <a:pt x="167" y="199"/>
                      <a:pt x="195" y="224"/>
                      <a:pt x="197" y="224"/>
                    </a:cubicBezTo>
                    <a:cubicBezTo>
                      <a:pt x="199" y="224"/>
                      <a:pt x="212" y="218"/>
                      <a:pt x="216" y="217"/>
                    </a:cubicBezTo>
                    <a:cubicBezTo>
                      <a:pt x="221" y="216"/>
                      <a:pt x="238" y="203"/>
                      <a:pt x="247" y="201"/>
                    </a:cubicBezTo>
                    <a:cubicBezTo>
                      <a:pt x="257" y="199"/>
                      <a:pt x="264" y="216"/>
                      <a:pt x="271" y="220"/>
                    </a:cubicBezTo>
                    <a:cubicBezTo>
                      <a:pt x="279" y="224"/>
                      <a:pt x="284" y="238"/>
                      <a:pt x="287" y="243"/>
                    </a:cubicBezTo>
                    <a:cubicBezTo>
                      <a:pt x="290" y="249"/>
                      <a:pt x="303" y="253"/>
                      <a:pt x="309" y="256"/>
                    </a:cubicBezTo>
                    <a:cubicBezTo>
                      <a:pt x="314" y="259"/>
                      <a:pt x="326" y="268"/>
                      <a:pt x="328" y="272"/>
                    </a:cubicBezTo>
                    <a:cubicBezTo>
                      <a:pt x="329" y="274"/>
                      <a:pt x="328" y="276"/>
                      <a:pt x="326" y="280"/>
                    </a:cubicBezTo>
                    <a:cubicBezTo>
                      <a:pt x="339" y="275"/>
                      <a:pt x="351" y="271"/>
                      <a:pt x="356" y="270"/>
                    </a:cubicBezTo>
                    <a:cubicBezTo>
                      <a:pt x="366" y="268"/>
                      <a:pt x="367" y="259"/>
                      <a:pt x="371" y="255"/>
                    </a:cubicBezTo>
                    <a:cubicBezTo>
                      <a:pt x="374" y="251"/>
                      <a:pt x="387" y="252"/>
                      <a:pt x="393" y="249"/>
                    </a:cubicBezTo>
                    <a:cubicBezTo>
                      <a:pt x="398" y="245"/>
                      <a:pt x="421" y="212"/>
                      <a:pt x="425" y="208"/>
                    </a:cubicBezTo>
                    <a:cubicBezTo>
                      <a:pt x="427" y="206"/>
                      <a:pt x="429" y="207"/>
                      <a:pt x="431" y="208"/>
                    </a:cubicBezTo>
                    <a:cubicBezTo>
                      <a:pt x="433" y="199"/>
                      <a:pt x="435" y="186"/>
                      <a:pt x="434" y="174"/>
                    </a:cubicBezTo>
                    <a:cubicBezTo>
                      <a:pt x="432" y="160"/>
                      <a:pt x="441" y="155"/>
                      <a:pt x="441" y="145"/>
                    </a:cubicBezTo>
                    <a:cubicBezTo>
                      <a:pt x="441" y="137"/>
                      <a:pt x="443" y="119"/>
                      <a:pt x="448" y="105"/>
                    </a:cubicBezTo>
                    <a:cubicBezTo>
                      <a:pt x="443" y="102"/>
                      <a:pt x="440" y="99"/>
                      <a:pt x="439" y="97"/>
                    </a:cubicBezTo>
                    <a:cubicBezTo>
                      <a:pt x="434" y="84"/>
                      <a:pt x="430" y="69"/>
                      <a:pt x="434" y="63"/>
                    </a:cubicBezTo>
                    <a:cubicBezTo>
                      <a:pt x="438" y="58"/>
                      <a:pt x="446" y="48"/>
                      <a:pt x="446" y="40"/>
                    </a:cubicBezTo>
                    <a:cubicBezTo>
                      <a:pt x="446" y="34"/>
                      <a:pt x="443" y="15"/>
                      <a:pt x="440" y="0"/>
                    </a:cubicBezTo>
                    <a:cubicBezTo>
                      <a:pt x="435" y="3"/>
                      <a:pt x="428" y="12"/>
                      <a:pt x="422" y="19"/>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7" name="Freeform 124"/>
              <p:cNvSpPr>
                <a:spLocks/>
              </p:cNvSpPr>
              <p:nvPr/>
            </p:nvSpPr>
            <p:spPr bwMode="auto">
              <a:xfrm>
                <a:off x="3008678" y="4693048"/>
                <a:ext cx="819464" cy="389968"/>
              </a:xfrm>
              <a:custGeom>
                <a:avLst/>
                <a:gdLst>
                  <a:gd name="T0" fmla="*/ 357 w 378"/>
                  <a:gd name="T1" fmla="*/ 51 h 196"/>
                  <a:gd name="T2" fmla="*/ 324 w 378"/>
                  <a:gd name="T3" fmla="*/ 18 h 196"/>
                  <a:gd name="T4" fmla="*/ 292 w 378"/>
                  <a:gd name="T5" fmla="*/ 10 h 196"/>
                  <a:gd name="T6" fmla="*/ 264 w 378"/>
                  <a:gd name="T7" fmla="*/ 0 h 196"/>
                  <a:gd name="T8" fmla="*/ 227 w 378"/>
                  <a:gd name="T9" fmla="*/ 3 h 196"/>
                  <a:gd name="T10" fmla="*/ 202 w 378"/>
                  <a:gd name="T11" fmla="*/ 25 h 196"/>
                  <a:gd name="T12" fmla="*/ 187 w 378"/>
                  <a:gd name="T13" fmla="*/ 52 h 196"/>
                  <a:gd name="T14" fmla="*/ 165 w 378"/>
                  <a:gd name="T15" fmla="*/ 50 h 196"/>
                  <a:gd name="T16" fmla="*/ 146 w 378"/>
                  <a:gd name="T17" fmla="*/ 48 h 196"/>
                  <a:gd name="T18" fmla="*/ 131 w 378"/>
                  <a:gd name="T19" fmla="*/ 42 h 196"/>
                  <a:gd name="T20" fmla="*/ 123 w 378"/>
                  <a:gd name="T21" fmla="*/ 57 h 196"/>
                  <a:gd name="T22" fmla="*/ 102 w 378"/>
                  <a:gd name="T23" fmla="*/ 54 h 196"/>
                  <a:gd name="T24" fmla="*/ 87 w 378"/>
                  <a:gd name="T25" fmla="*/ 49 h 196"/>
                  <a:gd name="T26" fmla="*/ 86 w 378"/>
                  <a:gd name="T27" fmla="*/ 73 h 196"/>
                  <a:gd name="T28" fmla="*/ 87 w 378"/>
                  <a:gd name="T29" fmla="*/ 91 h 196"/>
                  <a:gd name="T30" fmla="*/ 54 w 378"/>
                  <a:gd name="T31" fmla="*/ 105 h 196"/>
                  <a:gd name="T32" fmla="*/ 46 w 378"/>
                  <a:gd name="T33" fmla="*/ 116 h 196"/>
                  <a:gd name="T34" fmla="*/ 4 w 378"/>
                  <a:gd name="T35" fmla="*/ 117 h 196"/>
                  <a:gd name="T36" fmla="*/ 14 w 378"/>
                  <a:gd name="T37" fmla="*/ 141 h 196"/>
                  <a:gd name="T38" fmla="*/ 21 w 378"/>
                  <a:gd name="T39" fmla="*/ 156 h 196"/>
                  <a:gd name="T40" fmla="*/ 27 w 378"/>
                  <a:gd name="T41" fmla="*/ 160 h 196"/>
                  <a:gd name="T42" fmla="*/ 61 w 378"/>
                  <a:gd name="T43" fmla="*/ 140 h 196"/>
                  <a:gd name="T44" fmla="*/ 78 w 378"/>
                  <a:gd name="T45" fmla="*/ 152 h 196"/>
                  <a:gd name="T46" fmla="*/ 87 w 378"/>
                  <a:gd name="T47" fmla="*/ 187 h 196"/>
                  <a:gd name="T48" fmla="*/ 115 w 378"/>
                  <a:gd name="T49" fmla="*/ 191 h 196"/>
                  <a:gd name="T50" fmla="*/ 155 w 378"/>
                  <a:gd name="T51" fmla="*/ 179 h 196"/>
                  <a:gd name="T52" fmla="*/ 157 w 378"/>
                  <a:gd name="T53" fmla="*/ 160 h 196"/>
                  <a:gd name="T54" fmla="*/ 154 w 378"/>
                  <a:gd name="T55" fmla="*/ 141 h 196"/>
                  <a:gd name="T56" fmla="*/ 173 w 378"/>
                  <a:gd name="T57" fmla="*/ 122 h 196"/>
                  <a:gd name="T58" fmla="*/ 208 w 378"/>
                  <a:gd name="T59" fmla="*/ 131 h 196"/>
                  <a:gd name="T60" fmla="*/ 224 w 378"/>
                  <a:gd name="T61" fmla="*/ 161 h 196"/>
                  <a:gd name="T62" fmla="*/ 281 w 378"/>
                  <a:gd name="T63" fmla="*/ 181 h 196"/>
                  <a:gd name="T64" fmla="*/ 300 w 378"/>
                  <a:gd name="T65" fmla="*/ 155 h 196"/>
                  <a:gd name="T66" fmla="*/ 315 w 378"/>
                  <a:gd name="T67" fmla="*/ 127 h 196"/>
                  <a:gd name="T68" fmla="*/ 333 w 378"/>
                  <a:gd name="T69" fmla="*/ 108 h 196"/>
                  <a:gd name="T70" fmla="*/ 360 w 378"/>
                  <a:gd name="T71" fmla="*/ 89 h 196"/>
                  <a:gd name="T72" fmla="*/ 378 w 378"/>
                  <a:gd name="T73" fmla="*/ 70 h 196"/>
                  <a:gd name="T74" fmla="*/ 372 w 378"/>
                  <a:gd name="T75" fmla="*/ 55 h 196"/>
                  <a:gd name="T76" fmla="*/ 357 w 378"/>
                  <a:gd name="T77" fmla="*/ 5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8" h="196">
                    <a:moveTo>
                      <a:pt x="357" y="51"/>
                    </a:moveTo>
                    <a:cubicBezTo>
                      <a:pt x="353" y="47"/>
                      <a:pt x="325" y="20"/>
                      <a:pt x="324" y="18"/>
                    </a:cubicBezTo>
                    <a:cubicBezTo>
                      <a:pt x="322" y="16"/>
                      <a:pt x="298" y="14"/>
                      <a:pt x="292" y="10"/>
                    </a:cubicBezTo>
                    <a:cubicBezTo>
                      <a:pt x="286" y="6"/>
                      <a:pt x="272" y="0"/>
                      <a:pt x="264" y="0"/>
                    </a:cubicBezTo>
                    <a:cubicBezTo>
                      <a:pt x="256" y="0"/>
                      <a:pt x="231" y="2"/>
                      <a:pt x="227" y="3"/>
                    </a:cubicBezTo>
                    <a:cubicBezTo>
                      <a:pt x="224" y="4"/>
                      <a:pt x="206" y="24"/>
                      <a:pt x="202" y="25"/>
                    </a:cubicBezTo>
                    <a:cubicBezTo>
                      <a:pt x="198" y="26"/>
                      <a:pt x="191" y="52"/>
                      <a:pt x="187" y="52"/>
                    </a:cubicBezTo>
                    <a:cubicBezTo>
                      <a:pt x="182" y="52"/>
                      <a:pt x="172" y="54"/>
                      <a:pt x="165" y="50"/>
                    </a:cubicBezTo>
                    <a:cubicBezTo>
                      <a:pt x="157" y="45"/>
                      <a:pt x="150" y="47"/>
                      <a:pt x="146" y="48"/>
                    </a:cubicBezTo>
                    <a:cubicBezTo>
                      <a:pt x="141" y="49"/>
                      <a:pt x="135" y="41"/>
                      <a:pt x="131" y="42"/>
                    </a:cubicBezTo>
                    <a:cubicBezTo>
                      <a:pt x="126" y="43"/>
                      <a:pt x="130" y="58"/>
                      <a:pt x="123" y="57"/>
                    </a:cubicBezTo>
                    <a:cubicBezTo>
                      <a:pt x="116" y="56"/>
                      <a:pt x="109" y="58"/>
                      <a:pt x="102" y="54"/>
                    </a:cubicBezTo>
                    <a:cubicBezTo>
                      <a:pt x="96" y="50"/>
                      <a:pt x="89" y="46"/>
                      <a:pt x="87" y="49"/>
                    </a:cubicBezTo>
                    <a:cubicBezTo>
                      <a:pt x="84" y="52"/>
                      <a:pt x="83" y="65"/>
                      <a:pt x="86" y="73"/>
                    </a:cubicBezTo>
                    <a:cubicBezTo>
                      <a:pt x="89" y="80"/>
                      <a:pt x="90" y="90"/>
                      <a:pt x="87" y="91"/>
                    </a:cubicBezTo>
                    <a:cubicBezTo>
                      <a:pt x="85" y="93"/>
                      <a:pt x="57" y="101"/>
                      <a:pt x="54" y="105"/>
                    </a:cubicBezTo>
                    <a:cubicBezTo>
                      <a:pt x="50" y="109"/>
                      <a:pt x="50" y="115"/>
                      <a:pt x="46" y="116"/>
                    </a:cubicBezTo>
                    <a:cubicBezTo>
                      <a:pt x="41" y="118"/>
                      <a:pt x="0" y="111"/>
                      <a:pt x="4" y="117"/>
                    </a:cubicBezTo>
                    <a:cubicBezTo>
                      <a:pt x="7" y="123"/>
                      <a:pt x="13" y="134"/>
                      <a:pt x="14" y="141"/>
                    </a:cubicBezTo>
                    <a:cubicBezTo>
                      <a:pt x="15" y="148"/>
                      <a:pt x="15" y="155"/>
                      <a:pt x="21" y="156"/>
                    </a:cubicBezTo>
                    <a:cubicBezTo>
                      <a:pt x="23" y="156"/>
                      <a:pt x="25" y="158"/>
                      <a:pt x="27" y="160"/>
                    </a:cubicBezTo>
                    <a:cubicBezTo>
                      <a:pt x="39" y="153"/>
                      <a:pt x="57" y="143"/>
                      <a:pt x="61" y="140"/>
                    </a:cubicBezTo>
                    <a:cubicBezTo>
                      <a:pt x="67" y="137"/>
                      <a:pt x="78" y="144"/>
                      <a:pt x="78" y="152"/>
                    </a:cubicBezTo>
                    <a:cubicBezTo>
                      <a:pt x="78" y="160"/>
                      <a:pt x="78" y="183"/>
                      <a:pt x="87" y="187"/>
                    </a:cubicBezTo>
                    <a:cubicBezTo>
                      <a:pt x="96" y="192"/>
                      <a:pt x="105" y="196"/>
                      <a:pt x="115" y="191"/>
                    </a:cubicBezTo>
                    <a:cubicBezTo>
                      <a:pt x="124" y="185"/>
                      <a:pt x="152" y="183"/>
                      <a:pt x="155" y="179"/>
                    </a:cubicBezTo>
                    <a:cubicBezTo>
                      <a:pt x="159" y="175"/>
                      <a:pt x="163" y="167"/>
                      <a:pt x="157" y="160"/>
                    </a:cubicBezTo>
                    <a:cubicBezTo>
                      <a:pt x="152" y="152"/>
                      <a:pt x="153" y="146"/>
                      <a:pt x="154" y="141"/>
                    </a:cubicBezTo>
                    <a:cubicBezTo>
                      <a:pt x="156" y="136"/>
                      <a:pt x="166" y="123"/>
                      <a:pt x="173" y="122"/>
                    </a:cubicBezTo>
                    <a:cubicBezTo>
                      <a:pt x="180" y="121"/>
                      <a:pt x="198" y="131"/>
                      <a:pt x="208" y="131"/>
                    </a:cubicBezTo>
                    <a:cubicBezTo>
                      <a:pt x="218" y="131"/>
                      <a:pt x="217" y="160"/>
                      <a:pt x="224" y="161"/>
                    </a:cubicBezTo>
                    <a:cubicBezTo>
                      <a:pt x="231" y="162"/>
                      <a:pt x="278" y="185"/>
                      <a:pt x="281" y="181"/>
                    </a:cubicBezTo>
                    <a:cubicBezTo>
                      <a:pt x="283" y="177"/>
                      <a:pt x="296" y="164"/>
                      <a:pt x="300" y="155"/>
                    </a:cubicBezTo>
                    <a:cubicBezTo>
                      <a:pt x="305" y="146"/>
                      <a:pt x="306" y="135"/>
                      <a:pt x="315" y="127"/>
                    </a:cubicBezTo>
                    <a:cubicBezTo>
                      <a:pt x="325" y="118"/>
                      <a:pt x="326" y="113"/>
                      <a:pt x="333" y="108"/>
                    </a:cubicBezTo>
                    <a:cubicBezTo>
                      <a:pt x="341" y="104"/>
                      <a:pt x="352" y="100"/>
                      <a:pt x="360" y="89"/>
                    </a:cubicBezTo>
                    <a:cubicBezTo>
                      <a:pt x="366" y="82"/>
                      <a:pt x="373" y="73"/>
                      <a:pt x="378" y="70"/>
                    </a:cubicBezTo>
                    <a:cubicBezTo>
                      <a:pt x="376" y="63"/>
                      <a:pt x="374" y="56"/>
                      <a:pt x="372" y="55"/>
                    </a:cubicBezTo>
                    <a:cubicBezTo>
                      <a:pt x="367" y="51"/>
                      <a:pt x="361" y="55"/>
                      <a:pt x="357" y="51"/>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8" name="Freeform 125"/>
              <p:cNvSpPr>
                <a:spLocks/>
              </p:cNvSpPr>
              <p:nvPr/>
            </p:nvSpPr>
            <p:spPr bwMode="auto">
              <a:xfrm>
                <a:off x="4036208" y="5497906"/>
                <a:ext cx="395327" cy="297607"/>
              </a:xfrm>
              <a:custGeom>
                <a:avLst/>
                <a:gdLst>
                  <a:gd name="T0" fmla="*/ 174 w 182"/>
                  <a:gd name="T1" fmla="*/ 41 h 150"/>
                  <a:gd name="T2" fmla="*/ 150 w 182"/>
                  <a:gd name="T3" fmla="*/ 21 h 150"/>
                  <a:gd name="T4" fmla="*/ 133 w 182"/>
                  <a:gd name="T5" fmla="*/ 0 h 150"/>
                  <a:gd name="T6" fmla="*/ 89 w 182"/>
                  <a:gd name="T7" fmla="*/ 15 h 150"/>
                  <a:gd name="T8" fmla="*/ 59 w 182"/>
                  <a:gd name="T9" fmla="*/ 4 h 150"/>
                  <a:gd name="T10" fmla="*/ 28 w 182"/>
                  <a:gd name="T11" fmla="*/ 13 h 150"/>
                  <a:gd name="T12" fmla="*/ 27 w 182"/>
                  <a:gd name="T13" fmla="*/ 18 h 150"/>
                  <a:gd name="T14" fmla="*/ 0 w 182"/>
                  <a:gd name="T15" fmla="*/ 79 h 150"/>
                  <a:gd name="T16" fmla="*/ 50 w 182"/>
                  <a:gd name="T17" fmla="*/ 120 h 150"/>
                  <a:gd name="T18" fmla="*/ 70 w 182"/>
                  <a:gd name="T19" fmla="*/ 117 h 150"/>
                  <a:gd name="T20" fmla="*/ 96 w 182"/>
                  <a:gd name="T21" fmla="*/ 117 h 150"/>
                  <a:gd name="T22" fmla="*/ 116 w 182"/>
                  <a:gd name="T23" fmla="*/ 117 h 150"/>
                  <a:gd name="T24" fmla="*/ 148 w 182"/>
                  <a:gd name="T25" fmla="*/ 150 h 150"/>
                  <a:gd name="T26" fmla="*/ 170 w 182"/>
                  <a:gd name="T27" fmla="*/ 85 h 150"/>
                  <a:gd name="T28" fmla="*/ 182 w 182"/>
                  <a:gd name="T29" fmla="*/ 53 h 150"/>
                  <a:gd name="T30" fmla="*/ 174 w 182"/>
                  <a:gd name="T31" fmla="*/ 4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150">
                    <a:moveTo>
                      <a:pt x="174" y="41"/>
                    </a:moveTo>
                    <a:cubicBezTo>
                      <a:pt x="176" y="37"/>
                      <a:pt x="157" y="31"/>
                      <a:pt x="150" y="21"/>
                    </a:cubicBezTo>
                    <a:cubicBezTo>
                      <a:pt x="143" y="12"/>
                      <a:pt x="138" y="0"/>
                      <a:pt x="133" y="0"/>
                    </a:cubicBezTo>
                    <a:cubicBezTo>
                      <a:pt x="127" y="0"/>
                      <a:pt x="97" y="15"/>
                      <a:pt x="89" y="15"/>
                    </a:cubicBezTo>
                    <a:cubicBezTo>
                      <a:pt x="81" y="15"/>
                      <a:pt x="63" y="2"/>
                      <a:pt x="59" y="4"/>
                    </a:cubicBezTo>
                    <a:cubicBezTo>
                      <a:pt x="56" y="5"/>
                      <a:pt x="43" y="12"/>
                      <a:pt x="28" y="13"/>
                    </a:cubicBezTo>
                    <a:cubicBezTo>
                      <a:pt x="28" y="15"/>
                      <a:pt x="28" y="16"/>
                      <a:pt x="27" y="18"/>
                    </a:cubicBezTo>
                    <a:cubicBezTo>
                      <a:pt x="25" y="25"/>
                      <a:pt x="11" y="61"/>
                      <a:pt x="0" y="79"/>
                    </a:cubicBezTo>
                    <a:cubicBezTo>
                      <a:pt x="8" y="85"/>
                      <a:pt x="43" y="116"/>
                      <a:pt x="50" y="120"/>
                    </a:cubicBezTo>
                    <a:cubicBezTo>
                      <a:pt x="58" y="124"/>
                      <a:pt x="64" y="117"/>
                      <a:pt x="70" y="117"/>
                    </a:cubicBezTo>
                    <a:cubicBezTo>
                      <a:pt x="75" y="117"/>
                      <a:pt x="89" y="118"/>
                      <a:pt x="96" y="117"/>
                    </a:cubicBezTo>
                    <a:cubicBezTo>
                      <a:pt x="102" y="117"/>
                      <a:pt x="113" y="114"/>
                      <a:pt x="116" y="117"/>
                    </a:cubicBezTo>
                    <a:cubicBezTo>
                      <a:pt x="117" y="120"/>
                      <a:pt x="136" y="139"/>
                      <a:pt x="148" y="150"/>
                    </a:cubicBezTo>
                    <a:cubicBezTo>
                      <a:pt x="153" y="134"/>
                      <a:pt x="167" y="95"/>
                      <a:pt x="170" y="85"/>
                    </a:cubicBezTo>
                    <a:cubicBezTo>
                      <a:pt x="172" y="78"/>
                      <a:pt x="177" y="64"/>
                      <a:pt x="182" y="53"/>
                    </a:cubicBezTo>
                    <a:cubicBezTo>
                      <a:pt x="175" y="48"/>
                      <a:pt x="172" y="45"/>
                      <a:pt x="174" y="41"/>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9" name="Freeform 126"/>
              <p:cNvSpPr>
                <a:spLocks/>
              </p:cNvSpPr>
              <p:nvPr/>
            </p:nvSpPr>
            <p:spPr bwMode="auto">
              <a:xfrm>
                <a:off x="3834544" y="5257474"/>
                <a:ext cx="608196" cy="345985"/>
              </a:xfrm>
              <a:custGeom>
                <a:avLst/>
                <a:gdLst>
                  <a:gd name="T0" fmla="*/ 191 w 280"/>
                  <a:gd name="T1" fmla="*/ 77 h 174"/>
                  <a:gd name="T2" fmla="*/ 172 w 280"/>
                  <a:gd name="T3" fmla="*/ 71 h 174"/>
                  <a:gd name="T4" fmla="*/ 146 w 280"/>
                  <a:gd name="T5" fmla="*/ 66 h 174"/>
                  <a:gd name="T6" fmla="*/ 128 w 280"/>
                  <a:gd name="T7" fmla="*/ 40 h 174"/>
                  <a:gd name="T8" fmla="*/ 117 w 280"/>
                  <a:gd name="T9" fmla="*/ 20 h 174"/>
                  <a:gd name="T10" fmla="*/ 95 w 280"/>
                  <a:gd name="T11" fmla="*/ 24 h 174"/>
                  <a:gd name="T12" fmla="*/ 75 w 280"/>
                  <a:gd name="T13" fmla="*/ 11 h 174"/>
                  <a:gd name="T14" fmla="*/ 49 w 280"/>
                  <a:gd name="T15" fmla="*/ 0 h 174"/>
                  <a:gd name="T16" fmla="*/ 30 w 280"/>
                  <a:gd name="T17" fmla="*/ 19 h 174"/>
                  <a:gd name="T18" fmla="*/ 0 w 280"/>
                  <a:gd name="T19" fmla="*/ 15 h 174"/>
                  <a:gd name="T20" fmla="*/ 10 w 280"/>
                  <a:gd name="T21" fmla="*/ 46 h 174"/>
                  <a:gd name="T22" fmla="*/ 26 w 280"/>
                  <a:gd name="T23" fmla="*/ 71 h 174"/>
                  <a:gd name="T24" fmla="*/ 79 w 280"/>
                  <a:gd name="T25" fmla="*/ 82 h 174"/>
                  <a:gd name="T26" fmla="*/ 81 w 280"/>
                  <a:gd name="T27" fmla="*/ 91 h 174"/>
                  <a:gd name="T28" fmla="*/ 107 w 280"/>
                  <a:gd name="T29" fmla="*/ 100 h 174"/>
                  <a:gd name="T30" fmla="*/ 121 w 280"/>
                  <a:gd name="T31" fmla="*/ 115 h 174"/>
                  <a:gd name="T32" fmla="*/ 121 w 280"/>
                  <a:gd name="T33" fmla="*/ 134 h 174"/>
                  <a:gd name="T34" fmla="*/ 152 w 280"/>
                  <a:gd name="T35" fmla="*/ 125 h 174"/>
                  <a:gd name="T36" fmla="*/ 182 w 280"/>
                  <a:gd name="T37" fmla="*/ 136 h 174"/>
                  <a:gd name="T38" fmla="*/ 226 w 280"/>
                  <a:gd name="T39" fmla="*/ 121 h 174"/>
                  <a:gd name="T40" fmla="*/ 243 w 280"/>
                  <a:gd name="T41" fmla="*/ 142 h 174"/>
                  <a:gd name="T42" fmla="*/ 267 w 280"/>
                  <a:gd name="T43" fmla="*/ 162 h 174"/>
                  <a:gd name="T44" fmla="*/ 275 w 280"/>
                  <a:gd name="T45" fmla="*/ 174 h 174"/>
                  <a:gd name="T46" fmla="*/ 280 w 280"/>
                  <a:gd name="T47" fmla="*/ 159 h 174"/>
                  <a:gd name="T48" fmla="*/ 267 w 280"/>
                  <a:gd name="T49" fmla="*/ 141 h 174"/>
                  <a:gd name="T50" fmla="*/ 251 w 280"/>
                  <a:gd name="T51" fmla="*/ 110 h 174"/>
                  <a:gd name="T52" fmla="*/ 258 w 280"/>
                  <a:gd name="T53" fmla="*/ 94 h 174"/>
                  <a:gd name="T54" fmla="*/ 245 w 280"/>
                  <a:gd name="T55" fmla="*/ 71 h 174"/>
                  <a:gd name="T56" fmla="*/ 191 w 280"/>
                  <a:gd name="T57" fmla="*/ 7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174">
                    <a:moveTo>
                      <a:pt x="191" y="77"/>
                    </a:moveTo>
                    <a:cubicBezTo>
                      <a:pt x="184" y="73"/>
                      <a:pt x="179" y="71"/>
                      <a:pt x="172" y="71"/>
                    </a:cubicBezTo>
                    <a:cubicBezTo>
                      <a:pt x="164" y="71"/>
                      <a:pt x="154" y="73"/>
                      <a:pt x="146" y="66"/>
                    </a:cubicBezTo>
                    <a:cubicBezTo>
                      <a:pt x="139" y="60"/>
                      <a:pt x="130" y="48"/>
                      <a:pt x="128" y="40"/>
                    </a:cubicBezTo>
                    <a:cubicBezTo>
                      <a:pt x="127" y="32"/>
                      <a:pt x="128" y="22"/>
                      <a:pt x="117" y="20"/>
                    </a:cubicBezTo>
                    <a:cubicBezTo>
                      <a:pt x="106" y="19"/>
                      <a:pt x="100" y="27"/>
                      <a:pt x="95" y="24"/>
                    </a:cubicBezTo>
                    <a:cubicBezTo>
                      <a:pt x="89" y="21"/>
                      <a:pt x="79" y="16"/>
                      <a:pt x="75" y="11"/>
                    </a:cubicBezTo>
                    <a:cubicBezTo>
                      <a:pt x="71" y="6"/>
                      <a:pt x="54" y="0"/>
                      <a:pt x="49" y="0"/>
                    </a:cubicBezTo>
                    <a:cubicBezTo>
                      <a:pt x="44" y="0"/>
                      <a:pt x="35" y="18"/>
                      <a:pt x="30" y="19"/>
                    </a:cubicBezTo>
                    <a:cubicBezTo>
                      <a:pt x="27" y="20"/>
                      <a:pt x="12" y="17"/>
                      <a:pt x="0" y="15"/>
                    </a:cubicBezTo>
                    <a:cubicBezTo>
                      <a:pt x="4" y="26"/>
                      <a:pt x="8" y="38"/>
                      <a:pt x="10" y="46"/>
                    </a:cubicBezTo>
                    <a:cubicBezTo>
                      <a:pt x="12" y="56"/>
                      <a:pt x="20" y="64"/>
                      <a:pt x="26" y="71"/>
                    </a:cubicBezTo>
                    <a:cubicBezTo>
                      <a:pt x="31" y="79"/>
                      <a:pt x="69" y="82"/>
                      <a:pt x="79" y="82"/>
                    </a:cubicBezTo>
                    <a:cubicBezTo>
                      <a:pt x="89" y="82"/>
                      <a:pt x="83" y="87"/>
                      <a:pt x="81" y="91"/>
                    </a:cubicBezTo>
                    <a:cubicBezTo>
                      <a:pt x="79" y="95"/>
                      <a:pt x="103" y="95"/>
                      <a:pt x="107" y="100"/>
                    </a:cubicBezTo>
                    <a:cubicBezTo>
                      <a:pt x="111" y="106"/>
                      <a:pt x="116" y="106"/>
                      <a:pt x="121" y="115"/>
                    </a:cubicBezTo>
                    <a:cubicBezTo>
                      <a:pt x="125" y="123"/>
                      <a:pt x="124" y="128"/>
                      <a:pt x="121" y="134"/>
                    </a:cubicBezTo>
                    <a:cubicBezTo>
                      <a:pt x="136" y="133"/>
                      <a:pt x="149" y="126"/>
                      <a:pt x="152" y="125"/>
                    </a:cubicBezTo>
                    <a:cubicBezTo>
                      <a:pt x="156" y="123"/>
                      <a:pt x="174" y="136"/>
                      <a:pt x="182" y="136"/>
                    </a:cubicBezTo>
                    <a:cubicBezTo>
                      <a:pt x="190" y="136"/>
                      <a:pt x="220" y="121"/>
                      <a:pt x="226" y="121"/>
                    </a:cubicBezTo>
                    <a:cubicBezTo>
                      <a:pt x="231" y="121"/>
                      <a:pt x="236" y="133"/>
                      <a:pt x="243" y="142"/>
                    </a:cubicBezTo>
                    <a:cubicBezTo>
                      <a:pt x="250" y="152"/>
                      <a:pt x="269" y="158"/>
                      <a:pt x="267" y="162"/>
                    </a:cubicBezTo>
                    <a:cubicBezTo>
                      <a:pt x="265" y="166"/>
                      <a:pt x="268" y="169"/>
                      <a:pt x="275" y="174"/>
                    </a:cubicBezTo>
                    <a:cubicBezTo>
                      <a:pt x="277" y="166"/>
                      <a:pt x="280" y="160"/>
                      <a:pt x="280" y="159"/>
                    </a:cubicBezTo>
                    <a:cubicBezTo>
                      <a:pt x="280" y="156"/>
                      <a:pt x="271" y="143"/>
                      <a:pt x="267" y="141"/>
                    </a:cubicBezTo>
                    <a:cubicBezTo>
                      <a:pt x="263" y="139"/>
                      <a:pt x="251" y="114"/>
                      <a:pt x="251" y="110"/>
                    </a:cubicBezTo>
                    <a:cubicBezTo>
                      <a:pt x="251" y="107"/>
                      <a:pt x="255" y="99"/>
                      <a:pt x="258" y="94"/>
                    </a:cubicBezTo>
                    <a:cubicBezTo>
                      <a:pt x="253" y="85"/>
                      <a:pt x="248" y="75"/>
                      <a:pt x="245" y="71"/>
                    </a:cubicBezTo>
                    <a:cubicBezTo>
                      <a:pt x="240" y="66"/>
                      <a:pt x="199" y="81"/>
                      <a:pt x="191" y="77"/>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0" name="Freeform 127"/>
              <p:cNvSpPr>
                <a:spLocks/>
              </p:cNvSpPr>
              <p:nvPr/>
            </p:nvSpPr>
            <p:spPr bwMode="auto">
              <a:xfrm>
                <a:off x="3991393" y="5654773"/>
                <a:ext cx="366518" cy="348919"/>
              </a:xfrm>
              <a:custGeom>
                <a:avLst/>
                <a:gdLst>
                  <a:gd name="T0" fmla="*/ 137 w 169"/>
                  <a:gd name="T1" fmla="*/ 38 h 176"/>
                  <a:gd name="T2" fmla="*/ 117 w 169"/>
                  <a:gd name="T3" fmla="*/ 38 h 176"/>
                  <a:gd name="T4" fmla="*/ 91 w 169"/>
                  <a:gd name="T5" fmla="*/ 38 h 176"/>
                  <a:gd name="T6" fmla="*/ 71 w 169"/>
                  <a:gd name="T7" fmla="*/ 41 h 176"/>
                  <a:gd name="T8" fmla="*/ 21 w 169"/>
                  <a:gd name="T9" fmla="*/ 0 h 176"/>
                  <a:gd name="T10" fmla="*/ 14 w 169"/>
                  <a:gd name="T11" fmla="*/ 10 h 176"/>
                  <a:gd name="T12" fmla="*/ 1 w 169"/>
                  <a:gd name="T13" fmla="*/ 41 h 176"/>
                  <a:gd name="T14" fmla="*/ 11 w 169"/>
                  <a:gd name="T15" fmla="*/ 50 h 176"/>
                  <a:gd name="T16" fmla="*/ 26 w 169"/>
                  <a:gd name="T17" fmla="*/ 63 h 176"/>
                  <a:gd name="T18" fmla="*/ 16 w 169"/>
                  <a:gd name="T19" fmla="*/ 69 h 176"/>
                  <a:gd name="T20" fmla="*/ 13 w 169"/>
                  <a:gd name="T21" fmla="*/ 83 h 176"/>
                  <a:gd name="T22" fmla="*/ 29 w 169"/>
                  <a:gd name="T23" fmla="*/ 96 h 176"/>
                  <a:gd name="T24" fmla="*/ 61 w 169"/>
                  <a:gd name="T25" fmla="*/ 112 h 176"/>
                  <a:gd name="T26" fmla="*/ 67 w 169"/>
                  <a:gd name="T27" fmla="*/ 132 h 176"/>
                  <a:gd name="T28" fmla="*/ 73 w 169"/>
                  <a:gd name="T29" fmla="*/ 144 h 176"/>
                  <a:gd name="T30" fmla="*/ 71 w 169"/>
                  <a:gd name="T31" fmla="*/ 156 h 176"/>
                  <a:gd name="T32" fmla="*/ 85 w 169"/>
                  <a:gd name="T33" fmla="*/ 164 h 176"/>
                  <a:gd name="T34" fmla="*/ 108 w 169"/>
                  <a:gd name="T35" fmla="*/ 173 h 176"/>
                  <a:gd name="T36" fmla="*/ 132 w 169"/>
                  <a:gd name="T37" fmla="*/ 143 h 176"/>
                  <a:gd name="T38" fmla="*/ 167 w 169"/>
                  <a:gd name="T39" fmla="*/ 79 h 176"/>
                  <a:gd name="T40" fmla="*/ 169 w 169"/>
                  <a:gd name="T41" fmla="*/ 71 h 176"/>
                  <a:gd name="T42" fmla="*/ 137 w 169"/>
                  <a:gd name="T43" fmla="*/ 3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9" h="176">
                    <a:moveTo>
                      <a:pt x="137" y="38"/>
                    </a:moveTo>
                    <a:cubicBezTo>
                      <a:pt x="134" y="35"/>
                      <a:pt x="123" y="38"/>
                      <a:pt x="117" y="38"/>
                    </a:cubicBezTo>
                    <a:cubicBezTo>
                      <a:pt x="110" y="39"/>
                      <a:pt x="96" y="38"/>
                      <a:pt x="91" y="38"/>
                    </a:cubicBezTo>
                    <a:cubicBezTo>
                      <a:pt x="85" y="38"/>
                      <a:pt x="79" y="45"/>
                      <a:pt x="71" y="41"/>
                    </a:cubicBezTo>
                    <a:cubicBezTo>
                      <a:pt x="64" y="37"/>
                      <a:pt x="29" y="6"/>
                      <a:pt x="21" y="0"/>
                    </a:cubicBezTo>
                    <a:cubicBezTo>
                      <a:pt x="19" y="5"/>
                      <a:pt x="16" y="8"/>
                      <a:pt x="14" y="10"/>
                    </a:cubicBezTo>
                    <a:cubicBezTo>
                      <a:pt x="4" y="17"/>
                      <a:pt x="2" y="36"/>
                      <a:pt x="1" y="41"/>
                    </a:cubicBezTo>
                    <a:cubicBezTo>
                      <a:pt x="0" y="46"/>
                      <a:pt x="2" y="48"/>
                      <a:pt x="11" y="50"/>
                    </a:cubicBezTo>
                    <a:cubicBezTo>
                      <a:pt x="21" y="52"/>
                      <a:pt x="24" y="60"/>
                      <a:pt x="26" y="63"/>
                    </a:cubicBezTo>
                    <a:cubicBezTo>
                      <a:pt x="27" y="67"/>
                      <a:pt x="23" y="67"/>
                      <a:pt x="16" y="69"/>
                    </a:cubicBezTo>
                    <a:cubicBezTo>
                      <a:pt x="9" y="70"/>
                      <a:pt x="12" y="77"/>
                      <a:pt x="13" y="83"/>
                    </a:cubicBezTo>
                    <a:cubicBezTo>
                      <a:pt x="13" y="88"/>
                      <a:pt x="22" y="86"/>
                      <a:pt x="29" y="96"/>
                    </a:cubicBezTo>
                    <a:cubicBezTo>
                      <a:pt x="36" y="105"/>
                      <a:pt x="52" y="109"/>
                      <a:pt x="61" y="112"/>
                    </a:cubicBezTo>
                    <a:cubicBezTo>
                      <a:pt x="71" y="115"/>
                      <a:pt x="69" y="127"/>
                      <a:pt x="67" y="132"/>
                    </a:cubicBezTo>
                    <a:cubicBezTo>
                      <a:pt x="65" y="136"/>
                      <a:pt x="69" y="140"/>
                      <a:pt x="73" y="144"/>
                    </a:cubicBezTo>
                    <a:cubicBezTo>
                      <a:pt x="77" y="149"/>
                      <a:pt x="73" y="152"/>
                      <a:pt x="71" y="156"/>
                    </a:cubicBezTo>
                    <a:cubicBezTo>
                      <a:pt x="70" y="160"/>
                      <a:pt x="78" y="165"/>
                      <a:pt x="85" y="164"/>
                    </a:cubicBezTo>
                    <a:cubicBezTo>
                      <a:pt x="92" y="163"/>
                      <a:pt x="102" y="171"/>
                      <a:pt x="108" y="173"/>
                    </a:cubicBezTo>
                    <a:cubicBezTo>
                      <a:pt x="115" y="176"/>
                      <a:pt x="132" y="150"/>
                      <a:pt x="132" y="143"/>
                    </a:cubicBezTo>
                    <a:cubicBezTo>
                      <a:pt x="133" y="136"/>
                      <a:pt x="167" y="86"/>
                      <a:pt x="167" y="79"/>
                    </a:cubicBezTo>
                    <a:cubicBezTo>
                      <a:pt x="167" y="78"/>
                      <a:pt x="168" y="75"/>
                      <a:pt x="169" y="71"/>
                    </a:cubicBezTo>
                    <a:cubicBezTo>
                      <a:pt x="157" y="60"/>
                      <a:pt x="138" y="41"/>
                      <a:pt x="137" y="38"/>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 name="Freeform 128"/>
              <p:cNvSpPr>
                <a:spLocks/>
              </p:cNvSpPr>
              <p:nvPr/>
            </p:nvSpPr>
            <p:spPr bwMode="auto">
              <a:xfrm>
                <a:off x="3820139" y="6008089"/>
                <a:ext cx="358515" cy="365045"/>
              </a:xfrm>
              <a:custGeom>
                <a:avLst/>
                <a:gdLst>
                  <a:gd name="T0" fmla="*/ 64 w 165"/>
                  <a:gd name="T1" fmla="*/ 169 h 184"/>
                  <a:gd name="T2" fmla="*/ 82 w 165"/>
                  <a:gd name="T3" fmla="*/ 167 h 184"/>
                  <a:gd name="T4" fmla="*/ 111 w 165"/>
                  <a:gd name="T5" fmla="*/ 166 h 184"/>
                  <a:gd name="T6" fmla="*/ 119 w 165"/>
                  <a:gd name="T7" fmla="*/ 168 h 184"/>
                  <a:gd name="T8" fmla="*/ 160 w 165"/>
                  <a:gd name="T9" fmla="*/ 127 h 184"/>
                  <a:gd name="T10" fmla="*/ 161 w 165"/>
                  <a:gd name="T11" fmla="*/ 113 h 184"/>
                  <a:gd name="T12" fmla="*/ 159 w 165"/>
                  <a:gd name="T13" fmla="*/ 107 h 184"/>
                  <a:gd name="T14" fmla="*/ 135 w 165"/>
                  <a:gd name="T15" fmla="*/ 106 h 184"/>
                  <a:gd name="T16" fmla="*/ 125 w 165"/>
                  <a:gd name="T17" fmla="*/ 92 h 184"/>
                  <a:gd name="T18" fmla="*/ 115 w 165"/>
                  <a:gd name="T19" fmla="*/ 74 h 184"/>
                  <a:gd name="T20" fmla="*/ 100 w 165"/>
                  <a:gd name="T21" fmla="*/ 60 h 184"/>
                  <a:gd name="T22" fmla="*/ 82 w 165"/>
                  <a:gd name="T23" fmla="*/ 50 h 184"/>
                  <a:gd name="T24" fmla="*/ 65 w 165"/>
                  <a:gd name="T25" fmla="*/ 33 h 184"/>
                  <a:gd name="T26" fmla="*/ 34 w 165"/>
                  <a:gd name="T27" fmla="*/ 18 h 184"/>
                  <a:gd name="T28" fmla="*/ 15 w 165"/>
                  <a:gd name="T29" fmla="*/ 8 h 184"/>
                  <a:gd name="T30" fmla="*/ 7 w 165"/>
                  <a:gd name="T31" fmla="*/ 0 h 184"/>
                  <a:gd name="T32" fmla="*/ 7 w 165"/>
                  <a:gd name="T33" fmla="*/ 14 h 184"/>
                  <a:gd name="T34" fmla="*/ 14 w 165"/>
                  <a:gd name="T35" fmla="*/ 15 h 184"/>
                  <a:gd name="T36" fmla="*/ 2 w 165"/>
                  <a:gd name="T37" fmla="*/ 37 h 184"/>
                  <a:gd name="T38" fmla="*/ 9 w 165"/>
                  <a:gd name="T39" fmla="*/ 76 h 184"/>
                  <a:gd name="T40" fmla="*/ 30 w 165"/>
                  <a:gd name="T41" fmla="*/ 108 h 184"/>
                  <a:gd name="T42" fmla="*/ 46 w 165"/>
                  <a:gd name="T43" fmla="*/ 131 h 184"/>
                  <a:gd name="T44" fmla="*/ 35 w 165"/>
                  <a:gd name="T45" fmla="*/ 155 h 184"/>
                  <a:gd name="T46" fmla="*/ 46 w 165"/>
                  <a:gd name="T47" fmla="*/ 179 h 184"/>
                  <a:gd name="T48" fmla="*/ 52 w 165"/>
                  <a:gd name="T49" fmla="*/ 184 h 184"/>
                  <a:gd name="T50" fmla="*/ 52 w 165"/>
                  <a:gd name="T51" fmla="*/ 183 h 184"/>
                  <a:gd name="T52" fmla="*/ 64 w 165"/>
                  <a:gd name="T53" fmla="*/ 16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 h="184">
                    <a:moveTo>
                      <a:pt x="64" y="169"/>
                    </a:moveTo>
                    <a:cubicBezTo>
                      <a:pt x="67" y="165"/>
                      <a:pt x="73" y="167"/>
                      <a:pt x="82" y="167"/>
                    </a:cubicBezTo>
                    <a:cubicBezTo>
                      <a:pt x="91" y="166"/>
                      <a:pt x="111" y="164"/>
                      <a:pt x="111" y="166"/>
                    </a:cubicBezTo>
                    <a:cubicBezTo>
                      <a:pt x="111" y="168"/>
                      <a:pt x="111" y="173"/>
                      <a:pt x="119" y="168"/>
                    </a:cubicBezTo>
                    <a:cubicBezTo>
                      <a:pt x="126" y="163"/>
                      <a:pt x="159" y="137"/>
                      <a:pt x="160" y="127"/>
                    </a:cubicBezTo>
                    <a:cubicBezTo>
                      <a:pt x="161" y="117"/>
                      <a:pt x="157" y="118"/>
                      <a:pt x="161" y="113"/>
                    </a:cubicBezTo>
                    <a:cubicBezTo>
                      <a:pt x="165" y="108"/>
                      <a:pt x="163" y="106"/>
                      <a:pt x="159" y="107"/>
                    </a:cubicBezTo>
                    <a:cubicBezTo>
                      <a:pt x="156" y="108"/>
                      <a:pt x="139" y="110"/>
                      <a:pt x="135" y="106"/>
                    </a:cubicBezTo>
                    <a:cubicBezTo>
                      <a:pt x="131" y="102"/>
                      <a:pt x="122" y="96"/>
                      <a:pt x="125" y="92"/>
                    </a:cubicBezTo>
                    <a:cubicBezTo>
                      <a:pt x="128" y="89"/>
                      <a:pt x="116" y="80"/>
                      <a:pt x="115" y="74"/>
                    </a:cubicBezTo>
                    <a:cubicBezTo>
                      <a:pt x="115" y="68"/>
                      <a:pt x="107" y="62"/>
                      <a:pt x="100" y="60"/>
                    </a:cubicBezTo>
                    <a:cubicBezTo>
                      <a:pt x="94" y="59"/>
                      <a:pt x="85" y="57"/>
                      <a:pt x="82" y="50"/>
                    </a:cubicBezTo>
                    <a:cubicBezTo>
                      <a:pt x="79" y="42"/>
                      <a:pt x="73" y="37"/>
                      <a:pt x="65" y="33"/>
                    </a:cubicBezTo>
                    <a:cubicBezTo>
                      <a:pt x="58" y="28"/>
                      <a:pt x="37" y="23"/>
                      <a:pt x="34" y="18"/>
                    </a:cubicBezTo>
                    <a:cubicBezTo>
                      <a:pt x="31" y="12"/>
                      <a:pt x="16" y="12"/>
                      <a:pt x="15" y="8"/>
                    </a:cubicBezTo>
                    <a:cubicBezTo>
                      <a:pt x="15" y="6"/>
                      <a:pt x="16" y="1"/>
                      <a:pt x="7" y="0"/>
                    </a:cubicBezTo>
                    <a:cubicBezTo>
                      <a:pt x="10" y="2"/>
                      <a:pt x="7" y="11"/>
                      <a:pt x="7" y="14"/>
                    </a:cubicBezTo>
                    <a:cubicBezTo>
                      <a:pt x="6" y="18"/>
                      <a:pt x="11" y="15"/>
                      <a:pt x="14" y="15"/>
                    </a:cubicBezTo>
                    <a:cubicBezTo>
                      <a:pt x="17" y="15"/>
                      <a:pt x="4" y="32"/>
                      <a:pt x="2" y="37"/>
                    </a:cubicBezTo>
                    <a:cubicBezTo>
                      <a:pt x="0" y="41"/>
                      <a:pt x="5" y="70"/>
                      <a:pt x="9" y="76"/>
                    </a:cubicBezTo>
                    <a:cubicBezTo>
                      <a:pt x="13" y="82"/>
                      <a:pt x="26" y="102"/>
                      <a:pt x="30" y="108"/>
                    </a:cubicBezTo>
                    <a:cubicBezTo>
                      <a:pt x="34" y="115"/>
                      <a:pt x="42" y="125"/>
                      <a:pt x="46" y="131"/>
                    </a:cubicBezTo>
                    <a:cubicBezTo>
                      <a:pt x="50" y="137"/>
                      <a:pt x="35" y="150"/>
                      <a:pt x="35" y="155"/>
                    </a:cubicBezTo>
                    <a:cubicBezTo>
                      <a:pt x="35" y="160"/>
                      <a:pt x="39" y="171"/>
                      <a:pt x="46" y="179"/>
                    </a:cubicBezTo>
                    <a:cubicBezTo>
                      <a:pt x="47" y="182"/>
                      <a:pt x="49" y="183"/>
                      <a:pt x="52" y="184"/>
                    </a:cubicBezTo>
                    <a:cubicBezTo>
                      <a:pt x="52" y="184"/>
                      <a:pt x="52" y="183"/>
                      <a:pt x="52" y="183"/>
                    </a:cubicBezTo>
                    <a:cubicBezTo>
                      <a:pt x="57" y="175"/>
                      <a:pt x="61" y="174"/>
                      <a:pt x="64" y="169"/>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 name="Freeform 129"/>
              <p:cNvSpPr>
                <a:spLocks/>
              </p:cNvSpPr>
              <p:nvPr/>
            </p:nvSpPr>
            <p:spPr bwMode="auto">
              <a:xfrm>
                <a:off x="3580061" y="5999293"/>
                <a:ext cx="276890" cy="265354"/>
              </a:xfrm>
              <a:custGeom>
                <a:avLst/>
                <a:gdLst>
                  <a:gd name="T0" fmla="*/ 38 w 128"/>
                  <a:gd name="T1" fmla="*/ 33 h 133"/>
                  <a:gd name="T2" fmla="*/ 19 w 128"/>
                  <a:gd name="T3" fmla="*/ 48 h 133"/>
                  <a:gd name="T4" fmla="*/ 3 w 128"/>
                  <a:gd name="T5" fmla="*/ 66 h 133"/>
                  <a:gd name="T6" fmla="*/ 12 w 128"/>
                  <a:gd name="T7" fmla="*/ 69 h 133"/>
                  <a:gd name="T8" fmla="*/ 20 w 128"/>
                  <a:gd name="T9" fmla="*/ 83 h 133"/>
                  <a:gd name="T10" fmla="*/ 43 w 128"/>
                  <a:gd name="T11" fmla="*/ 113 h 133"/>
                  <a:gd name="T12" fmla="*/ 58 w 128"/>
                  <a:gd name="T13" fmla="*/ 128 h 133"/>
                  <a:gd name="T14" fmla="*/ 65 w 128"/>
                  <a:gd name="T15" fmla="*/ 119 h 133"/>
                  <a:gd name="T16" fmla="*/ 88 w 128"/>
                  <a:gd name="T17" fmla="*/ 93 h 133"/>
                  <a:gd name="T18" fmla="*/ 99 w 128"/>
                  <a:gd name="T19" fmla="*/ 82 h 133"/>
                  <a:gd name="T20" fmla="*/ 100 w 128"/>
                  <a:gd name="T21" fmla="*/ 75 h 133"/>
                  <a:gd name="T22" fmla="*/ 102 w 128"/>
                  <a:gd name="T23" fmla="*/ 70 h 133"/>
                  <a:gd name="T24" fmla="*/ 114 w 128"/>
                  <a:gd name="T25" fmla="*/ 58 h 133"/>
                  <a:gd name="T26" fmla="*/ 113 w 128"/>
                  <a:gd name="T27" fmla="*/ 41 h 133"/>
                  <a:gd name="T28" fmla="*/ 125 w 128"/>
                  <a:gd name="T29" fmla="*/ 19 h 133"/>
                  <a:gd name="T30" fmla="*/ 118 w 128"/>
                  <a:gd name="T31" fmla="*/ 18 h 133"/>
                  <a:gd name="T32" fmla="*/ 118 w 128"/>
                  <a:gd name="T33" fmla="*/ 4 h 133"/>
                  <a:gd name="T34" fmla="*/ 86 w 128"/>
                  <a:gd name="T35" fmla="*/ 2 h 133"/>
                  <a:gd name="T36" fmla="*/ 70 w 128"/>
                  <a:gd name="T37" fmla="*/ 10 h 133"/>
                  <a:gd name="T38" fmla="*/ 65 w 128"/>
                  <a:gd name="T39" fmla="*/ 7 h 133"/>
                  <a:gd name="T40" fmla="*/ 38 w 128"/>
                  <a:gd name="T41"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33">
                    <a:moveTo>
                      <a:pt x="38" y="33"/>
                    </a:moveTo>
                    <a:cubicBezTo>
                      <a:pt x="33" y="41"/>
                      <a:pt x="26" y="39"/>
                      <a:pt x="19" y="48"/>
                    </a:cubicBezTo>
                    <a:cubicBezTo>
                      <a:pt x="12" y="58"/>
                      <a:pt x="7" y="63"/>
                      <a:pt x="3" y="66"/>
                    </a:cubicBezTo>
                    <a:cubicBezTo>
                      <a:pt x="0" y="70"/>
                      <a:pt x="8" y="69"/>
                      <a:pt x="12" y="69"/>
                    </a:cubicBezTo>
                    <a:cubicBezTo>
                      <a:pt x="16" y="69"/>
                      <a:pt x="15" y="79"/>
                      <a:pt x="20" y="83"/>
                    </a:cubicBezTo>
                    <a:cubicBezTo>
                      <a:pt x="24" y="87"/>
                      <a:pt x="35" y="104"/>
                      <a:pt x="43" y="113"/>
                    </a:cubicBezTo>
                    <a:cubicBezTo>
                      <a:pt x="51" y="123"/>
                      <a:pt x="52" y="123"/>
                      <a:pt x="58" y="128"/>
                    </a:cubicBezTo>
                    <a:cubicBezTo>
                      <a:pt x="64" y="133"/>
                      <a:pt x="61" y="124"/>
                      <a:pt x="65" y="119"/>
                    </a:cubicBezTo>
                    <a:cubicBezTo>
                      <a:pt x="68" y="113"/>
                      <a:pt x="86" y="98"/>
                      <a:pt x="88" y="93"/>
                    </a:cubicBezTo>
                    <a:cubicBezTo>
                      <a:pt x="90" y="89"/>
                      <a:pt x="94" y="84"/>
                      <a:pt x="99" y="82"/>
                    </a:cubicBezTo>
                    <a:cubicBezTo>
                      <a:pt x="104" y="80"/>
                      <a:pt x="106" y="78"/>
                      <a:pt x="100" y="75"/>
                    </a:cubicBezTo>
                    <a:cubicBezTo>
                      <a:pt x="95" y="73"/>
                      <a:pt x="96" y="70"/>
                      <a:pt x="102" y="70"/>
                    </a:cubicBezTo>
                    <a:cubicBezTo>
                      <a:pt x="106" y="69"/>
                      <a:pt x="110" y="64"/>
                      <a:pt x="114" y="58"/>
                    </a:cubicBezTo>
                    <a:cubicBezTo>
                      <a:pt x="113" y="50"/>
                      <a:pt x="112" y="43"/>
                      <a:pt x="113" y="41"/>
                    </a:cubicBezTo>
                    <a:cubicBezTo>
                      <a:pt x="115" y="36"/>
                      <a:pt x="128" y="19"/>
                      <a:pt x="125" y="19"/>
                    </a:cubicBezTo>
                    <a:cubicBezTo>
                      <a:pt x="122" y="19"/>
                      <a:pt x="117" y="22"/>
                      <a:pt x="118" y="18"/>
                    </a:cubicBezTo>
                    <a:cubicBezTo>
                      <a:pt x="118" y="15"/>
                      <a:pt x="122" y="5"/>
                      <a:pt x="118" y="4"/>
                    </a:cubicBezTo>
                    <a:cubicBezTo>
                      <a:pt x="113" y="2"/>
                      <a:pt x="89" y="0"/>
                      <a:pt x="86" y="2"/>
                    </a:cubicBezTo>
                    <a:cubicBezTo>
                      <a:pt x="83" y="3"/>
                      <a:pt x="77" y="10"/>
                      <a:pt x="70" y="10"/>
                    </a:cubicBezTo>
                    <a:cubicBezTo>
                      <a:pt x="68" y="10"/>
                      <a:pt x="67" y="8"/>
                      <a:pt x="65" y="7"/>
                    </a:cubicBezTo>
                    <a:cubicBezTo>
                      <a:pt x="54" y="16"/>
                      <a:pt x="42" y="27"/>
                      <a:pt x="38" y="33"/>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 name="Freeform 130"/>
              <p:cNvSpPr>
                <a:spLocks/>
              </p:cNvSpPr>
              <p:nvPr/>
            </p:nvSpPr>
            <p:spPr bwMode="auto">
              <a:xfrm>
                <a:off x="3376796" y="6390726"/>
                <a:ext cx="235274" cy="260956"/>
              </a:xfrm>
              <a:custGeom>
                <a:avLst/>
                <a:gdLst>
                  <a:gd name="T0" fmla="*/ 94 w 108"/>
                  <a:gd name="T1" fmla="*/ 107 h 131"/>
                  <a:gd name="T2" fmla="*/ 90 w 108"/>
                  <a:gd name="T3" fmla="*/ 93 h 131"/>
                  <a:gd name="T4" fmla="*/ 100 w 108"/>
                  <a:gd name="T5" fmla="*/ 55 h 131"/>
                  <a:gd name="T6" fmla="*/ 106 w 108"/>
                  <a:gd name="T7" fmla="*/ 38 h 131"/>
                  <a:gd name="T8" fmla="*/ 94 w 108"/>
                  <a:gd name="T9" fmla="*/ 15 h 131"/>
                  <a:gd name="T10" fmla="*/ 56 w 108"/>
                  <a:gd name="T11" fmla="*/ 15 h 131"/>
                  <a:gd name="T12" fmla="*/ 23 w 108"/>
                  <a:gd name="T13" fmla="*/ 0 h 131"/>
                  <a:gd name="T14" fmla="*/ 17 w 108"/>
                  <a:gd name="T15" fmla="*/ 29 h 131"/>
                  <a:gd name="T16" fmla="*/ 1 w 108"/>
                  <a:gd name="T17" fmla="*/ 55 h 131"/>
                  <a:gd name="T18" fmla="*/ 16 w 108"/>
                  <a:gd name="T19" fmla="*/ 104 h 131"/>
                  <a:gd name="T20" fmla="*/ 12 w 108"/>
                  <a:gd name="T21" fmla="*/ 131 h 131"/>
                  <a:gd name="T22" fmla="*/ 13 w 108"/>
                  <a:gd name="T23" fmla="*/ 131 h 131"/>
                  <a:gd name="T24" fmla="*/ 28 w 108"/>
                  <a:gd name="T25" fmla="*/ 124 h 131"/>
                  <a:gd name="T26" fmla="*/ 44 w 108"/>
                  <a:gd name="T27" fmla="*/ 127 h 131"/>
                  <a:gd name="T28" fmla="*/ 54 w 108"/>
                  <a:gd name="T29" fmla="*/ 123 h 131"/>
                  <a:gd name="T30" fmla="*/ 60 w 108"/>
                  <a:gd name="T31" fmla="*/ 126 h 131"/>
                  <a:gd name="T32" fmla="*/ 69 w 108"/>
                  <a:gd name="T33" fmla="*/ 123 h 131"/>
                  <a:gd name="T34" fmla="*/ 72 w 108"/>
                  <a:gd name="T35" fmla="*/ 125 h 131"/>
                  <a:gd name="T36" fmla="*/ 94 w 108"/>
                  <a:gd name="T37" fmla="*/ 10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31">
                    <a:moveTo>
                      <a:pt x="94" y="107"/>
                    </a:moveTo>
                    <a:cubicBezTo>
                      <a:pt x="92" y="102"/>
                      <a:pt x="88" y="99"/>
                      <a:pt x="90" y="93"/>
                    </a:cubicBezTo>
                    <a:cubicBezTo>
                      <a:pt x="92" y="87"/>
                      <a:pt x="100" y="60"/>
                      <a:pt x="100" y="55"/>
                    </a:cubicBezTo>
                    <a:cubicBezTo>
                      <a:pt x="101" y="49"/>
                      <a:pt x="108" y="45"/>
                      <a:pt x="106" y="38"/>
                    </a:cubicBezTo>
                    <a:cubicBezTo>
                      <a:pt x="105" y="31"/>
                      <a:pt x="98" y="15"/>
                      <a:pt x="94" y="15"/>
                    </a:cubicBezTo>
                    <a:cubicBezTo>
                      <a:pt x="91" y="15"/>
                      <a:pt x="63" y="18"/>
                      <a:pt x="56" y="15"/>
                    </a:cubicBezTo>
                    <a:cubicBezTo>
                      <a:pt x="52" y="13"/>
                      <a:pt x="35" y="6"/>
                      <a:pt x="23" y="0"/>
                    </a:cubicBezTo>
                    <a:cubicBezTo>
                      <a:pt x="20" y="10"/>
                      <a:pt x="18" y="23"/>
                      <a:pt x="17" y="29"/>
                    </a:cubicBezTo>
                    <a:cubicBezTo>
                      <a:pt x="17" y="37"/>
                      <a:pt x="2" y="45"/>
                      <a:pt x="1" y="55"/>
                    </a:cubicBezTo>
                    <a:cubicBezTo>
                      <a:pt x="0" y="65"/>
                      <a:pt x="16" y="97"/>
                      <a:pt x="16" y="104"/>
                    </a:cubicBezTo>
                    <a:cubicBezTo>
                      <a:pt x="16" y="109"/>
                      <a:pt x="15" y="120"/>
                      <a:pt x="12" y="131"/>
                    </a:cubicBezTo>
                    <a:cubicBezTo>
                      <a:pt x="13" y="131"/>
                      <a:pt x="13" y="131"/>
                      <a:pt x="13" y="131"/>
                    </a:cubicBezTo>
                    <a:cubicBezTo>
                      <a:pt x="20" y="130"/>
                      <a:pt x="25" y="125"/>
                      <a:pt x="28" y="124"/>
                    </a:cubicBezTo>
                    <a:cubicBezTo>
                      <a:pt x="35" y="123"/>
                      <a:pt x="39" y="127"/>
                      <a:pt x="44" y="127"/>
                    </a:cubicBezTo>
                    <a:cubicBezTo>
                      <a:pt x="48" y="127"/>
                      <a:pt x="50" y="124"/>
                      <a:pt x="54" y="123"/>
                    </a:cubicBezTo>
                    <a:cubicBezTo>
                      <a:pt x="58" y="122"/>
                      <a:pt x="57" y="126"/>
                      <a:pt x="60" y="126"/>
                    </a:cubicBezTo>
                    <a:cubicBezTo>
                      <a:pt x="64" y="126"/>
                      <a:pt x="66" y="123"/>
                      <a:pt x="69" y="123"/>
                    </a:cubicBezTo>
                    <a:cubicBezTo>
                      <a:pt x="70" y="123"/>
                      <a:pt x="71" y="124"/>
                      <a:pt x="72" y="125"/>
                    </a:cubicBezTo>
                    <a:cubicBezTo>
                      <a:pt x="83" y="118"/>
                      <a:pt x="96" y="110"/>
                      <a:pt x="94" y="107"/>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 name="Freeform 131"/>
              <p:cNvSpPr>
                <a:spLocks/>
              </p:cNvSpPr>
              <p:nvPr/>
            </p:nvSpPr>
            <p:spPr bwMode="auto">
              <a:xfrm>
                <a:off x="3043889" y="6355541"/>
                <a:ext cx="368119" cy="403163"/>
              </a:xfrm>
              <a:custGeom>
                <a:avLst/>
                <a:gdLst>
                  <a:gd name="T0" fmla="*/ 112 w 170"/>
                  <a:gd name="T1" fmla="*/ 79 h 203"/>
                  <a:gd name="T2" fmla="*/ 119 w 170"/>
                  <a:gd name="T3" fmla="*/ 32 h 203"/>
                  <a:gd name="T4" fmla="*/ 93 w 170"/>
                  <a:gd name="T5" fmla="*/ 15 h 203"/>
                  <a:gd name="T6" fmla="*/ 43 w 170"/>
                  <a:gd name="T7" fmla="*/ 0 h 203"/>
                  <a:gd name="T8" fmla="*/ 38 w 170"/>
                  <a:gd name="T9" fmla="*/ 1 h 203"/>
                  <a:gd name="T10" fmla="*/ 20 w 170"/>
                  <a:gd name="T11" fmla="*/ 13 h 203"/>
                  <a:gd name="T12" fmla="*/ 23 w 170"/>
                  <a:gd name="T13" fmla="*/ 44 h 203"/>
                  <a:gd name="T14" fmla="*/ 34 w 170"/>
                  <a:gd name="T15" fmla="*/ 58 h 203"/>
                  <a:gd name="T16" fmla="*/ 23 w 170"/>
                  <a:gd name="T17" fmla="*/ 69 h 203"/>
                  <a:gd name="T18" fmla="*/ 22 w 170"/>
                  <a:gd name="T19" fmla="*/ 88 h 203"/>
                  <a:gd name="T20" fmla="*/ 4 w 170"/>
                  <a:gd name="T21" fmla="*/ 105 h 203"/>
                  <a:gd name="T22" fmla="*/ 20 w 170"/>
                  <a:gd name="T23" fmla="*/ 136 h 203"/>
                  <a:gd name="T24" fmla="*/ 43 w 170"/>
                  <a:gd name="T25" fmla="*/ 161 h 203"/>
                  <a:gd name="T26" fmla="*/ 49 w 170"/>
                  <a:gd name="T27" fmla="*/ 199 h 203"/>
                  <a:gd name="T28" fmla="*/ 105 w 170"/>
                  <a:gd name="T29" fmla="*/ 177 h 203"/>
                  <a:gd name="T30" fmla="*/ 135 w 170"/>
                  <a:gd name="T31" fmla="*/ 178 h 203"/>
                  <a:gd name="T32" fmla="*/ 148 w 170"/>
                  <a:gd name="T33" fmla="*/ 171 h 203"/>
                  <a:gd name="T34" fmla="*/ 155 w 170"/>
                  <a:gd name="T35" fmla="*/ 150 h 203"/>
                  <a:gd name="T36" fmla="*/ 166 w 170"/>
                  <a:gd name="T37" fmla="*/ 149 h 203"/>
                  <a:gd name="T38" fmla="*/ 170 w 170"/>
                  <a:gd name="T39" fmla="*/ 122 h 203"/>
                  <a:gd name="T40" fmla="*/ 158 w 170"/>
                  <a:gd name="T41" fmla="*/ 88 h 203"/>
                  <a:gd name="T42" fmla="*/ 138 w 170"/>
                  <a:gd name="T43" fmla="*/ 79 h 203"/>
                  <a:gd name="T44" fmla="*/ 112 w 170"/>
                  <a:gd name="T45" fmla="*/ 7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203">
                    <a:moveTo>
                      <a:pt x="112" y="79"/>
                    </a:moveTo>
                    <a:cubicBezTo>
                      <a:pt x="111" y="72"/>
                      <a:pt x="117" y="38"/>
                      <a:pt x="119" y="32"/>
                    </a:cubicBezTo>
                    <a:cubicBezTo>
                      <a:pt x="121" y="26"/>
                      <a:pt x="95" y="19"/>
                      <a:pt x="93" y="15"/>
                    </a:cubicBezTo>
                    <a:cubicBezTo>
                      <a:pt x="91" y="13"/>
                      <a:pt x="62" y="6"/>
                      <a:pt x="43" y="0"/>
                    </a:cubicBezTo>
                    <a:cubicBezTo>
                      <a:pt x="41" y="1"/>
                      <a:pt x="40" y="1"/>
                      <a:pt x="38" y="1"/>
                    </a:cubicBezTo>
                    <a:cubicBezTo>
                      <a:pt x="33" y="4"/>
                      <a:pt x="27" y="5"/>
                      <a:pt x="20" y="13"/>
                    </a:cubicBezTo>
                    <a:cubicBezTo>
                      <a:pt x="12" y="21"/>
                      <a:pt x="19" y="38"/>
                      <a:pt x="23" y="44"/>
                    </a:cubicBezTo>
                    <a:cubicBezTo>
                      <a:pt x="28" y="50"/>
                      <a:pt x="33" y="51"/>
                      <a:pt x="34" y="58"/>
                    </a:cubicBezTo>
                    <a:cubicBezTo>
                      <a:pt x="34" y="65"/>
                      <a:pt x="30" y="63"/>
                      <a:pt x="23" y="69"/>
                    </a:cubicBezTo>
                    <a:cubicBezTo>
                      <a:pt x="17" y="75"/>
                      <a:pt x="20" y="84"/>
                      <a:pt x="22" y="88"/>
                    </a:cubicBezTo>
                    <a:cubicBezTo>
                      <a:pt x="24" y="92"/>
                      <a:pt x="8" y="98"/>
                      <a:pt x="4" y="105"/>
                    </a:cubicBezTo>
                    <a:cubicBezTo>
                      <a:pt x="0" y="112"/>
                      <a:pt x="11" y="130"/>
                      <a:pt x="20" y="136"/>
                    </a:cubicBezTo>
                    <a:cubicBezTo>
                      <a:pt x="29" y="141"/>
                      <a:pt x="36" y="152"/>
                      <a:pt x="43" y="161"/>
                    </a:cubicBezTo>
                    <a:cubicBezTo>
                      <a:pt x="50" y="170"/>
                      <a:pt x="45" y="198"/>
                      <a:pt x="49" y="199"/>
                    </a:cubicBezTo>
                    <a:cubicBezTo>
                      <a:pt x="62" y="203"/>
                      <a:pt x="101" y="179"/>
                      <a:pt x="105" y="177"/>
                    </a:cubicBezTo>
                    <a:cubicBezTo>
                      <a:pt x="109" y="176"/>
                      <a:pt x="129" y="178"/>
                      <a:pt x="135" y="178"/>
                    </a:cubicBezTo>
                    <a:cubicBezTo>
                      <a:pt x="140" y="178"/>
                      <a:pt x="145" y="172"/>
                      <a:pt x="148" y="171"/>
                    </a:cubicBezTo>
                    <a:cubicBezTo>
                      <a:pt x="151" y="169"/>
                      <a:pt x="150" y="151"/>
                      <a:pt x="155" y="150"/>
                    </a:cubicBezTo>
                    <a:cubicBezTo>
                      <a:pt x="159" y="149"/>
                      <a:pt x="161" y="150"/>
                      <a:pt x="166" y="149"/>
                    </a:cubicBezTo>
                    <a:cubicBezTo>
                      <a:pt x="169" y="138"/>
                      <a:pt x="170" y="127"/>
                      <a:pt x="170" y="122"/>
                    </a:cubicBezTo>
                    <a:cubicBezTo>
                      <a:pt x="170" y="117"/>
                      <a:pt x="163" y="101"/>
                      <a:pt x="158" y="88"/>
                    </a:cubicBezTo>
                    <a:cubicBezTo>
                      <a:pt x="150" y="83"/>
                      <a:pt x="144" y="79"/>
                      <a:pt x="138" y="79"/>
                    </a:cubicBezTo>
                    <a:cubicBezTo>
                      <a:pt x="132" y="78"/>
                      <a:pt x="114" y="86"/>
                      <a:pt x="112" y="79"/>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5" name="Freeform 132"/>
              <p:cNvSpPr>
                <a:spLocks/>
              </p:cNvSpPr>
              <p:nvPr/>
            </p:nvSpPr>
            <p:spPr bwMode="auto">
              <a:xfrm>
                <a:off x="3136719" y="6079925"/>
                <a:ext cx="334507" cy="450075"/>
              </a:xfrm>
              <a:custGeom>
                <a:avLst/>
                <a:gdLst>
                  <a:gd name="T0" fmla="*/ 146 w 154"/>
                  <a:gd name="T1" fmla="*/ 98 h 227"/>
                  <a:gd name="T2" fmla="*/ 97 w 154"/>
                  <a:gd name="T3" fmla="*/ 55 h 227"/>
                  <a:gd name="T4" fmla="*/ 86 w 154"/>
                  <a:gd name="T5" fmla="*/ 12 h 227"/>
                  <a:gd name="T6" fmla="*/ 79 w 154"/>
                  <a:gd name="T7" fmla="*/ 6 h 227"/>
                  <a:gd name="T8" fmla="*/ 61 w 154"/>
                  <a:gd name="T9" fmla="*/ 11 h 227"/>
                  <a:gd name="T10" fmla="*/ 19 w 154"/>
                  <a:gd name="T11" fmla="*/ 11 h 227"/>
                  <a:gd name="T12" fmla="*/ 6 w 154"/>
                  <a:gd name="T13" fmla="*/ 10 h 227"/>
                  <a:gd name="T14" fmla="*/ 28 w 154"/>
                  <a:gd name="T15" fmla="*/ 39 h 227"/>
                  <a:gd name="T16" fmla="*/ 40 w 154"/>
                  <a:gd name="T17" fmla="*/ 108 h 227"/>
                  <a:gd name="T18" fmla="*/ 29 w 154"/>
                  <a:gd name="T19" fmla="*/ 119 h 227"/>
                  <a:gd name="T20" fmla="*/ 16 w 154"/>
                  <a:gd name="T21" fmla="*/ 131 h 227"/>
                  <a:gd name="T22" fmla="*/ 0 w 154"/>
                  <a:gd name="T23" fmla="*/ 139 h 227"/>
                  <a:gd name="T24" fmla="*/ 50 w 154"/>
                  <a:gd name="T25" fmla="*/ 154 h 227"/>
                  <a:gd name="T26" fmla="*/ 76 w 154"/>
                  <a:gd name="T27" fmla="*/ 171 h 227"/>
                  <a:gd name="T28" fmla="*/ 69 w 154"/>
                  <a:gd name="T29" fmla="*/ 218 h 227"/>
                  <a:gd name="T30" fmla="*/ 95 w 154"/>
                  <a:gd name="T31" fmla="*/ 218 h 227"/>
                  <a:gd name="T32" fmla="*/ 115 w 154"/>
                  <a:gd name="T33" fmla="*/ 227 h 227"/>
                  <a:gd name="T34" fmla="*/ 112 w 154"/>
                  <a:gd name="T35" fmla="*/ 212 h 227"/>
                  <a:gd name="T36" fmla="*/ 128 w 154"/>
                  <a:gd name="T37" fmla="*/ 186 h 227"/>
                  <a:gd name="T38" fmla="*/ 138 w 154"/>
                  <a:gd name="T39" fmla="*/ 150 h 227"/>
                  <a:gd name="T40" fmla="*/ 154 w 154"/>
                  <a:gd name="T41" fmla="*/ 123 h 227"/>
                  <a:gd name="T42" fmla="*/ 146 w 154"/>
                  <a:gd name="T43" fmla="*/ 9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227">
                    <a:moveTo>
                      <a:pt x="146" y="98"/>
                    </a:moveTo>
                    <a:cubicBezTo>
                      <a:pt x="141" y="93"/>
                      <a:pt x="104" y="70"/>
                      <a:pt x="97" y="55"/>
                    </a:cubicBezTo>
                    <a:cubicBezTo>
                      <a:pt x="90" y="39"/>
                      <a:pt x="91" y="18"/>
                      <a:pt x="86" y="12"/>
                    </a:cubicBezTo>
                    <a:cubicBezTo>
                      <a:pt x="84" y="10"/>
                      <a:pt x="82" y="8"/>
                      <a:pt x="79" y="6"/>
                    </a:cubicBezTo>
                    <a:cubicBezTo>
                      <a:pt x="74" y="9"/>
                      <a:pt x="65" y="10"/>
                      <a:pt x="61" y="11"/>
                    </a:cubicBezTo>
                    <a:cubicBezTo>
                      <a:pt x="54" y="13"/>
                      <a:pt x="30" y="13"/>
                      <a:pt x="19" y="11"/>
                    </a:cubicBezTo>
                    <a:cubicBezTo>
                      <a:pt x="8" y="8"/>
                      <a:pt x="1" y="0"/>
                      <a:pt x="6" y="10"/>
                    </a:cubicBezTo>
                    <a:cubicBezTo>
                      <a:pt x="10" y="20"/>
                      <a:pt x="17" y="24"/>
                      <a:pt x="28" y="39"/>
                    </a:cubicBezTo>
                    <a:cubicBezTo>
                      <a:pt x="39" y="53"/>
                      <a:pt x="38" y="101"/>
                      <a:pt x="40" y="108"/>
                    </a:cubicBezTo>
                    <a:cubicBezTo>
                      <a:pt x="42" y="116"/>
                      <a:pt x="37" y="117"/>
                      <a:pt x="29" y="119"/>
                    </a:cubicBezTo>
                    <a:cubicBezTo>
                      <a:pt x="21" y="122"/>
                      <a:pt x="19" y="123"/>
                      <a:pt x="16" y="131"/>
                    </a:cubicBezTo>
                    <a:cubicBezTo>
                      <a:pt x="13" y="136"/>
                      <a:pt x="6" y="138"/>
                      <a:pt x="0" y="139"/>
                    </a:cubicBezTo>
                    <a:cubicBezTo>
                      <a:pt x="19" y="145"/>
                      <a:pt x="48" y="152"/>
                      <a:pt x="50" y="154"/>
                    </a:cubicBezTo>
                    <a:cubicBezTo>
                      <a:pt x="52" y="158"/>
                      <a:pt x="78" y="165"/>
                      <a:pt x="76" y="171"/>
                    </a:cubicBezTo>
                    <a:cubicBezTo>
                      <a:pt x="74" y="177"/>
                      <a:pt x="68" y="211"/>
                      <a:pt x="69" y="218"/>
                    </a:cubicBezTo>
                    <a:cubicBezTo>
                      <a:pt x="71" y="225"/>
                      <a:pt x="89" y="217"/>
                      <a:pt x="95" y="218"/>
                    </a:cubicBezTo>
                    <a:cubicBezTo>
                      <a:pt x="101" y="218"/>
                      <a:pt x="107" y="222"/>
                      <a:pt x="115" y="227"/>
                    </a:cubicBezTo>
                    <a:cubicBezTo>
                      <a:pt x="113" y="220"/>
                      <a:pt x="112" y="215"/>
                      <a:pt x="112" y="212"/>
                    </a:cubicBezTo>
                    <a:cubicBezTo>
                      <a:pt x="113" y="202"/>
                      <a:pt x="128" y="194"/>
                      <a:pt x="128" y="186"/>
                    </a:cubicBezTo>
                    <a:cubicBezTo>
                      <a:pt x="129" y="178"/>
                      <a:pt x="133" y="155"/>
                      <a:pt x="138" y="150"/>
                    </a:cubicBezTo>
                    <a:cubicBezTo>
                      <a:pt x="143" y="144"/>
                      <a:pt x="154" y="133"/>
                      <a:pt x="154" y="123"/>
                    </a:cubicBezTo>
                    <a:cubicBezTo>
                      <a:pt x="154" y="114"/>
                      <a:pt x="150" y="103"/>
                      <a:pt x="146" y="98"/>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 name="Freeform 133"/>
              <p:cNvSpPr>
                <a:spLocks/>
              </p:cNvSpPr>
              <p:nvPr/>
            </p:nvSpPr>
            <p:spPr bwMode="auto">
              <a:xfrm>
                <a:off x="2946258" y="5134327"/>
                <a:ext cx="643407" cy="595214"/>
              </a:xfrm>
              <a:custGeom>
                <a:avLst/>
                <a:gdLst>
                  <a:gd name="T0" fmla="*/ 234 w 297"/>
                  <a:gd name="T1" fmla="*/ 250 h 300"/>
                  <a:gd name="T2" fmla="*/ 254 w 297"/>
                  <a:gd name="T3" fmla="*/ 219 h 300"/>
                  <a:gd name="T4" fmla="*/ 249 w 297"/>
                  <a:gd name="T5" fmla="*/ 213 h 300"/>
                  <a:gd name="T6" fmla="*/ 250 w 297"/>
                  <a:gd name="T7" fmla="*/ 196 h 300"/>
                  <a:gd name="T8" fmla="*/ 286 w 297"/>
                  <a:gd name="T9" fmla="*/ 167 h 300"/>
                  <a:gd name="T10" fmla="*/ 281 w 297"/>
                  <a:gd name="T11" fmla="*/ 149 h 300"/>
                  <a:gd name="T12" fmla="*/ 295 w 297"/>
                  <a:gd name="T13" fmla="*/ 120 h 300"/>
                  <a:gd name="T14" fmla="*/ 276 w 297"/>
                  <a:gd name="T15" fmla="*/ 104 h 300"/>
                  <a:gd name="T16" fmla="*/ 254 w 297"/>
                  <a:gd name="T17" fmla="*/ 91 h 300"/>
                  <a:gd name="T18" fmla="*/ 238 w 297"/>
                  <a:gd name="T19" fmla="*/ 68 h 300"/>
                  <a:gd name="T20" fmla="*/ 214 w 297"/>
                  <a:gd name="T21" fmla="*/ 49 h 300"/>
                  <a:gd name="T22" fmla="*/ 183 w 297"/>
                  <a:gd name="T23" fmla="*/ 65 h 300"/>
                  <a:gd name="T24" fmla="*/ 164 w 297"/>
                  <a:gd name="T25" fmla="*/ 72 h 300"/>
                  <a:gd name="T26" fmla="*/ 132 w 297"/>
                  <a:gd name="T27" fmla="*/ 44 h 300"/>
                  <a:gd name="T28" fmla="*/ 123 w 297"/>
                  <a:gd name="T29" fmla="*/ 31 h 300"/>
                  <a:gd name="T30" fmla="*/ 65 w 297"/>
                  <a:gd name="T31" fmla="*/ 11 h 300"/>
                  <a:gd name="T32" fmla="*/ 33 w 297"/>
                  <a:gd name="T33" fmla="*/ 1 h 300"/>
                  <a:gd name="T34" fmla="*/ 0 w 297"/>
                  <a:gd name="T35" fmla="*/ 14 h 300"/>
                  <a:gd name="T36" fmla="*/ 26 w 297"/>
                  <a:gd name="T37" fmla="*/ 33 h 300"/>
                  <a:gd name="T38" fmla="*/ 45 w 297"/>
                  <a:gd name="T39" fmla="*/ 63 h 300"/>
                  <a:gd name="T40" fmla="*/ 37 w 297"/>
                  <a:gd name="T41" fmla="*/ 80 h 300"/>
                  <a:gd name="T42" fmla="*/ 20 w 297"/>
                  <a:gd name="T43" fmla="*/ 104 h 300"/>
                  <a:gd name="T44" fmla="*/ 8 w 297"/>
                  <a:gd name="T45" fmla="*/ 129 h 300"/>
                  <a:gd name="T46" fmla="*/ 25 w 297"/>
                  <a:gd name="T47" fmla="*/ 156 h 300"/>
                  <a:gd name="T48" fmla="*/ 43 w 297"/>
                  <a:gd name="T49" fmla="*/ 170 h 300"/>
                  <a:gd name="T50" fmla="*/ 80 w 297"/>
                  <a:gd name="T51" fmla="*/ 176 h 300"/>
                  <a:gd name="T52" fmla="*/ 79 w 297"/>
                  <a:gd name="T53" fmla="*/ 209 h 300"/>
                  <a:gd name="T54" fmla="*/ 92 w 297"/>
                  <a:gd name="T55" fmla="*/ 239 h 300"/>
                  <a:gd name="T56" fmla="*/ 130 w 297"/>
                  <a:gd name="T57" fmla="*/ 259 h 300"/>
                  <a:gd name="T58" fmla="*/ 164 w 297"/>
                  <a:gd name="T59" fmla="*/ 298 h 300"/>
                  <a:gd name="T60" fmla="*/ 164 w 297"/>
                  <a:gd name="T61" fmla="*/ 300 h 300"/>
                  <a:gd name="T62" fmla="*/ 182 w 297"/>
                  <a:gd name="T63" fmla="*/ 295 h 300"/>
                  <a:gd name="T64" fmla="*/ 187 w 297"/>
                  <a:gd name="T65" fmla="*/ 265 h 300"/>
                  <a:gd name="T66" fmla="*/ 234 w 297"/>
                  <a:gd name="T67" fmla="*/ 25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7" h="300">
                    <a:moveTo>
                      <a:pt x="234" y="250"/>
                    </a:moveTo>
                    <a:cubicBezTo>
                      <a:pt x="236" y="246"/>
                      <a:pt x="244" y="229"/>
                      <a:pt x="254" y="219"/>
                    </a:cubicBezTo>
                    <a:cubicBezTo>
                      <a:pt x="252" y="217"/>
                      <a:pt x="251" y="216"/>
                      <a:pt x="249" y="213"/>
                    </a:cubicBezTo>
                    <a:cubicBezTo>
                      <a:pt x="246" y="206"/>
                      <a:pt x="246" y="199"/>
                      <a:pt x="250" y="196"/>
                    </a:cubicBezTo>
                    <a:cubicBezTo>
                      <a:pt x="254" y="193"/>
                      <a:pt x="287" y="170"/>
                      <a:pt x="286" y="167"/>
                    </a:cubicBezTo>
                    <a:cubicBezTo>
                      <a:pt x="286" y="164"/>
                      <a:pt x="278" y="155"/>
                      <a:pt x="281" y="149"/>
                    </a:cubicBezTo>
                    <a:cubicBezTo>
                      <a:pt x="285" y="142"/>
                      <a:pt x="297" y="124"/>
                      <a:pt x="295" y="120"/>
                    </a:cubicBezTo>
                    <a:cubicBezTo>
                      <a:pt x="293" y="116"/>
                      <a:pt x="281" y="107"/>
                      <a:pt x="276" y="104"/>
                    </a:cubicBezTo>
                    <a:cubicBezTo>
                      <a:pt x="270" y="101"/>
                      <a:pt x="257" y="97"/>
                      <a:pt x="254" y="91"/>
                    </a:cubicBezTo>
                    <a:cubicBezTo>
                      <a:pt x="251" y="86"/>
                      <a:pt x="246" y="72"/>
                      <a:pt x="238" y="68"/>
                    </a:cubicBezTo>
                    <a:cubicBezTo>
                      <a:pt x="231" y="64"/>
                      <a:pt x="224" y="47"/>
                      <a:pt x="214" y="49"/>
                    </a:cubicBezTo>
                    <a:cubicBezTo>
                      <a:pt x="205" y="51"/>
                      <a:pt x="188" y="64"/>
                      <a:pt x="183" y="65"/>
                    </a:cubicBezTo>
                    <a:cubicBezTo>
                      <a:pt x="179" y="66"/>
                      <a:pt x="166" y="72"/>
                      <a:pt x="164" y="72"/>
                    </a:cubicBezTo>
                    <a:cubicBezTo>
                      <a:pt x="162" y="72"/>
                      <a:pt x="134" y="47"/>
                      <a:pt x="132" y="44"/>
                    </a:cubicBezTo>
                    <a:cubicBezTo>
                      <a:pt x="130" y="41"/>
                      <a:pt x="126" y="32"/>
                      <a:pt x="123" y="31"/>
                    </a:cubicBezTo>
                    <a:cubicBezTo>
                      <a:pt x="119" y="30"/>
                      <a:pt x="70" y="16"/>
                      <a:pt x="65" y="11"/>
                    </a:cubicBezTo>
                    <a:cubicBezTo>
                      <a:pt x="60" y="7"/>
                      <a:pt x="48" y="0"/>
                      <a:pt x="33" y="1"/>
                    </a:cubicBezTo>
                    <a:cubicBezTo>
                      <a:pt x="26" y="1"/>
                      <a:pt x="13" y="7"/>
                      <a:pt x="0" y="14"/>
                    </a:cubicBezTo>
                    <a:cubicBezTo>
                      <a:pt x="10" y="21"/>
                      <a:pt x="21" y="29"/>
                      <a:pt x="26" y="33"/>
                    </a:cubicBezTo>
                    <a:cubicBezTo>
                      <a:pt x="35" y="39"/>
                      <a:pt x="42" y="55"/>
                      <a:pt x="45" y="63"/>
                    </a:cubicBezTo>
                    <a:cubicBezTo>
                      <a:pt x="48" y="71"/>
                      <a:pt x="44" y="75"/>
                      <a:pt x="37" y="80"/>
                    </a:cubicBezTo>
                    <a:cubicBezTo>
                      <a:pt x="31" y="84"/>
                      <a:pt x="23" y="93"/>
                      <a:pt x="20" y="104"/>
                    </a:cubicBezTo>
                    <a:cubicBezTo>
                      <a:pt x="16" y="115"/>
                      <a:pt x="7" y="122"/>
                      <a:pt x="8" y="129"/>
                    </a:cubicBezTo>
                    <a:cubicBezTo>
                      <a:pt x="9" y="136"/>
                      <a:pt x="19" y="150"/>
                      <a:pt x="25" y="156"/>
                    </a:cubicBezTo>
                    <a:cubicBezTo>
                      <a:pt x="32" y="161"/>
                      <a:pt x="39" y="172"/>
                      <a:pt x="43" y="170"/>
                    </a:cubicBezTo>
                    <a:cubicBezTo>
                      <a:pt x="48" y="167"/>
                      <a:pt x="77" y="174"/>
                      <a:pt x="80" y="176"/>
                    </a:cubicBezTo>
                    <a:cubicBezTo>
                      <a:pt x="84" y="178"/>
                      <a:pt x="74" y="202"/>
                      <a:pt x="79" y="209"/>
                    </a:cubicBezTo>
                    <a:cubicBezTo>
                      <a:pt x="83" y="216"/>
                      <a:pt x="83" y="218"/>
                      <a:pt x="92" y="239"/>
                    </a:cubicBezTo>
                    <a:cubicBezTo>
                      <a:pt x="101" y="259"/>
                      <a:pt x="121" y="259"/>
                      <a:pt x="130" y="259"/>
                    </a:cubicBezTo>
                    <a:cubicBezTo>
                      <a:pt x="138" y="259"/>
                      <a:pt x="162" y="293"/>
                      <a:pt x="164" y="298"/>
                    </a:cubicBezTo>
                    <a:cubicBezTo>
                      <a:pt x="164" y="299"/>
                      <a:pt x="164" y="299"/>
                      <a:pt x="164" y="300"/>
                    </a:cubicBezTo>
                    <a:cubicBezTo>
                      <a:pt x="172" y="297"/>
                      <a:pt x="180" y="295"/>
                      <a:pt x="182" y="295"/>
                    </a:cubicBezTo>
                    <a:cubicBezTo>
                      <a:pt x="185" y="284"/>
                      <a:pt x="185" y="270"/>
                      <a:pt x="187" y="265"/>
                    </a:cubicBezTo>
                    <a:cubicBezTo>
                      <a:pt x="189" y="259"/>
                      <a:pt x="230" y="256"/>
                      <a:pt x="234" y="250"/>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 name="Freeform 134"/>
              <p:cNvSpPr>
                <a:spLocks/>
              </p:cNvSpPr>
              <p:nvPr/>
            </p:nvSpPr>
            <p:spPr bwMode="auto">
              <a:xfrm>
                <a:off x="3191137" y="5569741"/>
                <a:ext cx="529770" cy="718362"/>
              </a:xfrm>
              <a:custGeom>
                <a:avLst/>
                <a:gdLst>
                  <a:gd name="T0" fmla="*/ 222 w 244"/>
                  <a:gd name="T1" fmla="*/ 189 h 362"/>
                  <a:gd name="T2" fmla="*/ 229 w 244"/>
                  <a:gd name="T3" fmla="*/ 179 h 362"/>
                  <a:gd name="T4" fmla="*/ 225 w 244"/>
                  <a:gd name="T5" fmla="*/ 150 h 362"/>
                  <a:gd name="T6" fmla="*/ 218 w 244"/>
                  <a:gd name="T7" fmla="*/ 162 h 362"/>
                  <a:gd name="T8" fmla="*/ 205 w 244"/>
                  <a:gd name="T9" fmla="*/ 152 h 362"/>
                  <a:gd name="T10" fmla="*/ 190 w 244"/>
                  <a:gd name="T11" fmla="*/ 138 h 362"/>
                  <a:gd name="T12" fmla="*/ 183 w 244"/>
                  <a:gd name="T13" fmla="*/ 114 h 362"/>
                  <a:gd name="T14" fmla="*/ 183 w 244"/>
                  <a:gd name="T15" fmla="*/ 106 h 362"/>
                  <a:gd name="T16" fmla="*/ 203 w 244"/>
                  <a:gd name="T17" fmla="*/ 80 h 362"/>
                  <a:gd name="T18" fmla="*/ 194 w 244"/>
                  <a:gd name="T19" fmla="*/ 64 h 362"/>
                  <a:gd name="T20" fmla="*/ 171 w 244"/>
                  <a:gd name="T21" fmla="*/ 56 h 362"/>
                  <a:gd name="T22" fmla="*/ 149 w 244"/>
                  <a:gd name="T23" fmla="*/ 7 h 362"/>
                  <a:gd name="T24" fmla="*/ 141 w 244"/>
                  <a:gd name="T25" fmla="*/ 0 h 362"/>
                  <a:gd name="T26" fmla="*/ 121 w 244"/>
                  <a:gd name="T27" fmla="*/ 31 h 362"/>
                  <a:gd name="T28" fmla="*/ 74 w 244"/>
                  <a:gd name="T29" fmla="*/ 46 h 362"/>
                  <a:gd name="T30" fmla="*/ 69 w 244"/>
                  <a:gd name="T31" fmla="*/ 76 h 362"/>
                  <a:gd name="T32" fmla="*/ 51 w 244"/>
                  <a:gd name="T33" fmla="*/ 81 h 362"/>
                  <a:gd name="T34" fmla="*/ 43 w 244"/>
                  <a:gd name="T35" fmla="*/ 95 h 362"/>
                  <a:gd name="T36" fmla="*/ 54 w 244"/>
                  <a:gd name="T37" fmla="*/ 145 h 362"/>
                  <a:gd name="T38" fmla="*/ 34 w 244"/>
                  <a:gd name="T39" fmla="*/ 149 h 362"/>
                  <a:gd name="T40" fmla="*/ 0 w 244"/>
                  <a:gd name="T41" fmla="*/ 181 h 362"/>
                  <a:gd name="T42" fmla="*/ 30 w 244"/>
                  <a:gd name="T43" fmla="*/ 212 h 362"/>
                  <a:gd name="T44" fmla="*/ 42 w 244"/>
                  <a:gd name="T45" fmla="*/ 240 h 362"/>
                  <a:gd name="T46" fmla="*/ 57 w 244"/>
                  <a:gd name="T47" fmla="*/ 255 h 362"/>
                  <a:gd name="T48" fmla="*/ 54 w 244"/>
                  <a:gd name="T49" fmla="*/ 263 h 362"/>
                  <a:gd name="T50" fmla="*/ 61 w 244"/>
                  <a:gd name="T51" fmla="*/ 269 h 362"/>
                  <a:gd name="T52" fmla="*/ 72 w 244"/>
                  <a:gd name="T53" fmla="*/ 312 h 362"/>
                  <a:gd name="T54" fmla="*/ 121 w 244"/>
                  <a:gd name="T55" fmla="*/ 355 h 362"/>
                  <a:gd name="T56" fmla="*/ 125 w 244"/>
                  <a:gd name="T57" fmla="*/ 362 h 362"/>
                  <a:gd name="T58" fmla="*/ 159 w 244"/>
                  <a:gd name="T59" fmla="*/ 346 h 362"/>
                  <a:gd name="T60" fmla="*/ 173 w 244"/>
                  <a:gd name="T61" fmla="*/ 330 h 362"/>
                  <a:gd name="T62" fmla="*/ 187 w 244"/>
                  <a:gd name="T63" fmla="*/ 327 h 362"/>
                  <a:gd name="T64" fmla="*/ 205 w 244"/>
                  <a:gd name="T65" fmla="*/ 308 h 362"/>
                  <a:gd name="T66" fmla="*/ 199 w 244"/>
                  <a:gd name="T67" fmla="*/ 300 h 362"/>
                  <a:gd name="T68" fmla="*/ 191 w 244"/>
                  <a:gd name="T69" fmla="*/ 286 h 362"/>
                  <a:gd name="T70" fmla="*/ 182 w 244"/>
                  <a:gd name="T71" fmla="*/ 283 h 362"/>
                  <a:gd name="T72" fmla="*/ 198 w 244"/>
                  <a:gd name="T73" fmla="*/ 265 h 362"/>
                  <a:gd name="T74" fmla="*/ 217 w 244"/>
                  <a:gd name="T75" fmla="*/ 250 h 362"/>
                  <a:gd name="T76" fmla="*/ 244 w 244"/>
                  <a:gd name="T77" fmla="*/ 224 h 362"/>
                  <a:gd name="T78" fmla="*/ 222 w 244"/>
                  <a:gd name="T79" fmla="*/ 189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4" h="362">
                    <a:moveTo>
                      <a:pt x="222" y="189"/>
                    </a:moveTo>
                    <a:cubicBezTo>
                      <a:pt x="222" y="183"/>
                      <a:pt x="227" y="185"/>
                      <a:pt x="229" y="179"/>
                    </a:cubicBezTo>
                    <a:cubicBezTo>
                      <a:pt x="230" y="173"/>
                      <a:pt x="226" y="147"/>
                      <a:pt x="225" y="150"/>
                    </a:cubicBezTo>
                    <a:cubicBezTo>
                      <a:pt x="223" y="154"/>
                      <a:pt x="222" y="162"/>
                      <a:pt x="218" y="162"/>
                    </a:cubicBezTo>
                    <a:cubicBezTo>
                      <a:pt x="215" y="161"/>
                      <a:pt x="211" y="160"/>
                      <a:pt x="205" y="152"/>
                    </a:cubicBezTo>
                    <a:cubicBezTo>
                      <a:pt x="199" y="145"/>
                      <a:pt x="190" y="144"/>
                      <a:pt x="190" y="138"/>
                    </a:cubicBezTo>
                    <a:cubicBezTo>
                      <a:pt x="190" y="134"/>
                      <a:pt x="185" y="123"/>
                      <a:pt x="183" y="114"/>
                    </a:cubicBezTo>
                    <a:cubicBezTo>
                      <a:pt x="183" y="111"/>
                      <a:pt x="182" y="108"/>
                      <a:pt x="183" y="106"/>
                    </a:cubicBezTo>
                    <a:cubicBezTo>
                      <a:pt x="185" y="99"/>
                      <a:pt x="204" y="91"/>
                      <a:pt x="203" y="80"/>
                    </a:cubicBezTo>
                    <a:cubicBezTo>
                      <a:pt x="203" y="69"/>
                      <a:pt x="196" y="68"/>
                      <a:pt x="194" y="64"/>
                    </a:cubicBezTo>
                    <a:cubicBezTo>
                      <a:pt x="192" y="61"/>
                      <a:pt x="171" y="58"/>
                      <a:pt x="171" y="56"/>
                    </a:cubicBezTo>
                    <a:cubicBezTo>
                      <a:pt x="171" y="53"/>
                      <a:pt x="155" y="13"/>
                      <a:pt x="149" y="7"/>
                    </a:cubicBezTo>
                    <a:cubicBezTo>
                      <a:pt x="146" y="3"/>
                      <a:pt x="143" y="2"/>
                      <a:pt x="141" y="0"/>
                    </a:cubicBezTo>
                    <a:cubicBezTo>
                      <a:pt x="131" y="10"/>
                      <a:pt x="123" y="27"/>
                      <a:pt x="121" y="31"/>
                    </a:cubicBezTo>
                    <a:cubicBezTo>
                      <a:pt x="117" y="37"/>
                      <a:pt x="76" y="40"/>
                      <a:pt x="74" y="46"/>
                    </a:cubicBezTo>
                    <a:cubicBezTo>
                      <a:pt x="72" y="51"/>
                      <a:pt x="72" y="65"/>
                      <a:pt x="69" y="76"/>
                    </a:cubicBezTo>
                    <a:cubicBezTo>
                      <a:pt x="67" y="76"/>
                      <a:pt x="59" y="78"/>
                      <a:pt x="51" y="81"/>
                    </a:cubicBezTo>
                    <a:cubicBezTo>
                      <a:pt x="50" y="85"/>
                      <a:pt x="38" y="88"/>
                      <a:pt x="43" y="95"/>
                    </a:cubicBezTo>
                    <a:cubicBezTo>
                      <a:pt x="48" y="103"/>
                      <a:pt x="54" y="142"/>
                      <a:pt x="54" y="145"/>
                    </a:cubicBezTo>
                    <a:cubicBezTo>
                      <a:pt x="55" y="149"/>
                      <a:pt x="39" y="145"/>
                      <a:pt x="34" y="149"/>
                    </a:cubicBezTo>
                    <a:cubicBezTo>
                      <a:pt x="28" y="152"/>
                      <a:pt x="0" y="179"/>
                      <a:pt x="0" y="181"/>
                    </a:cubicBezTo>
                    <a:cubicBezTo>
                      <a:pt x="0" y="182"/>
                      <a:pt x="24" y="200"/>
                      <a:pt x="30" y="212"/>
                    </a:cubicBezTo>
                    <a:cubicBezTo>
                      <a:pt x="35" y="223"/>
                      <a:pt x="30" y="232"/>
                      <a:pt x="42" y="240"/>
                    </a:cubicBezTo>
                    <a:cubicBezTo>
                      <a:pt x="55" y="249"/>
                      <a:pt x="53" y="246"/>
                      <a:pt x="57" y="255"/>
                    </a:cubicBezTo>
                    <a:cubicBezTo>
                      <a:pt x="59" y="259"/>
                      <a:pt x="57" y="261"/>
                      <a:pt x="54" y="263"/>
                    </a:cubicBezTo>
                    <a:cubicBezTo>
                      <a:pt x="57" y="265"/>
                      <a:pt x="59" y="267"/>
                      <a:pt x="61" y="269"/>
                    </a:cubicBezTo>
                    <a:cubicBezTo>
                      <a:pt x="66" y="275"/>
                      <a:pt x="65" y="296"/>
                      <a:pt x="72" y="312"/>
                    </a:cubicBezTo>
                    <a:cubicBezTo>
                      <a:pt x="79" y="327"/>
                      <a:pt x="116" y="350"/>
                      <a:pt x="121" y="355"/>
                    </a:cubicBezTo>
                    <a:cubicBezTo>
                      <a:pt x="122" y="357"/>
                      <a:pt x="124" y="359"/>
                      <a:pt x="125" y="362"/>
                    </a:cubicBezTo>
                    <a:cubicBezTo>
                      <a:pt x="138" y="357"/>
                      <a:pt x="153" y="349"/>
                      <a:pt x="159" y="346"/>
                    </a:cubicBezTo>
                    <a:cubicBezTo>
                      <a:pt x="168" y="341"/>
                      <a:pt x="171" y="335"/>
                      <a:pt x="173" y="330"/>
                    </a:cubicBezTo>
                    <a:cubicBezTo>
                      <a:pt x="176" y="325"/>
                      <a:pt x="182" y="327"/>
                      <a:pt x="187" y="327"/>
                    </a:cubicBezTo>
                    <a:cubicBezTo>
                      <a:pt x="191" y="327"/>
                      <a:pt x="197" y="318"/>
                      <a:pt x="205" y="308"/>
                    </a:cubicBezTo>
                    <a:cubicBezTo>
                      <a:pt x="203" y="304"/>
                      <a:pt x="200" y="301"/>
                      <a:pt x="199" y="300"/>
                    </a:cubicBezTo>
                    <a:cubicBezTo>
                      <a:pt x="194" y="296"/>
                      <a:pt x="195" y="286"/>
                      <a:pt x="191" y="286"/>
                    </a:cubicBezTo>
                    <a:cubicBezTo>
                      <a:pt x="187" y="286"/>
                      <a:pt x="179" y="287"/>
                      <a:pt x="182" y="283"/>
                    </a:cubicBezTo>
                    <a:cubicBezTo>
                      <a:pt x="186" y="280"/>
                      <a:pt x="191" y="275"/>
                      <a:pt x="198" y="265"/>
                    </a:cubicBezTo>
                    <a:cubicBezTo>
                      <a:pt x="205" y="256"/>
                      <a:pt x="212" y="258"/>
                      <a:pt x="217" y="250"/>
                    </a:cubicBezTo>
                    <a:cubicBezTo>
                      <a:pt x="221" y="244"/>
                      <a:pt x="233" y="233"/>
                      <a:pt x="244" y="224"/>
                    </a:cubicBezTo>
                    <a:cubicBezTo>
                      <a:pt x="235" y="216"/>
                      <a:pt x="222" y="195"/>
                      <a:pt x="222" y="189"/>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 name="Freeform 135"/>
              <p:cNvSpPr>
                <a:spLocks/>
              </p:cNvSpPr>
              <p:nvPr/>
            </p:nvSpPr>
            <p:spPr bwMode="auto">
              <a:xfrm>
                <a:off x="3565657" y="6373135"/>
                <a:ext cx="528170" cy="362113"/>
              </a:xfrm>
              <a:custGeom>
                <a:avLst/>
                <a:gdLst>
                  <a:gd name="T0" fmla="*/ 129 w 243"/>
                  <a:gd name="T1" fmla="*/ 23 h 182"/>
                  <a:gd name="T2" fmla="*/ 118 w 243"/>
                  <a:gd name="T3" fmla="*/ 39 h 182"/>
                  <a:gd name="T4" fmla="*/ 108 w 243"/>
                  <a:gd name="T5" fmla="*/ 31 h 182"/>
                  <a:gd name="T6" fmla="*/ 80 w 243"/>
                  <a:gd name="T7" fmla="*/ 59 h 182"/>
                  <a:gd name="T8" fmla="*/ 66 w 243"/>
                  <a:gd name="T9" fmla="*/ 96 h 182"/>
                  <a:gd name="T10" fmla="*/ 55 w 243"/>
                  <a:gd name="T11" fmla="*/ 100 h 182"/>
                  <a:gd name="T12" fmla="*/ 42 w 243"/>
                  <a:gd name="T13" fmla="*/ 113 h 182"/>
                  <a:gd name="T14" fmla="*/ 24 w 243"/>
                  <a:gd name="T15" fmla="*/ 121 h 182"/>
                  <a:gd name="T16" fmla="*/ 0 w 243"/>
                  <a:gd name="T17" fmla="*/ 139 h 182"/>
                  <a:gd name="T18" fmla="*/ 7 w 243"/>
                  <a:gd name="T19" fmla="*/ 149 h 182"/>
                  <a:gd name="T20" fmla="*/ 35 w 243"/>
                  <a:gd name="T21" fmla="*/ 156 h 182"/>
                  <a:gd name="T22" fmla="*/ 64 w 243"/>
                  <a:gd name="T23" fmla="*/ 158 h 182"/>
                  <a:gd name="T24" fmla="*/ 64 w 243"/>
                  <a:gd name="T25" fmla="*/ 178 h 182"/>
                  <a:gd name="T26" fmla="*/ 104 w 243"/>
                  <a:gd name="T27" fmla="*/ 180 h 182"/>
                  <a:gd name="T28" fmla="*/ 139 w 243"/>
                  <a:gd name="T29" fmla="*/ 162 h 182"/>
                  <a:gd name="T30" fmla="*/ 158 w 243"/>
                  <a:gd name="T31" fmla="*/ 165 h 182"/>
                  <a:gd name="T32" fmla="*/ 174 w 243"/>
                  <a:gd name="T33" fmla="*/ 152 h 182"/>
                  <a:gd name="T34" fmla="*/ 204 w 243"/>
                  <a:gd name="T35" fmla="*/ 158 h 182"/>
                  <a:gd name="T36" fmla="*/ 219 w 243"/>
                  <a:gd name="T37" fmla="*/ 134 h 182"/>
                  <a:gd name="T38" fmla="*/ 228 w 243"/>
                  <a:gd name="T39" fmla="*/ 101 h 182"/>
                  <a:gd name="T40" fmla="*/ 239 w 243"/>
                  <a:gd name="T41" fmla="*/ 92 h 182"/>
                  <a:gd name="T42" fmla="*/ 242 w 243"/>
                  <a:gd name="T43" fmla="*/ 58 h 182"/>
                  <a:gd name="T44" fmla="*/ 219 w 243"/>
                  <a:gd name="T45" fmla="*/ 35 h 182"/>
                  <a:gd name="T46" fmla="*/ 198 w 243"/>
                  <a:gd name="T47" fmla="*/ 37 h 182"/>
                  <a:gd name="T48" fmla="*/ 185 w 243"/>
                  <a:gd name="T49" fmla="*/ 5 h 182"/>
                  <a:gd name="T50" fmla="*/ 169 w 243"/>
                  <a:gd name="T51" fmla="*/ 0 h 182"/>
                  <a:gd name="T52" fmla="*/ 129 w 243"/>
                  <a:gd name="T53" fmla="*/ 2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182">
                    <a:moveTo>
                      <a:pt x="129" y="23"/>
                    </a:moveTo>
                    <a:cubicBezTo>
                      <a:pt x="122" y="27"/>
                      <a:pt x="124" y="33"/>
                      <a:pt x="118" y="39"/>
                    </a:cubicBezTo>
                    <a:cubicBezTo>
                      <a:pt x="113" y="45"/>
                      <a:pt x="111" y="27"/>
                      <a:pt x="108" y="31"/>
                    </a:cubicBezTo>
                    <a:cubicBezTo>
                      <a:pt x="106" y="35"/>
                      <a:pt x="87" y="53"/>
                      <a:pt x="80" y="59"/>
                    </a:cubicBezTo>
                    <a:cubicBezTo>
                      <a:pt x="73" y="65"/>
                      <a:pt x="69" y="91"/>
                      <a:pt x="66" y="96"/>
                    </a:cubicBezTo>
                    <a:cubicBezTo>
                      <a:pt x="63" y="101"/>
                      <a:pt x="60" y="98"/>
                      <a:pt x="55" y="100"/>
                    </a:cubicBezTo>
                    <a:cubicBezTo>
                      <a:pt x="50" y="103"/>
                      <a:pt x="44" y="110"/>
                      <a:pt x="42" y="113"/>
                    </a:cubicBezTo>
                    <a:cubicBezTo>
                      <a:pt x="40" y="116"/>
                      <a:pt x="30" y="115"/>
                      <a:pt x="24" y="121"/>
                    </a:cubicBezTo>
                    <a:cubicBezTo>
                      <a:pt x="21" y="124"/>
                      <a:pt x="9" y="132"/>
                      <a:pt x="0" y="139"/>
                    </a:cubicBezTo>
                    <a:cubicBezTo>
                      <a:pt x="2" y="142"/>
                      <a:pt x="5" y="147"/>
                      <a:pt x="7" y="149"/>
                    </a:cubicBezTo>
                    <a:cubicBezTo>
                      <a:pt x="9" y="152"/>
                      <a:pt x="27" y="156"/>
                      <a:pt x="35" y="156"/>
                    </a:cubicBezTo>
                    <a:cubicBezTo>
                      <a:pt x="43" y="156"/>
                      <a:pt x="60" y="155"/>
                      <a:pt x="64" y="158"/>
                    </a:cubicBezTo>
                    <a:cubicBezTo>
                      <a:pt x="69" y="162"/>
                      <a:pt x="61" y="173"/>
                      <a:pt x="64" y="178"/>
                    </a:cubicBezTo>
                    <a:cubicBezTo>
                      <a:pt x="67" y="182"/>
                      <a:pt x="97" y="180"/>
                      <a:pt x="104" y="180"/>
                    </a:cubicBezTo>
                    <a:cubicBezTo>
                      <a:pt x="112" y="180"/>
                      <a:pt x="131" y="167"/>
                      <a:pt x="139" y="162"/>
                    </a:cubicBezTo>
                    <a:cubicBezTo>
                      <a:pt x="147" y="158"/>
                      <a:pt x="153" y="164"/>
                      <a:pt x="158" y="165"/>
                    </a:cubicBezTo>
                    <a:cubicBezTo>
                      <a:pt x="162" y="166"/>
                      <a:pt x="164" y="156"/>
                      <a:pt x="174" y="152"/>
                    </a:cubicBezTo>
                    <a:cubicBezTo>
                      <a:pt x="184" y="148"/>
                      <a:pt x="198" y="155"/>
                      <a:pt x="204" y="158"/>
                    </a:cubicBezTo>
                    <a:cubicBezTo>
                      <a:pt x="211" y="160"/>
                      <a:pt x="217" y="138"/>
                      <a:pt x="219" y="134"/>
                    </a:cubicBezTo>
                    <a:cubicBezTo>
                      <a:pt x="220" y="129"/>
                      <a:pt x="223" y="103"/>
                      <a:pt x="228" y="101"/>
                    </a:cubicBezTo>
                    <a:cubicBezTo>
                      <a:pt x="232" y="100"/>
                      <a:pt x="234" y="95"/>
                      <a:pt x="239" y="92"/>
                    </a:cubicBezTo>
                    <a:cubicBezTo>
                      <a:pt x="240" y="79"/>
                      <a:pt x="241" y="64"/>
                      <a:pt x="242" y="58"/>
                    </a:cubicBezTo>
                    <a:cubicBezTo>
                      <a:pt x="243" y="48"/>
                      <a:pt x="228" y="39"/>
                      <a:pt x="219" y="35"/>
                    </a:cubicBezTo>
                    <a:cubicBezTo>
                      <a:pt x="209" y="30"/>
                      <a:pt x="202" y="43"/>
                      <a:pt x="198" y="37"/>
                    </a:cubicBezTo>
                    <a:cubicBezTo>
                      <a:pt x="195" y="31"/>
                      <a:pt x="192" y="9"/>
                      <a:pt x="185" y="5"/>
                    </a:cubicBezTo>
                    <a:cubicBezTo>
                      <a:pt x="180" y="2"/>
                      <a:pt x="174" y="3"/>
                      <a:pt x="169" y="0"/>
                    </a:cubicBezTo>
                    <a:cubicBezTo>
                      <a:pt x="162" y="8"/>
                      <a:pt x="136" y="19"/>
                      <a:pt x="129" y="23"/>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9" name="Freeform 136"/>
              <p:cNvSpPr>
                <a:spLocks/>
              </p:cNvSpPr>
              <p:nvPr/>
            </p:nvSpPr>
            <p:spPr bwMode="auto">
              <a:xfrm>
                <a:off x="3428013" y="6115110"/>
                <a:ext cx="504161" cy="536572"/>
              </a:xfrm>
              <a:custGeom>
                <a:avLst/>
                <a:gdLst>
                  <a:gd name="T0" fmla="*/ 227 w 233"/>
                  <a:gd name="T1" fmla="*/ 125 h 270"/>
                  <a:gd name="T2" fmla="*/ 216 w 233"/>
                  <a:gd name="T3" fmla="*/ 101 h 270"/>
                  <a:gd name="T4" fmla="*/ 227 w 233"/>
                  <a:gd name="T5" fmla="*/ 77 h 270"/>
                  <a:gd name="T6" fmla="*/ 211 w 233"/>
                  <a:gd name="T7" fmla="*/ 54 h 270"/>
                  <a:gd name="T8" fmla="*/ 190 w 233"/>
                  <a:gd name="T9" fmla="*/ 22 h 270"/>
                  <a:gd name="T10" fmla="*/ 184 w 233"/>
                  <a:gd name="T11" fmla="*/ 0 h 270"/>
                  <a:gd name="T12" fmla="*/ 172 w 233"/>
                  <a:gd name="T13" fmla="*/ 12 h 270"/>
                  <a:gd name="T14" fmla="*/ 170 w 233"/>
                  <a:gd name="T15" fmla="*/ 17 h 270"/>
                  <a:gd name="T16" fmla="*/ 169 w 233"/>
                  <a:gd name="T17" fmla="*/ 24 h 270"/>
                  <a:gd name="T18" fmla="*/ 158 w 233"/>
                  <a:gd name="T19" fmla="*/ 35 h 270"/>
                  <a:gd name="T20" fmla="*/ 135 w 233"/>
                  <a:gd name="T21" fmla="*/ 61 h 270"/>
                  <a:gd name="T22" fmla="*/ 128 w 233"/>
                  <a:gd name="T23" fmla="*/ 70 h 270"/>
                  <a:gd name="T24" fmla="*/ 113 w 233"/>
                  <a:gd name="T25" fmla="*/ 55 h 270"/>
                  <a:gd name="T26" fmla="*/ 96 w 233"/>
                  <a:gd name="T27" fmla="*/ 33 h 270"/>
                  <a:gd name="T28" fmla="*/ 78 w 233"/>
                  <a:gd name="T29" fmla="*/ 52 h 270"/>
                  <a:gd name="T30" fmla="*/ 64 w 233"/>
                  <a:gd name="T31" fmla="*/ 55 h 270"/>
                  <a:gd name="T32" fmla="*/ 50 w 233"/>
                  <a:gd name="T33" fmla="*/ 71 h 270"/>
                  <a:gd name="T34" fmla="*/ 16 w 233"/>
                  <a:gd name="T35" fmla="*/ 87 h 270"/>
                  <a:gd name="T36" fmla="*/ 20 w 233"/>
                  <a:gd name="T37" fmla="*/ 105 h 270"/>
                  <a:gd name="T38" fmla="*/ 4 w 233"/>
                  <a:gd name="T39" fmla="*/ 132 h 270"/>
                  <a:gd name="T40" fmla="*/ 0 w 233"/>
                  <a:gd name="T41" fmla="*/ 139 h 270"/>
                  <a:gd name="T42" fmla="*/ 33 w 233"/>
                  <a:gd name="T43" fmla="*/ 154 h 270"/>
                  <a:gd name="T44" fmla="*/ 71 w 233"/>
                  <a:gd name="T45" fmla="*/ 154 h 270"/>
                  <a:gd name="T46" fmla="*/ 83 w 233"/>
                  <a:gd name="T47" fmla="*/ 177 h 270"/>
                  <a:gd name="T48" fmla="*/ 77 w 233"/>
                  <a:gd name="T49" fmla="*/ 194 h 270"/>
                  <a:gd name="T50" fmla="*/ 67 w 233"/>
                  <a:gd name="T51" fmla="*/ 232 h 270"/>
                  <a:gd name="T52" fmla="*/ 71 w 233"/>
                  <a:gd name="T53" fmla="*/ 246 h 270"/>
                  <a:gd name="T54" fmla="*/ 49 w 233"/>
                  <a:gd name="T55" fmla="*/ 264 h 270"/>
                  <a:gd name="T56" fmla="*/ 51 w 233"/>
                  <a:gd name="T57" fmla="*/ 268 h 270"/>
                  <a:gd name="T58" fmla="*/ 62 w 233"/>
                  <a:gd name="T59" fmla="*/ 267 h 270"/>
                  <a:gd name="T60" fmla="*/ 64 w 233"/>
                  <a:gd name="T61" fmla="*/ 269 h 270"/>
                  <a:gd name="T62" fmla="*/ 88 w 233"/>
                  <a:gd name="T63" fmla="*/ 251 h 270"/>
                  <a:gd name="T64" fmla="*/ 106 w 233"/>
                  <a:gd name="T65" fmla="*/ 243 h 270"/>
                  <a:gd name="T66" fmla="*/ 119 w 233"/>
                  <a:gd name="T67" fmla="*/ 230 h 270"/>
                  <a:gd name="T68" fmla="*/ 130 w 233"/>
                  <a:gd name="T69" fmla="*/ 226 h 270"/>
                  <a:gd name="T70" fmla="*/ 144 w 233"/>
                  <a:gd name="T71" fmla="*/ 189 h 270"/>
                  <a:gd name="T72" fmla="*/ 172 w 233"/>
                  <a:gd name="T73" fmla="*/ 161 h 270"/>
                  <a:gd name="T74" fmla="*/ 182 w 233"/>
                  <a:gd name="T75" fmla="*/ 169 h 270"/>
                  <a:gd name="T76" fmla="*/ 193 w 233"/>
                  <a:gd name="T77" fmla="*/ 153 h 270"/>
                  <a:gd name="T78" fmla="*/ 233 w 233"/>
                  <a:gd name="T79" fmla="*/ 130 h 270"/>
                  <a:gd name="T80" fmla="*/ 227 w 233"/>
                  <a:gd name="T81" fmla="*/ 12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3" h="270">
                    <a:moveTo>
                      <a:pt x="227" y="125"/>
                    </a:moveTo>
                    <a:cubicBezTo>
                      <a:pt x="220" y="117"/>
                      <a:pt x="216" y="106"/>
                      <a:pt x="216" y="101"/>
                    </a:cubicBezTo>
                    <a:cubicBezTo>
                      <a:pt x="216" y="96"/>
                      <a:pt x="231" y="83"/>
                      <a:pt x="227" y="77"/>
                    </a:cubicBezTo>
                    <a:cubicBezTo>
                      <a:pt x="223" y="71"/>
                      <a:pt x="215" y="61"/>
                      <a:pt x="211" y="54"/>
                    </a:cubicBezTo>
                    <a:cubicBezTo>
                      <a:pt x="207" y="48"/>
                      <a:pt x="194" y="28"/>
                      <a:pt x="190" y="22"/>
                    </a:cubicBezTo>
                    <a:cubicBezTo>
                      <a:pt x="188" y="19"/>
                      <a:pt x="186" y="9"/>
                      <a:pt x="184" y="0"/>
                    </a:cubicBezTo>
                    <a:cubicBezTo>
                      <a:pt x="180" y="6"/>
                      <a:pt x="176" y="11"/>
                      <a:pt x="172" y="12"/>
                    </a:cubicBezTo>
                    <a:cubicBezTo>
                      <a:pt x="166" y="12"/>
                      <a:pt x="165" y="15"/>
                      <a:pt x="170" y="17"/>
                    </a:cubicBezTo>
                    <a:cubicBezTo>
                      <a:pt x="176" y="20"/>
                      <a:pt x="174" y="22"/>
                      <a:pt x="169" y="24"/>
                    </a:cubicBezTo>
                    <a:cubicBezTo>
                      <a:pt x="164" y="26"/>
                      <a:pt x="160" y="31"/>
                      <a:pt x="158" y="35"/>
                    </a:cubicBezTo>
                    <a:cubicBezTo>
                      <a:pt x="156" y="40"/>
                      <a:pt x="138" y="55"/>
                      <a:pt x="135" y="61"/>
                    </a:cubicBezTo>
                    <a:cubicBezTo>
                      <a:pt x="131" y="66"/>
                      <a:pt x="134" y="75"/>
                      <a:pt x="128" y="70"/>
                    </a:cubicBezTo>
                    <a:cubicBezTo>
                      <a:pt x="122" y="65"/>
                      <a:pt x="121" y="65"/>
                      <a:pt x="113" y="55"/>
                    </a:cubicBezTo>
                    <a:cubicBezTo>
                      <a:pt x="108" y="49"/>
                      <a:pt x="101" y="40"/>
                      <a:pt x="96" y="33"/>
                    </a:cubicBezTo>
                    <a:cubicBezTo>
                      <a:pt x="88" y="43"/>
                      <a:pt x="82" y="52"/>
                      <a:pt x="78" y="52"/>
                    </a:cubicBezTo>
                    <a:cubicBezTo>
                      <a:pt x="73" y="52"/>
                      <a:pt x="67" y="50"/>
                      <a:pt x="64" y="55"/>
                    </a:cubicBezTo>
                    <a:cubicBezTo>
                      <a:pt x="62" y="60"/>
                      <a:pt x="59" y="66"/>
                      <a:pt x="50" y="71"/>
                    </a:cubicBezTo>
                    <a:cubicBezTo>
                      <a:pt x="44" y="74"/>
                      <a:pt x="29" y="82"/>
                      <a:pt x="16" y="87"/>
                    </a:cubicBezTo>
                    <a:cubicBezTo>
                      <a:pt x="18" y="93"/>
                      <a:pt x="20" y="99"/>
                      <a:pt x="20" y="105"/>
                    </a:cubicBezTo>
                    <a:cubicBezTo>
                      <a:pt x="20" y="115"/>
                      <a:pt x="9" y="126"/>
                      <a:pt x="4" y="132"/>
                    </a:cubicBezTo>
                    <a:cubicBezTo>
                      <a:pt x="3" y="133"/>
                      <a:pt x="1" y="136"/>
                      <a:pt x="0" y="139"/>
                    </a:cubicBezTo>
                    <a:cubicBezTo>
                      <a:pt x="12" y="145"/>
                      <a:pt x="29" y="152"/>
                      <a:pt x="33" y="154"/>
                    </a:cubicBezTo>
                    <a:cubicBezTo>
                      <a:pt x="40" y="157"/>
                      <a:pt x="68" y="154"/>
                      <a:pt x="71" y="154"/>
                    </a:cubicBezTo>
                    <a:cubicBezTo>
                      <a:pt x="75" y="154"/>
                      <a:pt x="82" y="170"/>
                      <a:pt x="83" y="177"/>
                    </a:cubicBezTo>
                    <a:cubicBezTo>
                      <a:pt x="85" y="184"/>
                      <a:pt x="78" y="188"/>
                      <a:pt x="77" y="194"/>
                    </a:cubicBezTo>
                    <a:cubicBezTo>
                      <a:pt x="77" y="199"/>
                      <a:pt x="69" y="226"/>
                      <a:pt x="67" y="232"/>
                    </a:cubicBezTo>
                    <a:cubicBezTo>
                      <a:pt x="65" y="238"/>
                      <a:pt x="69" y="241"/>
                      <a:pt x="71" y="246"/>
                    </a:cubicBezTo>
                    <a:cubicBezTo>
                      <a:pt x="73" y="249"/>
                      <a:pt x="60" y="257"/>
                      <a:pt x="49" y="264"/>
                    </a:cubicBezTo>
                    <a:cubicBezTo>
                      <a:pt x="50" y="266"/>
                      <a:pt x="50" y="267"/>
                      <a:pt x="51" y="268"/>
                    </a:cubicBezTo>
                    <a:cubicBezTo>
                      <a:pt x="54" y="270"/>
                      <a:pt x="59" y="267"/>
                      <a:pt x="62" y="267"/>
                    </a:cubicBezTo>
                    <a:cubicBezTo>
                      <a:pt x="62" y="267"/>
                      <a:pt x="63" y="268"/>
                      <a:pt x="64" y="269"/>
                    </a:cubicBezTo>
                    <a:cubicBezTo>
                      <a:pt x="73" y="262"/>
                      <a:pt x="85" y="254"/>
                      <a:pt x="88" y="251"/>
                    </a:cubicBezTo>
                    <a:cubicBezTo>
                      <a:pt x="94" y="245"/>
                      <a:pt x="104" y="246"/>
                      <a:pt x="106" y="243"/>
                    </a:cubicBezTo>
                    <a:cubicBezTo>
                      <a:pt x="108" y="240"/>
                      <a:pt x="114" y="233"/>
                      <a:pt x="119" y="230"/>
                    </a:cubicBezTo>
                    <a:cubicBezTo>
                      <a:pt x="124" y="228"/>
                      <a:pt x="127" y="231"/>
                      <a:pt x="130" y="226"/>
                    </a:cubicBezTo>
                    <a:cubicBezTo>
                      <a:pt x="133" y="221"/>
                      <a:pt x="137" y="195"/>
                      <a:pt x="144" y="189"/>
                    </a:cubicBezTo>
                    <a:cubicBezTo>
                      <a:pt x="151" y="183"/>
                      <a:pt x="170" y="165"/>
                      <a:pt x="172" y="161"/>
                    </a:cubicBezTo>
                    <a:cubicBezTo>
                      <a:pt x="175" y="157"/>
                      <a:pt x="177" y="175"/>
                      <a:pt x="182" y="169"/>
                    </a:cubicBezTo>
                    <a:cubicBezTo>
                      <a:pt x="188" y="163"/>
                      <a:pt x="186" y="157"/>
                      <a:pt x="193" y="153"/>
                    </a:cubicBezTo>
                    <a:cubicBezTo>
                      <a:pt x="200" y="149"/>
                      <a:pt x="226" y="138"/>
                      <a:pt x="233" y="130"/>
                    </a:cubicBezTo>
                    <a:cubicBezTo>
                      <a:pt x="230" y="129"/>
                      <a:pt x="228" y="128"/>
                      <a:pt x="227" y="125"/>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50" name="Freeform 137"/>
              <p:cNvSpPr>
                <a:spLocks/>
              </p:cNvSpPr>
              <p:nvPr/>
            </p:nvSpPr>
            <p:spPr bwMode="auto">
              <a:xfrm>
                <a:off x="4364313" y="5084482"/>
                <a:ext cx="512165" cy="818053"/>
              </a:xfrm>
              <a:custGeom>
                <a:avLst/>
                <a:gdLst>
                  <a:gd name="T0" fmla="*/ 206 w 236"/>
                  <a:gd name="T1" fmla="*/ 339 h 412"/>
                  <a:gd name="T2" fmla="*/ 209 w 236"/>
                  <a:gd name="T3" fmla="*/ 319 h 412"/>
                  <a:gd name="T4" fmla="*/ 200 w 236"/>
                  <a:gd name="T5" fmla="*/ 299 h 412"/>
                  <a:gd name="T6" fmla="*/ 225 w 236"/>
                  <a:gd name="T7" fmla="*/ 263 h 412"/>
                  <a:gd name="T8" fmla="*/ 210 w 236"/>
                  <a:gd name="T9" fmla="*/ 246 h 412"/>
                  <a:gd name="T10" fmla="*/ 220 w 236"/>
                  <a:gd name="T11" fmla="*/ 222 h 412"/>
                  <a:gd name="T12" fmla="*/ 220 w 236"/>
                  <a:gd name="T13" fmla="*/ 222 h 412"/>
                  <a:gd name="T14" fmla="*/ 189 w 236"/>
                  <a:gd name="T15" fmla="*/ 196 h 412"/>
                  <a:gd name="T16" fmla="*/ 164 w 236"/>
                  <a:gd name="T17" fmla="*/ 168 h 412"/>
                  <a:gd name="T18" fmla="*/ 153 w 236"/>
                  <a:gd name="T19" fmla="*/ 141 h 412"/>
                  <a:gd name="T20" fmla="*/ 149 w 236"/>
                  <a:gd name="T21" fmla="*/ 91 h 412"/>
                  <a:gd name="T22" fmla="*/ 118 w 236"/>
                  <a:gd name="T23" fmla="*/ 27 h 412"/>
                  <a:gd name="T24" fmla="*/ 95 w 236"/>
                  <a:gd name="T25" fmla="*/ 0 h 412"/>
                  <a:gd name="T26" fmla="*/ 74 w 236"/>
                  <a:gd name="T27" fmla="*/ 11 h 412"/>
                  <a:gd name="T28" fmla="*/ 67 w 236"/>
                  <a:gd name="T29" fmla="*/ 49 h 412"/>
                  <a:gd name="T30" fmla="*/ 62 w 236"/>
                  <a:gd name="T31" fmla="*/ 74 h 412"/>
                  <a:gd name="T32" fmla="*/ 59 w 236"/>
                  <a:gd name="T33" fmla="*/ 111 h 412"/>
                  <a:gd name="T34" fmla="*/ 18 w 236"/>
                  <a:gd name="T35" fmla="*/ 176 h 412"/>
                  <a:gd name="T36" fmla="*/ 7 w 236"/>
                  <a:gd name="T37" fmla="*/ 197 h 412"/>
                  <a:gd name="T38" fmla="*/ 23 w 236"/>
                  <a:gd name="T39" fmla="*/ 228 h 412"/>
                  <a:gd name="T40" fmla="*/ 36 w 236"/>
                  <a:gd name="T41" fmla="*/ 246 h 412"/>
                  <a:gd name="T42" fmla="*/ 19 w 236"/>
                  <a:gd name="T43" fmla="*/ 293 h 412"/>
                  <a:gd name="T44" fmla="*/ 0 w 236"/>
                  <a:gd name="T45" fmla="*/ 349 h 412"/>
                  <a:gd name="T46" fmla="*/ 50 w 236"/>
                  <a:gd name="T47" fmla="*/ 390 h 412"/>
                  <a:gd name="T48" fmla="*/ 64 w 236"/>
                  <a:gd name="T49" fmla="*/ 406 h 412"/>
                  <a:gd name="T50" fmla="*/ 104 w 236"/>
                  <a:gd name="T51" fmla="*/ 373 h 412"/>
                  <a:gd name="T52" fmla="*/ 124 w 236"/>
                  <a:gd name="T53" fmla="*/ 364 h 412"/>
                  <a:gd name="T54" fmla="*/ 144 w 236"/>
                  <a:gd name="T55" fmla="*/ 377 h 412"/>
                  <a:gd name="T56" fmla="*/ 161 w 236"/>
                  <a:gd name="T57" fmla="*/ 387 h 412"/>
                  <a:gd name="T58" fmla="*/ 179 w 236"/>
                  <a:gd name="T59" fmla="*/ 411 h 412"/>
                  <a:gd name="T60" fmla="*/ 179 w 236"/>
                  <a:gd name="T61" fmla="*/ 411 h 412"/>
                  <a:gd name="T62" fmla="*/ 194 w 236"/>
                  <a:gd name="T63" fmla="*/ 412 h 412"/>
                  <a:gd name="T64" fmla="*/ 222 w 236"/>
                  <a:gd name="T65" fmla="*/ 403 h 412"/>
                  <a:gd name="T66" fmla="*/ 225 w 236"/>
                  <a:gd name="T67" fmla="*/ 381 h 412"/>
                  <a:gd name="T68" fmla="*/ 233 w 236"/>
                  <a:gd name="T69" fmla="*/ 350 h 412"/>
                  <a:gd name="T70" fmla="*/ 206 w 236"/>
                  <a:gd name="T71" fmla="*/ 33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412">
                    <a:moveTo>
                      <a:pt x="206" y="339"/>
                    </a:moveTo>
                    <a:cubicBezTo>
                      <a:pt x="202" y="340"/>
                      <a:pt x="205" y="324"/>
                      <a:pt x="209" y="319"/>
                    </a:cubicBezTo>
                    <a:cubicBezTo>
                      <a:pt x="212" y="314"/>
                      <a:pt x="197" y="302"/>
                      <a:pt x="200" y="299"/>
                    </a:cubicBezTo>
                    <a:cubicBezTo>
                      <a:pt x="204" y="296"/>
                      <a:pt x="224" y="267"/>
                      <a:pt x="225" y="263"/>
                    </a:cubicBezTo>
                    <a:cubicBezTo>
                      <a:pt x="226" y="258"/>
                      <a:pt x="214" y="249"/>
                      <a:pt x="210" y="246"/>
                    </a:cubicBezTo>
                    <a:cubicBezTo>
                      <a:pt x="206" y="243"/>
                      <a:pt x="214" y="227"/>
                      <a:pt x="220" y="222"/>
                    </a:cubicBezTo>
                    <a:cubicBezTo>
                      <a:pt x="220" y="222"/>
                      <a:pt x="220" y="222"/>
                      <a:pt x="220" y="222"/>
                    </a:cubicBezTo>
                    <a:cubicBezTo>
                      <a:pt x="206" y="214"/>
                      <a:pt x="192" y="205"/>
                      <a:pt x="189" y="196"/>
                    </a:cubicBezTo>
                    <a:cubicBezTo>
                      <a:pt x="184" y="183"/>
                      <a:pt x="168" y="178"/>
                      <a:pt x="164" y="168"/>
                    </a:cubicBezTo>
                    <a:cubicBezTo>
                      <a:pt x="160" y="159"/>
                      <a:pt x="152" y="147"/>
                      <a:pt x="153" y="141"/>
                    </a:cubicBezTo>
                    <a:cubicBezTo>
                      <a:pt x="154" y="135"/>
                      <a:pt x="151" y="97"/>
                      <a:pt x="149" y="91"/>
                    </a:cubicBezTo>
                    <a:cubicBezTo>
                      <a:pt x="147" y="86"/>
                      <a:pt x="119" y="36"/>
                      <a:pt x="118" y="27"/>
                    </a:cubicBezTo>
                    <a:cubicBezTo>
                      <a:pt x="117" y="18"/>
                      <a:pt x="99" y="0"/>
                      <a:pt x="95" y="0"/>
                    </a:cubicBezTo>
                    <a:cubicBezTo>
                      <a:pt x="90" y="0"/>
                      <a:pt x="75" y="7"/>
                      <a:pt x="74" y="11"/>
                    </a:cubicBezTo>
                    <a:cubicBezTo>
                      <a:pt x="73" y="16"/>
                      <a:pt x="70" y="43"/>
                      <a:pt x="67" y="49"/>
                    </a:cubicBezTo>
                    <a:cubicBezTo>
                      <a:pt x="63" y="55"/>
                      <a:pt x="59" y="59"/>
                      <a:pt x="62" y="74"/>
                    </a:cubicBezTo>
                    <a:cubicBezTo>
                      <a:pt x="65" y="89"/>
                      <a:pt x="69" y="97"/>
                      <a:pt x="59" y="111"/>
                    </a:cubicBezTo>
                    <a:cubicBezTo>
                      <a:pt x="49" y="125"/>
                      <a:pt x="22" y="174"/>
                      <a:pt x="18" y="176"/>
                    </a:cubicBezTo>
                    <a:cubicBezTo>
                      <a:pt x="14" y="179"/>
                      <a:pt x="7" y="193"/>
                      <a:pt x="7" y="197"/>
                    </a:cubicBezTo>
                    <a:cubicBezTo>
                      <a:pt x="7" y="201"/>
                      <a:pt x="19" y="226"/>
                      <a:pt x="23" y="228"/>
                    </a:cubicBezTo>
                    <a:cubicBezTo>
                      <a:pt x="27" y="230"/>
                      <a:pt x="36" y="243"/>
                      <a:pt x="36" y="246"/>
                    </a:cubicBezTo>
                    <a:cubicBezTo>
                      <a:pt x="36" y="249"/>
                      <a:pt x="22" y="281"/>
                      <a:pt x="19" y="293"/>
                    </a:cubicBezTo>
                    <a:cubicBezTo>
                      <a:pt x="16" y="302"/>
                      <a:pt x="6" y="330"/>
                      <a:pt x="0" y="349"/>
                    </a:cubicBezTo>
                    <a:cubicBezTo>
                      <a:pt x="12" y="356"/>
                      <a:pt x="44" y="385"/>
                      <a:pt x="50" y="390"/>
                    </a:cubicBezTo>
                    <a:cubicBezTo>
                      <a:pt x="57" y="396"/>
                      <a:pt x="60" y="403"/>
                      <a:pt x="64" y="406"/>
                    </a:cubicBezTo>
                    <a:cubicBezTo>
                      <a:pt x="68" y="408"/>
                      <a:pt x="101" y="376"/>
                      <a:pt x="104" y="373"/>
                    </a:cubicBezTo>
                    <a:cubicBezTo>
                      <a:pt x="106" y="371"/>
                      <a:pt x="119" y="364"/>
                      <a:pt x="124" y="364"/>
                    </a:cubicBezTo>
                    <a:cubicBezTo>
                      <a:pt x="130" y="364"/>
                      <a:pt x="137" y="370"/>
                      <a:pt x="144" y="377"/>
                    </a:cubicBezTo>
                    <a:cubicBezTo>
                      <a:pt x="151" y="385"/>
                      <a:pt x="156" y="378"/>
                      <a:pt x="161" y="387"/>
                    </a:cubicBezTo>
                    <a:cubicBezTo>
                      <a:pt x="164" y="393"/>
                      <a:pt x="171" y="403"/>
                      <a:pt x="179" y="411"/>
                    </a:cubicBezTo>
                    <a:cubicBezTo>
                      <a:pt x="179" y="411"/>
                      <a:pt x="179" y="411"/>
                      <a:pt x="179" y="411"/>
                    </a:cubicBezTo>
                    <a:cubicBezTo>
                      <a:pt x="183" y="409"/>
                      <a:pt x="189" y="412"/>
                      <a:pt x="194" y="412"/>
                    </a:cubicBezTo>
                    <a:cubicBezTo>
                      <a:pt x="199" y="412"/>
                      <a:pt x="217" y="404"/>
                      <a:pt x="222" y="403"/>
                    </a:cubicBezTo>
                    <a:cubicBezTo>
                      <a:pt x="227" y="403"/>
                      <a:pt x="226" y="387"/>
                      <a:pt x="225" y="381"/>
                    </a:cubicBezTo>
                    <a:cubicBezTo>
                      <a:pt x="223" y="376"/>
                      <a:pt x="230" y="356"/>
                      <a:pt x="233" y="350"/>
                    </a:cubicBezTo>
                    <a:cubicBezTo>
                      <a:pt x="236" y="344"/>
                      <a:pt x="211" y="338"/>
                      <a:pt x="206" y="339"/>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51" name="Freeform 138"/>
              <p:cNvSpPr>
                <a:spLocks/>
              </p:cNvSpPr>
              <p:nvPr/>
            </p:nvSpPr>
            <p:spPr bwMode="auto">
              <a:xfrm>
                <a:off x="3828142" y="5370360"/>
                <a:ext cx="280090" cy="284413"/>
              </a:xfrm>
              <a:custGeom>
                <a:avLst/>
                <a:gdLst>
                  <a:gd name="T0" fmla="*/ 16 w 129"/>
                  <a:gd name="T1" fmla="*/ 42 h 143"/>
                  <a:gd name="T2" fmla="*/ 2 w 129"/>
                  <a:gd name="T3" fmla="*/ 80 h 143"/>
                  <a:gd name="T4" fmla="*/ 22 w 129"/>
                  <a:gd name="T5" fmla="*/ 93 h 143"/>
                  <a:gd name="T6" fmla="*/ 34 w 129"/>
                  <a:gd name="T7" fmla="*/ 112 h 143"/>
                  <a:gd name="T8" fmla="*/ 46 w 129"/>
                  <a:gd name="T9" fmla="*/ 113 h 143"/>
                  <a:gd name="T10" fmla="*/ 95 w 129"/>
                  <a:gd name="T11" fmla="*/ 142 h 143"/>
                  <a:gd name="T12" fmla="*/ 96 w 129"/>
                  <a:gd name="T13" fmla="*/ 143 h 143"/>
                  <a:gd name="T14" fmla="*/ 123 w 129"/>
                  <a:gd name="T15" fmla="*/ 82 h 143"/>
                  <a:gd name="T16" fmla="*/ 124 w 129"/>
                  <a:gd name="T17" fmla="*/ 58 h 143"/>
                  <a:gd name="T18" fmla="*/ 110 w 129"/>
                  <a:gd name="T19" fmla="*/ 43 h 143"/>
                  <a:gd name="T20" fmla="*/ 84 w 129"/>
                  <a:gd name="T21" fmla="*/ 34 h 143"/>
                  <a:gd name="T22" fmla="*/ 82 w 129"/>
                  <a:gd name="T23" fmla="*/ 25 h 143"/>
                  <a:gd name="T24" fmla="*/ 29 w 129"/>
                  <a:gd name="T25" fmla="*/ 14 h 143"/>
                  <a:gd name="T26" fmla="*/ 17 w 129"/>
                  <a:gd name="T27" fmla="*/ 0 h 143"/>
                  <a:gd name="T28" fmla="*/ 7 w 129"/>
                  <a:gd name="T29" fmla="*/ 22 h 143"/>
                  <a:gd name="T30" fmla="*/ 16 w 129"/>
                  <a:gd name="T31"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43">
                    <a:moveTo>
                      <a:pt x="16" y="42"/>
                    </a:moveTo>
                    <a:cubicBezTo>
                      <a:pt x="18" y="51"/>
                      <a:pt x="4" y="76"/>
                      <a:pt x="2" y="80"/>
                    </a:cubicBezTo>
                    <a:cubicBezTo>
                      <a:pt x="0" y="83"/>
                      <a:pt x="11" y="86"/>
                      <a:pt x="22" y="93"/>
                    </a:cubicBezTo>
                    <a:cubicBezTo>
                      <a:pt x="33" y="101"/>
                      <a:pt x="29" y="105"/>
                      <a:pt x="34" y="112"/>
                    </a:cubicBezTo>
                    <a:cubicBezTo>
                      <a:pt x="39" y="120"/>
                      <a:pt x="35" y="106"/>
                      <a:pt x="46" y="113"/>
                    </a:cubicBezTo>
                    <a:cubicBezTo>
                      <a:pt x="57" y="120"/>
                      <a:pt x="92" y="140"/>
                      <a:pt x="95" y="142"/>
                    </a:cubicBezTo>
                    <a:cubicBezTo>
                      <a:pt x="95" y="142"/>
                      <a:pt x="96" y="143"/>
                      <a:pt x="96" y="143"/>
                    </a:cubicBezTo>
                    <a:cubicBezTo>
                      <a:pt x="107" y="125"/>
                      <a:pt x="121" y="89"/>
                      <a:pt x="123" y="82"/>
                    </a:cubicBezTo>
                    <a:cubicBezTo>
                      <a:pt x="126" y="72"/>
                      <a:pt x="129" y="68"/>
                      <a:pt x="124" y="58"/>
                    </a:cubicBezTo>
                    <a:cubicBezTo>
                      <a:pt x="119" y="49"/>
                      <a:pt x="114" y="49"/>
                      <a:pt x="110" y="43"/>
                    </a:cubicBezTo>
                    <a:cubicBezTo>
                      <a:pt x="106" y="38"/>
                      <a:pt x="82" y="38"/>
                      <a:pt x="84" y="34"/>
                    </a:cubicBezTo>
                    <a:cubicBezTo>
                      <a:pt x="86" y="30"/>
                      <a:pt x="92" y="25"/>
                      <a:pt x="82" y="25"/>
                    </a:cubicBezTo>
                    <a:cubicBezTo>
                      <a:pt x="72" y="25"/>
                      <a:pt x="34" y="22"/>
                      <a:pt x="29" y="14"/>
                    </a:cubicBezTo>
                    <a:cubicBezTo>
                      <a:pt x="25" y="10"/>
                      <a:pt x="21" y="5"/>
                      <a:pt x="17" y="0"/>
                    </a:cubicBezTo>
                    <a:cubicBezTo>
                      <a:pt x="14" y="9"/>
                      <a:pt x="9" y="19"/>
                      <a:pt x="7" y="22"/>
                    </a:cubicBezTo>
                    <a:cubicBezTo>
                      <a:pt x="4" y="27"/>
                      <a:pt x="14" y="32"/>
                      <a:pt x="16" y="42"/>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52" name="Freeform 139"/>
              <p:cNvSpPr>
                <a:spLocks/>
              </p:cNvSpPr>
              <p:nvPr/>
            </p:nvSpPr>
            <p:spPr bwMode="auto">
              <a:xfrm>
                <a:off x="4095426" y="5151919"/>
                <a:ext cx="419335" cy="291742"/>
              </a:xfrm>
              <a:custGeom>
                <a:avLst/>
                <a:gdLst>
                  <a:gd name="T0" fmla="*/ 163 w 193"/>
                  <a:gd name="T1" fmla="*/ 15 h 147"/>
                  <a:gd name="T2" fmla="*/ 139 w 193"/>
                  <a:gd name="T3" fmla="*/ 7 h 147"/>
                  <a:gd name="T4" fmla="*/ 123 w 193"/>
                  <a:gd name="T5" fmla="*/ 9 h 147"/>
                  <a:gd name="T6" fmla="*/ 116 w 193"/>
                  <a:gd name="T7" fmla="*/ 4 h 147"/>
                  <a:gd name="T8" fmla="*/ 102 w 193"/>
                  <a:gd name="T9" fmla="*/ 6 h 147"/>
                  <a:gd name="T10" fmla="*/ 93 w 193"/>
                  <a:gd name="T11" fmla="*/ 25 h 147"/>
                  <a:gd name="T12" fmla="*/ 75 w 193"/>
                  <a:gd name="T13" fmla="*/ 17 h 147"/>
                  <a:gd name="T14" fmla="*/ 60 w 193"/>
                  <a:gd name="T15" fmla="*/ 44 h 147"/>
                  <a:gd name="T16" fmla="*/ 36 w 193"/>
                  <a:gd name="T17" fmla="*/ 40 h 147"/>
                  <a:gd name="T18" fmla="*/ 30 w 193"/>
                  <a:gd name="T19" fmla="*/ 51 h 147"/>
                  <a:gd name="T20" fmla="*/ 15 w 193"/>
                  <a:gd name="T21" fmla="*/ 65 h 147"/>
                  <a:gd name="T22" fmla="*/ 0 w 193"/>
                  <a:gd name="T23" fmla="*/ 74 h 147"/>
                  <a:gd name="T24" fmla="*/ 8 w 193"/>
                  <a:gd name="T25" fmla="*/ 93 h 147"/>
                  <a:gd name="T26" fmla="*/ 26 w 193"/>
                  <a:gd name="T27" fmla="*/ 119 h 147"/>
                  <a:gd name="T28" fmla="*/ 52 w 193"/>
                  <a:gd name="T29" fmla="*/ 124 h 147"/>
                  <a:gd name="T30" fmla="*/ 71 w 193"/>
                  <a:gd name="T31" fmla="*/ 130 h 147"/>
                  <a:gd name="T32" fmla="*/ 125 w 193"/>
                  <a:gd name="T33" fmla="*/ 124 h 147"/>
                  <a:gd name="T34" fmla="*/ 138 w 193"/>
                  <a:gd name="T35" fmla="*/ 147 h 147"/>
                  <a:gd name="T36" fmla="*/ 142 w 193"/>
                  <a:gd name="T37" fmla="*/ 142 h 147"/>
                  <a:gd name="T38" fmla="*/ 183 w 193"/>
                  <a:gd name="T39" fmla="*/ 77 h 147"/>
                  <a:gd name="T40" fmla="*/ 186 w 193"/>
                  <a:gd name="T41" fmla="*/ 40 h 147"/>
                  <a:gd name="T42" fmla="*/ 185 w 193"/>
                  <a:gd name="T43" fmla="*/ 27 h 147"/>
                  <a:gd name="T44" fmla="*/ 163 w 193"/>
                  <a:gd name="T45" fmla="*/ 1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 h="147">
                    <a:moveTo>
                      <a:pt x="163" y="15"/>
                    </a:moveTo>
                    <a:cubicBezTo>
                      <a:pt x="158" y="17"/>
                      <a:pt x="145" y="9"/>
                      <a:pt x="139" y="7"/>
                    </a:cubicBezTo>
                    <a:cubicBezTo>
                      <a:pt x="133" y="4"/>
                      <a:pt x="127" y="7"/>
                      <a:pt x="123" y="9"/>
                    </a:cubicBezTo>
                    <a:cubicBezTo>
                      <a:pt x="120" y="10"/>
                      <a:pt x="118" y="7"/>
                      <a:pt x="116" y="4"/>
                    </a:cubicBezTo>
                    <a:cubicBezTo>
                      <a:pt x="114" y="2"/>
                      <a:pt x="102" y="0"/>
                      <a:pt x="102" y="6"/>
                    </a:cubicBezTo>
                    <a:cubicBezTo>
                      <a:pt x="102" y="11"/>
                      <a:pt x="95" y="20"/>
                      <a:pt x="93" y="25"/>
                    </a:cubicBezTo>
                    <a:cubicBezTo>
                      <a:pt x="92" y="30"/>
                      <a:pt x="80" y="13"/>
                      <a:pt x="75" y="17"/>
                    </a:cubicBezTo>
                    <a:cubicBezTo>
                      <a:pt x="71" y="20"/>
                      <a:pt x="69" y="38"/>
                      <a:pt x="60" y="44"/>
                    </a:cubicBezTo>
                    <a:cubicBezTo>
                      <a:pt x="51" y="50"/>
                      <a:pt x="40" y="42"/>
                      <a:pt x="36" y="40"/>
                    </a:cubicBezTo>
                    <a:cubicBezTo>
                      <a:pt x="32" y="39"/>
                      <a:pt x="32" y="44"/>
                      <a:pt x="30" y="51"/>
                    </a:cubicBezTo>
                    <a:cubicBezTo>
                      <a:pt x="28" y="58"/>
                      <a:pt x="21" y="63"/>
                      <a:pt x="15" y="65"/>
                    </a:cubicBezTo>
                    <a:cubicBezTo>
                      <a:pt x="12" y="65"/>
                      <a:pt x="6" y="70"/>
                      <a:pt x="0" y="74"/>
                    </a:cubicBezTo>
                    <a:cubicBezTo>
                      <a:pt x="8" y="77"/>
                      <a:pt x="7" y="86"/>
                      <a:pt x="8" y="93"/>
                    </a:cubicBezTo>
                    <a:cubicBezTo>
                      <a:pt x="10" y="101"/>
                      <a:pt x="19" y="113"/>
                      <a:pt x="26" y="119"/>
                    </a:cubicBezTo>
                    <a:cubicBezTo>
                      <a:pt x="34" y="126"/>
                      <a:pt x="44" y="124"/>
                      <a:pt x="52" y="124"/>
                    </a:cubicBezTo>
                    <a:cubicBezTo>
                      <a:pt x="59" y="124"/>
                      <a:pt x="64" y="126"/>
                      <a:pt x="71" y="130"/>
                    </a:cubicBezTo>
                    <a:cubicBezTo>
                      <a:pt x="79" y="134"/>
                      <a:pt x="120" y="119"/>
                      <a:pt x="125" y="124"/>
                    </a:cubicBezTo>
                    <a:cubicBezTo>
                      <a:pt x="128" y="128"/>
                      <a:pt x="133" y="138"/>
                      <a:pt x="138" y="147"/>
                    </a:cubicBezTo>
                    <a:cubicBezTo>
                      <a:pt x="139" y="145"/>
                      <a:pt x="141" y="143"/>
                      <a:pt x="142" y="142"/>
                    </a:cubicBezTo>
                    <a:cubicBezTo>
                      <a:pt x="146" y="140"/>
                      <a:pt x="173" y="91"/>
                      <a:pt x="183" y="77"/>
                    </a:cubicBezTo>
                    <a:cubicBezTo>
                      <a:pt x="193" y="63"/>
                      <a:pt x="189" y="55"/>
                      <a:pt x="186" y="40"/>
                    </a:cubicBezTo>
                    <a:cubicBezTo>
                      <a:pt x="185" y="35"/>
                      <a:pt x="185" y="30"/>
                      <a:pt x="185" y="27"/>
                    </a:cubicBezTo>
                    <a:cubicBezTo>
                      <a:pt x="176" y="20"/>
                      <a:pt x="167" y="14"/>
                      <a:pt x="163" y="15"/>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53" name="Freeform 140"/>
              <p:cNvSpPr>
                <a:spLocks/>
              </p:cNvSpPr>
              <p:nvPr/>
            </p:nvSpPr>
            <p:spPr bwMode="auto">
              <a:xfrm>
                <a:off x="3808936" y="5040501"/>
                <a:ext cx="529770" cy="269752"/>
              </a:xfrm>
              <a:custGeom>
                <a:avLst/>
                <a:gdLst>
                  <a:gd name="T0" fmla="*/ 236 w 244"/>
                  <a:gd name="T1" fmla="*/ 43 h 136"/>
                  <a:gd name="T2" fmla="*/ 201 w 244"/>
                  <a:gd name="T3" fmla="*/ 54 h 136"/>
                  <a:gd name="T4" fmla="*/ 205 w 244"/>
                  <a:gd name="T5" fmla="*/ 33 h 136"/>
                  <a:gd name="T6" fmla="*/ 149 w 244"/>
                  <a:gd name="T7" fmla="*/ 17 h 136"/>
                  <a:gd name="T8" fmla="*/ 124 w 244"/>
                  <a:gd name="T9" fmla="*/ 25 h 136"/>
                  <a:gd name="T10" fmla="*/ 95 w 244"/>
                  <a:gd name="T11" fmla="*/ 38 h 136"/>
                  <a:gd name="T12" fmla="*/ 90 w 244"/>
                  <a:gd name="T13" fmla="*/ 29 h 136"/>
                  <a:gd name="T14" fmla="*/ 73 w 244"/>
                  <a:gd name="T15" fmla="*/ 22 h 136"/>
                  <a:gd name="T16" fmla="*/ 17 w 244"/>
                  <a:gd name="T17" fmla="*/ 0 h 136"/>
                  <a:gd name="T18" fmla="*/ 10 w 244"/>
                  <a:gd name="T19" fmla="*/ 40 h 136"/>
                  <a:gd name="T20" fmla="*/ 3 w 244"/>
                  <a:gd name="T21" fmla="*/ 69 h 136"/>
                  <a:gd name="T22" fmla="*/ 0 w 244"/>
                  <a:gd name="T23" fmla="*/ 103 h 136"/>
                  <a:gd name="T24" fmla="*/ 10 w 244"/>
                  <a:gd name="T25" fmla="*/ 117 h 136"/>
                  <a:gd name="T26" fmla="*/ 12 w 244"/>
                  <a:gd name="T27" fmla="*/ 124 h 136"/>
                  <a:gd name="T28" fmla="*/ 42 w 244"/>
                  <a:gd name="T29" fmla="*/ 128 h 136"/>
                  <a:gd name="T30" fmla="*/ 61 w 244"/>
                  <a:gd name="T31" fmla="*/ 109 h 136"/>
                  <a:gd name="T32" fmla="*/ 87 w 244"/>
                  <a:gd name="T33" fmla="*/ 120 h 136"/>
                  <a:gd name="T34" fmla="*/ 107 w 244"/>
                  <a:gd name="T35" fmla="*/ 133 h 136"/>
                  <a:gd name="T36" fmla="*/ 129 w 244"/>
                  <a:gd name="T37" fmla="*/ 129 h 136"/>
                  <a:gd name="T38" fmla="*/ 132 w 244"/>
                  <a:gd name="T39" fmla="*/ 130 h 136"/>
                  <a:gd name="T40" fmla="*/ 147 w 244"/>
                  <a:gd name="T41" fmla="*/ 121 h 136"/>
                  <a:gd name="T42" fmla="*/ 162 w 244"/>
                  <a:gd name="T43" fmla="*/ 107 h 136"/>
                  <a:gd name="T44" fmla="*/ 168 w 244"/>
                  <a:gd name="T45" fmla="*/ 96 h 136"/>
                  <a:gd name="T46" fmla="*/ 192 w 244"/>
                  <a:gd name="T47" fmla="*/ 100 h 136"/>
                  <a:gd name="T48" fmla="*/ 207 w 244"/>
                  <a:gd name="T49" fmla="*/ 73 h 136"/>
                  <a:gd name="T50" fmla="*/ 225 w 244"/>
                  <a:gd name="T51" fmla="*/ 81 h 136"/>
                  <a:gd name="T52" fmla="*/ 234 w 244"/>
                  <a:gd name="T53" fmla="*/ 62 h 136"/>
                  <a:gd name="T54" fmla="*/ 244 w 244"/>
                  <a:gd name="T55" fmla="*/ 59 h 136"/>
                  <a:gd name="T56" fmla="*/ 236 w 244"/>
                  <a:gd name="T57"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4" h="136">
                    <a:moveTo>
                      <a:pt x="236" y="43"/>
                    </a:moveTo>
                    <a:cubicBezTo>
                      <a:pt x="229" y="43"/>
                      <a:pt x="201" y="59"/>
                      <a:pt x="201" y="54"/>
                    </a:cubicBezTo>
                    <a:cubicBezTo>
                      <a:pt x="202" y="50"/>
                      <a:pt x="205" y="41"/>
                      <a:pt x="205" y="33"/>
                    </a:cubicBezTo>
                    <a:cubicBezTo>
                      <a:pt x="204" y="25"/>
                      <a:pt x="154" y="17"/>
                      <a:pt x="149" y="17"/>
                    </a:cubicBezTo>
                    <a:cubicBezTo>
                      <a:pt x="144" y="17"/>
                      <a:pt x="127" y="20"/>
                      <a:pt x="124" y="25"/>
                    </a:cubicBezTo>
                    <a:cubicBezTo>
                      <a:pt x="120" y="31"/>
                      <a:pt x="99" y="43"/>
                      <a:pt x="95" y="38"/>
                    </a:cubicBezTo>
                    <a:cubicBezTo>
                      <a:pt x="91" y="33"/>
                      <a:pt x="92" y="30"/>
                      <a:pt x="90" y="29"/>
                    </a:cubicBezTo>
                    <a:cubicBezTo>
                      <a:pt x="88" y="27"/>
                      <a:pt x="77" y="21"/>
                      <a:pt x="73" y="22"/>
                    </a:cubicBezTo>
                    <a:cubicBezTo>
                      <a:pt x="70" y="22"/>
                      <a:pt x="34" y="11"/>
                      <a:pt x="17" y="0"/>
                    </a:cubicBezTo>
                    <a:cubicBezTo>
                      <a:pt x="12" y="14"/>
                      <a:pt x="10" y="32"/>
                      <a:pt x="10" y="40"/>
                    </a:cubicBezTo>
                    <a:cubicBezTo>
                      <a:pt x="10" y="50"/>
                      <a:pt x="1" y="55"/>
                      <a:pt x="3" y="69"/>
                    </a:cubicBezTo>
                    <a:cubicBezTo>
                      <a:pt x="4" y="81"/>
                      <a:pt x="2" y="94"/>
                      <a:pt x="0" y="103"/>
                    </a:cubicBezTo>
                    <a:cubicBezTo>
                      <a:pt x="3" y="105"/>
                      <a:pt x="7" y="110"/>
                      <a:pt x="10" y="117"/>
                    </a:cubicBezTo>
                    <a:cubicBezTo>
                      <a:pt x="10" y="119"/>
                      <a:pt x="11" y="122"/>
                      <a:pt x="12" y="124"/>
                    </a:cubicBezTo>
                    <a:cubicBezTo>
                      <a:pt x="24" y="126"/>
                      <a:pt x="39" y="129"/>
                      <a:pt x="42" y="128"/>
                    </a:cubicBezTo>
                    <a:cubicBezTo>
                      <a:pt x="47" y="127"/>
                      <a:pt x="56" y="109"/>
                      <a:pt x="61" y="109"/>
                    </a:cubicBezTo>
                    <a:cubicBezTo>
                      <a:pt x="66" y="109"/>
                      <a:pt x="83" y="115"/>
                      <a:pt x="87" y="120"/>
                    </a:cubicBezTo>
                    <a:cubicBezTo>
                      <a:pt x="91" y="125"/>
                      <a:pt x="101" y="130"/>
                      <a:pt x="107" y="133"/>
                    </a:cubicBezTo>
                    <a:cubicBezTo>
                      <a:pt x="112" y="136"/>
                      <a:pt x="118" y="128"/>
                      <a:pt x="129" y="129"/>
                    </a:cubicBezTo>
                    <a:cubicBezTo>
                      <a:pt x="130" y="130"/>
                      <a:pt x="131" y="130"/>
                      <a:pt x="132" y="130"/>
                    </a:cubicBezTo>
                    <a:cubicBezTo>
                      <a:pt x="138" y="126"/>
                      <a:pt x="144" y="121"/>
                      <a:pt x="147" y="121"/>
                    </a:cubicBezTo>
                    <a:cubicBezTo>
                      <a:pt x="153" y="119"/>
                      <a:pt x="160" y="114"/>
                      <a:pt x="162" y="107"/>
                    </a:cubicBezTo>
                    <a:cubicBezTo>
                      <a:pt x="164" y="100"/>
                      <a:pt x="164" y="95"/>
                      <a:pt x="168" y="96"/>
                    </a:cubicBezTo>
                    <a:cubicBezTo>
                      <a:pt x="172" y="98"/>
                      <a:pt x="183" y="106"/>
                      <a:pt x="192" y="100"/>
                    </a:cubicBezTo>
                    <a:cubicBezTo>
                      <a:pt x="201" y="94"/>
                      <a:pt x="203" y="76"/>
                      <a:pt x="207" y="73"/>
                    </a:cubicBezTo>
                    <a:cubicBezTo>
                      <a:pt x="212" y="69"/>
                      <a:pt x="224" y="86"/>
                      <a:pt x="225" y="81"/>
                    </a:cubicBezTo>
                    <a:cubicBezTo>
                      <a:pt x="227" y="76"/>
                      <a:pt x="234" y="67"/>
                      <a:pt x="234" y="62"/>
                    </a:cubicBezTo>
                    <a:cubicBezTo>
                      <a:pt x="234" y="58"/>
                      <a:pt x="240" y="58"/>
                      <a:pt x="244" y="59"/>
                    </a:cubicBezTo>
                    <a:cubicBezTo>
                      <a:pt x="242" y="50"/>
                      <a:pt x="241" y="43"/>
                      <a:pt x="236" y="43"/>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54" name="Freeform 141"/>
              <p:cNvSpPr>
                <a:spLocks/>
              </p:cNvSpPr>
              <p:nvPr/>
            </p:nvSpPr>
            <p:spPr bwMode="auto">
              <a:xfrm>
                <a:off x="3783327" y="3542203"/>
                <a:ext cx="734636" cy="1181632"/>
              </a:xfrm>
              <a:custGeom>
                <a:avLst/>
                <a:gdLst>
                  <a:gd name="T0" fmla="*/ 72 w 339"/>
                  <a:gd name="T1" fmla="*/ 519 h 595"/>
                  <a:gd name="T2" fmla="*/ 85 w 339"/>
                  <a:gd name="T3" fmla="*/ 498 h 595"/>
                  <a:gd name="T4" fmla="*/ 76 w 339"/>
                  <a:gd name="T5" fmla="*/ 454 h 595"/>
                  <a:gd name="T6" fmla="*/ 85 w 339"/>
                  <a:gd name="T7" fmla="*/ 425 h 595"/>
                  <a:gd name="T8" fmla="*/ 72 w 339"/>
                  <a:gd name="T9" fmla="*/ 411 h 595"/>
                  <a:gd name="T10" fmla="*/ 49 w 339"/>
                  <a:gd name="T11" fmla="*/ 382 h 595"/>
                  <a:gd name="T12" fmla="*/ 65 w 339"/>
                  <a:gd name="T13" fmla="*/ 354 h 595"/>
                  <a:gd name="T14" fmla="*/ 111 w 339"/>
                  <a:gd name="T15" fmla="*/ 296 h 595"/>
                  <a:gd name="T16" fmla="*/ 146 w 339"/>
                  <a:gd name="T17" fmla="*/ 250 h 595"/>
                  <a:gd name="T18" fmla="*/ 140 w 339"/>
                  <a:gd name="T19" fmla="*/ 239 h 595"/>
                  <a:gd name="T20" fmla="*/ 173 w 339"/>
                  <a:gd name="T21" fmla="*/ 218 h 595"/>
                  <a:gd name="T22" fmla="*/ 196 w 339"/>
                  <a:gd name="T23" fmla="*/ 194 h 595"/>
                  <a:gd name="T24" fmla="*/ 200 w 339"/>
                  <a:gd name="T25" fmla="*/ 180 h 595"/>
                  <a:gd name="T26" fmla="*/ 213 w 339"/>
                  <a:gd name="T27" fmla="*/ 183 h 595"/>
                  <a:gd name="T28" fmla="*/ 224 w 339"/>
                  <a:gd name="T29" fmla="*/ 198 h 595"/>
                  <a:gd name="T30" fmla="*/ 255 w 339"/>
                  <a:gd name="T31" fmla="*/ 210 h 595"/>
                  <a:gd name="T32" fmla="*/ 289 w 339"/>
                  <a:gd name="T33" fmla="*/ 196 h 595"/>
                  <a:gd name="T34" fmla="*/ 302 w 339"/>
                  <a:gd name="T35" fmla="*/ 156 h 595"/>
                  <a:gd name="T36" fmla="*/ 313 w 339"/>
                  <a:gd name="T37" fmla="*/ 151 h 595"/>
                  <a:gd name="T38" fmla="*/ 322 w 339"/>
                  <a:gd name="T39" fmla="*/ 88 h 595"/>
                  <a:gd name="T40" fmla="*/ 338 w 339"/>
                  <a:gd name="T41" fmla="*/ 36 h 595"/>
                  <a:gd name="T42" fmla="*/ 337 w 339"/>
                  <a:gd name="T43" fmla="*/ 36 h 595"/>
                  <a:gd name="T44" fmla="*/ 315 w 339"/>
                  <a:gd name="T45" fmla="*/ 34 h 595"/>
                  <a:gd name="T46" fmla="*/ 255 w 339"/>
                  <a:gd name="T47" fmla="*/ 26 h 595"/>
                  <a:gd name="T48" fmla="*/ 240 w 339"/>
                  <a:gd name="T49" fmla="*/ 41 h 595"/>
                  <a:gd name="T50" fmla="*/ 231 w 339"/>
                  <a:gd name="T51" fmla="*/ 3 h 595"/>
                  <a:gd name="T52" fmla="*/ 213 w 339"/>
                  <a:gd name="T53" fmla="*/ 1 h 595"/>
                  <a:gd name="T54" fmla="*/ 197 w 339"/>
                  <a:gd name="T55" fmla="*/ 37 h 595"/>
                  <a:gd name="T56" fmla="*/ 180 w 339"/>
                  <a:gd name="T57" fmla="*/ 45 h 595"/>
                  <a:gd name="T58" fmla="*/ 189 w 339"/>
                  <a:gd name="T59" fmla="*/ 12 h 595"/>
                  <a:gd name="T60" fmla="*/ 168 w 339"/>
                  <a:gd name="T61" fmla="*/ 22 h 595"/>
                  <a:gd name="T62" fmla="*/ 169 w 339"/>
                  <a:gd name="T63" fmla="*/ 35 h 595"/>
                  <a:gd name="T64" fmla="*/ 143 w 339"/>
                  <a:gd name="T65" fmla="*/ 61 h 595"/>
                  <a:gd name="T66" fmla="*/ 143 w 339"/>
                  <a:gd name="T67" fmla="*/ 78 h 595"/>
                  <a:gd name="T68" fmla="*/ 119 w 339"/>
                  <a:gd name="T69" fmla="*/ 107 h 595"/>
                  <a:gd name="T70" fmla="*/ 93 w 339"/>
                  <a:gd name="T71" fmla="*/ 134 h 595"/>
                  <a:gd name="T72" fmla="*/ 73 w 339"/>
                  <a:gd name="T73" fmla="*/ 156 h 595"/>
                  <a:gd name="T74" fmla="*/ 55 w 339"/>
                  <a:gd name="T75" fmla="*/ 181 h 595"/>
                  <a:gd name="T76" fmla="*/ 30 w 339"/>
                  <a:gd name="T77" fmla="*/ 198 h 595"/>
                  <a:gd name="T78" fmla="*/ 15 w 339"/>
                  <a:gd name="T79" fmla="*/ 327 h 595"/>
                  <a:gd name="T80" fmla="*/ 2 w 339"/>
                  <a:gd name="T81" fmla="*/ 354 h 595"/>
                  <a:gd name="T82" fmla="*/ 18 w 339"/>
                  <a:gd name="T83" fmla="*/ 454 h 595"/>
                  <a:gd name="T84" fmla="*/ 27 w 339"/>
                  <a:gd name="T85" fmla="*/ 483 h 595"/>
                  <a:gd name="T86" fmla="*/ 16 w 339"/>
                  <a:gd name="T87" fmla="*/ 513 h 595"/>
                  <a:gd name="T88" fmla="*/ 23 w 339"/>
                  <a:gd name="T89" fmla="*/ 540 h 595"/>
                  <a:gd name="T90" fmla="*/ 17 w 339"/>
                  <a:gd name="T91" fmla="*/ 560 h 595"/>
                  <a:gd name="T92" fmla="*/ 33 w 339"/>
                  <a:gd name="T93" fmla="*/ 579 h 595"/>
                  <a:gd name="T94" fmla="*/ 42 w 339"/>
                  <a:gd name="T95" fmla="*/ 595 h 595"/>
                  <a:gd name="T96" fmla="*/ 75 w 339"/>
                  <a:gd name="T97" fmla="*/ 551 h 595"/>
                  <a:gd name="T98" fmla="*/ 72 w 339"/>
                  <a:gd name="T99" fmla="*/ 51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9" h="595">
                    <a:moveTo>
                      <a:pt x="72" y="519"/>
                    </a:moveTo>
                    <a:cubicBezTo>
                      <a:pt x="79" y="514"/>
                      <a:pt x="86" y="508"/>
                      <a:pt x="85" y="498"/>
                    </a:cubicBezTo>
                    <a:cubicBezTo>
                      <a:pt x="83" y="488"/>
                      <a:pt x="72" y="470"/>
                      <a:pt x="76" y="454"/>
                    </a:cubicBezTo>
                    <a:cubicBezTo>
                      <a:pt x="80" y="437"/>
                      <a:pt x="86" y="430"/>
                      <a:pt x="85" y="425"/>
                    </a:cubicBezTo>
                    <a:cubicBezTo>
                      <a:pt x="83" y="419"/>
                      <a:pt x="80" y="415"/>
                      <a:pt x="72" y="411"/>
                    </a:cubicBezTo>
                    <a:cubicBezTo>
                      <a:pt x="64" y="407"/>
                      <a:pt x="49" y="392"/>
                      <a:pt x="49" y="382"/>
                    </a:cubicBezTo>
                    <a:cubicBezTo>
                      <a:pt x="49" y="372"/>
                      <a:pt x="56" y="362"/>
                      <a:pt x="65" y="354"/>
                    </a:cubicBezTo>
                    <a:cubicBezTo>
                      <a:pt x="75" y="346"/>
                      <a:pt x="104" y="308"/>
                      <a:pt x="111" y="296"/>
                    </a:cubicBezTo>
                    <a:cubicBezTo>
                      <a:pt x="119" y="284"/>
                      <a:pt x="150" y="256"/>
                      <a:pt x="146" y="250"/>
                    </a:cubicBezTo>
                    <a:cubicBezTo>
                      <a:pt x="142" y="245"/>
                      <a:pt x="132" y="245"/>
                      <a:pt x="140" y="239"/>
                    </a:cubicBezTo>
                    <a:cubicBezTo>
                      <a:pt x="148" y="234"/>
                      <a:pt x="166" y="224"/>
                      <a:pt x="173" y="218"/>
                    </a:cubicBezTo>
                    <a:cubicBezTo>
                      <a:pt x="180" y="212"/>
                      <a:pt x="193" y="201"/>
                      <a:pt x="196" y="194"/>
                    </a:cubicBezTo>
                    <a:cubicBezTo>
                      <a:pt x="198" y="187"/>
                      <a:pt x="196" y="181"/>
                      <a:pt x="200" y="180"/>
                    </a:cubicBezTo>
                    <a:cubicBezTo>
                      <a:pt x="205" y="178"/>
                      <a:pt x="212" y="178"/>
                      <a:pt x="213" y="183"/>
                    </a:cubicBezTo>
                    <a:cubicBezTo>
                      <a:pt x="213" y="187"/>
                      <a:pt x="219" y="198"/>
                      <a:pt x="224" y="198"/>
                    </a:cubicBezTo>
                    <a:cubicBezTo>
                      <a:pt x="229" y="198"/>
                      <a:pt x="248" y="213"/>
                      <a:pt x="255" y="210"/>
                    </a:cubicBezTo>
                    <a:cubicBezTo>
                      <a:pt x="262" y="206"/>
                      <a:pt x="283" y="199"/>
                      <a:pt x="289" y="196"/>
                    </a:cubicBezTo>
                    <a:cubicBezTo>
                      <a:pt x="295" y="193"/>
                      <a:pt x="301" y="164"/>
                      <a:pt x="302" y="156"/>
                    </a:cubicBezTo>
                    <a:cubicBezTo>
                      <a:pt x="302" y="148"/>
                      <a:pt x="307" y="159"/>
                      <a:pt x="313" y="151"/>
                    </a:cubicBezTo>
                    <a:cubicBezTo>
                      <a:pt x="320" y="143"/>
                      <a:pt x="322" y="105"/>
                      <a:pt x="322" y="88"/>
                    </a:cubicBezTo>
                    <a:cubicBezTo>
                      <a:pt x="323" y="75"/>
                      <a:pt x="339" y="57"/>
                      <a:pt x="338" y="36"/>
                    </a:cubicBezTo>
                    <a:cubicBezTo>
                      <a:pt x="338" y="36"/>
                      <a:pt x="338" y="36"/>
                      <a:pt x="337" y="36"/>
                    </a:cubicBezTo>
                    <a:cubicBezTo>
                      <a:pt x="333" y="40"/>
                      <a:pt x="320" y="38"/>
                      <a:pt x="315" y="34"/>
                    </a:cubicBezTo>
                    <a:cubicBezTo>
                      <a:pt x="309" y="31"/>
                      <a:pt x="262" y="26"/>
                      <a:pt x="255" y="26"/>
                    </a:cubicBezTo>
                    <a:cubicBezTo>
                      <a:pt x="248" y="26"/>
                      <a:pt x="243" y="37"/>
                      <a:pt x="240" y="41"/>
                    </a:cubicBezTo>
                    <a:cubicBezTo>
                      <a:pt x="237" y="45"/>
                      <a:pt x="234" y="7"/>
                      <a:pt x="231" y="3"/>
                    </a:cubicBezTo>
                    <a:cubicBezTo>
                      <a:pt x="228" y="0"/>
                      <a:pt x="217" y="1"/>
                      <a:pt x="213" y="1"/>
                    </a:cubicBezTo>
                    <a:cubicBezTo>
                      <a:pt x="209" y="2"/>
                      <a:pt x="198" y="31"/>
                      <a:pt x="197" y="37"/>
                    </a:cubicBezTo>
                    <a:cubicBezTo>
                      <a:pt x="196" y="43"/>
                      <a:pt x="185" y="44"/>
                      <a:pt x="180" y="45"/>
                    </a:cubicBezTo>
                    <a:cubicBezTo>
                      <a:pt x="176" y="45"/>
                      <a:pt x="187" y="19"/>
                      <a:pt x="189" y="12"/>
                    </a:cubicBezTo>
                    <a:cubicBezTo>
                      <a:pt x="191" y="5"/>
                      <a:pt x="174" y="19"/>
                      <a:pt x="168" y="22"/>
                    </a:cubicBezTo>
                    <a:cubicBezTo>
                      <a:pt x="163" y="26"/>
                      <a:pt x="167" y="28"/>
                      <a:pt x="169" y="35"/>
                    </a:cubicBezTo>
                    <a:cubicBezTo>
                      <a:pt x="172" y="43"/>
                      <a:pt x="147" y="57"/>
                      <a:pt x="143" y="61"/>
                    </a:cubicBezTo>
                    <a:cubicBezTo>
                      <a:pt x="139" y="65"/>
                      <a:pt x="141" y="73"/>
                      <a:pt x="143" y="78"/>
                    </a:cubicBezTo>
                    <a:cubicBezTo>
                      <a:pt x="146" y="82"/>
                      <a:pt x="128" y="93"/>
                      <a:pt x="119" y="107"/>
                    </a:cubicBezTo>
                    <a:cubicBezTo>
                      <a:pt x="111" y="121"/>
                      <a:pt x="100" y="129"/>
                      <a:pt x="93" y="134"/>
                    </a:cubicBezTo>
                    <a:cubicBezTo>
                      <a:pt x="87" y="140"/>
                      <a:pt x="77" y="154"/>
                      <a:pt x="73" y="156"/>
                    </a:cubicBezTo>
                    <a:cubicBezTo>
                      <a:pt x="69" y="158"/>
                      <a:pt x="60" y="174"/>
                      <a:pt x="55" y="181"/>
                    </a:cubicBezTo>
                    <a:cubicBezTo>
                      <a:pt x="50" y="188"/>
                      <a:pt x="33" y="187"/>
                      <a:pt x="30" y="198"/>
                    </a:cubicBezTo>
                    <a:cubicBezTo>
                      <a:pt x="28" y="210"/>
                      <a:pt x="17" y="313"/>
                      <a:pt x="15" y="327"/>
                    </a:cubicBezTo>
                    <a:cubicBezTo>
                      <a:pt x="14" y="340"/>
                      <a:pt x="5" y="345"/>
                      <a:pt x="2" y="354"/>
                    </a:cubicBezTo>
                    <a:cubicBezTo>
                      <a:pt x="0" y="362"/>
                      <a:pt x="18" y="444"/>
                      <a:pt x="18" y="454"/>
                    </a:cubicBezTo>
                    <a:cubicBezTo>
                      <a:pt x="18" y="464"/>
                      <a:pt x="25" y="471"/>
                      <a:pt x="27" y="483"/>
                    </a:cubicBezTo>
                    <a:cubicBezTo>
                      <a:pt x="29" y="494"/>
                      <a:pt x="18" y="504"/>
                      <a:pt x="16" y="513"/>
                    </a:cubicBezTo>
                    <a:cubicBezTo>
                      <a:pt x="14" y="521"/>
                      <a:pt x="21" y="533"/>
                      <a:pt x="23" y="540"/>
                    </a:cubicBezTo>
                    <a:cubicBezTo>
                      <a:pt x="25" y="546"/>
                      <a:pt x="19" y="550"/>
                      <a:pt x="17" y="560"/>
                    </a:cubicBezTo>
                    <a:cubicBezTo>
                      <a:pt x="14" y="570"/>
                      <a:pt x="24" y="569"/>
                      <a:pt x="33" y="579"/>
                    </a:cubicBezTo>
                    <a:cubicBezTo>
                      <a:pt x="37" y="583"/>
                      <a:pt x="40" y="589"/>
                      <a:pt x="42" y="595"/>
                    </a:cubicBezTo>
                    <a:cubicBezTo>
                      <a:pt x="56" y="578"/>
                      <a:pt x="74" y="556"/>
                      <a:pt x="75" y="551"/>
                    </a:cubicBezTo>
                    <a:cubicBezTo>
                      <a:pt x="76" y="545"/>
                      <a:pt x="65" y="525"/>
                      <a:pt x="72" y="519"/>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55" name="Freeform 142"/>
              <p:cNvSpPr>
                <a:spLocks/>
              </p:cNvSpPr>
              <p:nvPr/>
            </p:nvSpPr>
            <p:spPr bwMode="auto">
              <a:xfrm>
                <a:off x="3674492" y="3621370"/>
                <a:ext cx="425737" cy="318131"/>
              </a:xfrm>
              <a:custGeom>
                <a:avLst/>
                <a:gdLst>
                  <a:gd name="T0" fmla="*/ 160 w 196"/>
                  <a:gd name="T1" fmla="*/ 3 h 160"/>
                  <a:gd name="T2" fmla="*/ 123 w 196"/>
                  <a:gd name="T3" fmla="*/ 20 h 160"/>
                  <a:gd name="T4" fmla="*/ 104 w 196"/>
                  <a:gd name="T5" fmla="*/ 18 h 160"/>
                  <a:gd name="T6" fmla="*/ 87 w 196"/>
                  <a:gd name="T7" fmla="*/ 5 h 160"/>
                  <a:gd name="T8" fmla="*/ 71 w 196"/>
                  <a:gd name="T9" fmla="*/ 7 h 160"/>
                  <a:gd name="T10" fmla="*/ 28 w 196"/>
                  <a:gd name="T11" fmla="*/ 76 h 160"/>
                  <a:gd name="T12" fmla="*/ 0 w 196"/>
                  <a:gd name="T13" fmla="*/ 100 h 160"/>
                  <a:gd name="T14" fmla="*/ 29 w 196"/>
                  <a:gd name="T15" fmla="*/ 123 h 160"/>
                  <a:gd name="T16" fmla="*/ 48 w 196"/>
                  <a:gd name="T17" fmla="*/ 116 h 160"/>
                  <a:gd name="T18" fmla="*/ 64 w 196"/>
                  <a:gd name="T19" fmla="*/ 145 h 160"/>
                  <a:gd name="T20" fmla="*/ 80 w 196"/>
                  <a:gd name="T21" fmla="*/ 160 h 160"/>
                  <a:gd name="T22" fmla="*/ 80 w 196"/>
                  <a:gd name="T23" fmla="*/ 158 h 160"/>
                  <a:gd name="T24" fmla="*/ 105 w 196"/>
                  <a:gd name="T25" fmla="*/ 141 h 160"/>
                  <a:gd name="T26" fmla="*/ 123 w 196"/>
                  <a:gd name="T27" fmla="*/ 116 h 160"/>
                  <a:gd name="T28" fmla="*/ 143 w 196"/>
                  <a:gd name="T29" fmla="*/ 94 h 160"/>
                  <a:gd name="T30" fmla="*/ 169 w 196"/>
                  <a:gd name="T31" fmla="*/ 67 h 160"/>
                  <a:gd name="T32" fmla="*/ 193 w 196"/>
                  <a:gd name="T33" fmla="*/ 38 h 160"/>
                  <a:gd name="T34" fmla="*/ 191 w 196"/>
                  <a:gd name="T35" fmla="*/ 28 h 160"/>
                  <a:gd name="T36" fmla="*/ 175 w 196"/>
                  <a:gd name="T37" fmla="*/ 27 h 160"/>
                  <a:gd name="T38" fmla="*/ 180 w 196"/>
                  <a:gd name="T39" fmla="*/ 17 h 160"/>
                  <a:gd name="T40" fmla="*/ 175 w 196"/>
                  <a:gd name="T41" fmla="*/ 3 h 160"/>
                  <a:gd name="T42" fmla="*/ 175 w 196"/>
                  <a:gd name="T43" fmla="*/ 2 h 160"/>
                  <a:gd name="T44" fmla="*/ 160 w 196"/>
                  <a:gd name="T45" fmla="*/ 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 h="160">
                    <a:moveTo>
                      <a:pt x="160" y="3"/>
                    </a:moveTo>
                    <a:cubicBezTo>
                      <a:pt x="150" y="9"/>
                      <a:pt x="127" y="21"/>
                      <a:pt x="123" y="20"/>
                    </a:cubicBezTo>
                    <a:cubicBezTo>
                      <a:pt x="119" y="19"/>
                      <a:pt x="109" y="23"/>
                      <a:pt x="104" y="18"/>
                    </a:cubicBezTo>
                    <a:cubicBezTo>
                      <a:pt x="100" y="13"/>
                      <a:pt x="97" y="4"/>
                      <a:pt x="87" y="5"/>
                    </a:cubicBezTo>
                    <a:cubicBezTo>
                      <a:pt x="83" y="6"/>
                      <a:pt x="76" y="7"/>
                      <a:pt x="71" y="7"/>
                    </a:cubicBezTo>
                    <a:cubicBezTo>
                      <a:pt x="56" y="28"/>
                      <a:pt x="36" y="65"/>
                      <a:pt x="28" y="76"/>
                    </a:cubicBezTo>
                    <a:cubicBezTo>
                      <a:pt x="23" y="84"/>
                      <a:pt x="11" y="92"/>
                      <a:pt x="0" y="100"/>
                    </a:cubicBezTo>
                    <a:cubicBezTo>
                      <a:pt x="11" y="110"/>
                      <a:pt x="26" y="120"/>
                      <a:pt x="29" y="123"/>
                    </a:cubicBezTo>
                    <a:cubicBezTo>
                      <a:pt x="34" y="128"/>
                      <a:pt x="41" y="117"/>
                      <a:pt x="48" y="116"/>
                    </a:cubicBezTo>
                    <a:cubicBezTo>
                      <a:pt x="55" y="115"/>
                      <a:pt x="62" y="136"/>
                      <a:pt x="64" y="145"/>
                    </a:cubicBezTo>
                    <a:cubicBezTo>
                      <a:pt x="65" y="150"/>
                      <a:pt x="73" y="156"/>
                      <a:pt x="80" y="160"/>
                    </a:cubicBezTo>
                    <a:cubicBezTo>
                      <a:pt x="80" y="159"/>
                      <a:pt x="80" y="158"/>
                      <a:pt x="80" y="158"/>
                    </a:cubicBezTo>
                    <a:cubicBezTo>
                      <a:pt x="83" y="147"/>
                      <a:pt x="100" y="148"/>
                      <a:pt x="105" y="141"/>
                    </a:cubicBezTo>
                    <a:cubicBezTo>
                      <a:pt x="110" y="134"/>
                      <a:pt x="119" y="118"/>
                      <a:pt x="123" y="116"/>
                    </a:cubicBezTo>
                    <a:cubicBezTo>
                      <a:pt x="127" y="114"/>
                      <a:pt x="137" y="100"/>
                      <a:pt x="143" y="94"/>
                    </a:cubicBezTo>
                    <a:cubicBezTo>
                      <a:pt x="150" y="89"/>
                      <a:pt x="161" y="81"/>
                      <a:pt x="169" y="67"/>
                    </a:cubicBezTo>
                    <a:cubicBezTo>
                      <a:pt x="178" y="53"/>
                      <a:pt x="196" y="42"/>
                      <a:pt x="193" y="38"/>
                    </a:cubicBezTo>
                    <a:cubicBezTo>
                      <a:pt x="192" y="35"/>
                      <a:pt x="191" y="31"/>
                      <a:pt x="191" y="28"/>
                    </a:cubicBezTo>
                    <a:cubicBezTo>
                      <a:pt x="186" y="27"/>
                      <a:pt x="181" y="27"/>
                      <a:pt x="175" y="27"/>
                    </a:cubicBezTo>
                    <a:cubicBezTo>
                      <a:pt x="162" y="27"/>
                      <a:pt x="176" y="21"/>
                      <a:pt x="180" y="17"/>
                    </a:cubicBezTo>
                    <a:cubicBezTo>
                      <a:pt x="184" y="12"/>
                      <a:pt x="176" y="9"/>
                      <a:pt x="175" y="3"/>
                    </a:cubicBezTo>
                    <a:cubicBezTo>
                      <a:pt x="175" y="3"/>
                      <a:pt x="175" y="3"/>
                      <a:pt x="175" y="2"/>
                    </a:cubicBezTo>
                    <a:cubicBezTo>
                      <a:pt x="171" y="1"/>
                      <a:pt x="166" y="0"/>
                      <a:pt x="160" y="3"/>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56" name="Freeform 143"/>
              <p:cNvSpPr>
                <a:spLocks/>
              </p:cNvSpPr>
              <p:nvPr/>
            </p:nvSpPr>
            <p:spPr bwMode="auto">
              <a:xfrm>
                <a:off x="3828142" y="3474764"/>
                <a:ext cx="272088" cy="192051"/>
              </a:xfrm>
              <a:custGeom>
                <a:avLst/>
                <a:gdLst>
                  <a:gd name="T0" fmla="*/ 112 w 125"/>
                  <a:gd name="T1" fmla="*/ 3 h 97"/>
                  <a:gd name="T2" fmla="*/ 71 w 125"/>
                  <a:gd name="T3" fmla="*/ 22 h 97"/>
                  <a:gd name="T4" fmla="*/ 9 w 125"/>
                  <a:gd name="T5" fmla="*/ 71 h 97"/>
                  <a:gd name="T6" fmla="*/ 0 w 125"/>
                  <a:gd name="T7" fmla="*/ 81 h 97"/>
                  <a:gd name="T8" fmla="*/ 16 w 125"/>
                  <a:gd name="T9" fmla="*/ 79 h 97"/>
                  <a:gd name="T10" fmla="*/ 33 w 125"/>
                  <a:gd name="T11" fmla="*/ 92 h 97"/>
                  <a:gd name="T12" fmla="*/ 52 w 125"/>
                  <a:gd name="T13" fmla="*/ 94 h 97"/>
                  <a:gd name="T14" fmla="*/ 89 w 125"/>
                  <a:gd name="T15" fmla="*/ 77 h 97"/>
                  <a:gd name="T16" fmla="*/ 104 w 125"/>
                  <a:gd name="T17" fmla="*/ 76 h 97"/>
                  <a:gd name="T18" fmla="*/ 123 w 125"/>
                  <a:gd name="T19" fmla="*/ 30 h 97"/>
                  <a:gd name="T20" fmla="*/ 112 w 125"/>
                  <a:gd name="T21"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97">
                    <a:moveTo>
                      <a:pt x="112" y="3"/>
                    </a:moveTo>
                    <a:cubicBezTo>
                      <a:pt x="109" y="0"/>
                      <a:pt x="84" y="11"/>
                      <a:pt x="71" y="22"/>
                    </a:cubicBezTo>
                    <a:cubicBezTo>
                      <a:pt x="58" y="33"/>
                      <a:pt x="23" y="58"/>
                      <a:pt x="9" y="71"/>
                    </a:cubicBezTo>
                    <a:cubicBezTo>
                      <a:pt x="6" y="73"/>
                      <a:pt x="3" y="77"/>
                      <a:pt x="0" y="81"/>
                    </a:cubicBezTo>
                    <a:cubicBezTo>
                      <a:pt x="5" y="81"/>
                      <a:pt x="12" y="80"/>
                      <a:pt x="16" y="79"/>
                    </a:cubicBezTo>
                    <a:cubicBezTo>
                      <a:pt x="26" y="78"/>
                      <a:pt x="29" y="87"/>
                      <a:pt x="33" y="92"/>
                    </a:cubicBezTo>
                    <a:cubicBezTo>
                      <a:pt x="38" y="97"/>
                      <a:pt x="48" y="93"/>
                      <a:pt x="52" y="94"/>
                    </a:cubicBezTo>
                    <a:cubicBezTo>
                      <a:pt x="56" y="95"/>
                      <a:pt x="79" y="83"/>
                      <a:pt x="89" y="77"/>
                    </a:cubicBezTo>
                    <a:cubicBezTo>
                      <a:pt x="95" y="74"/>
                      <a:pt x="100" y="75"/>
                      <a:pt x="104" y="76"/>
                    </a:cubicBezTo>
                    <a:cubicBezTo>
                      <a:pt x="105" y="68"/>
                      <a:pt x="121" y="38"/>
                      <a:pt x="123" y="30"/>
                    </a:cubicBezTo>
                    <a:cubicBezTo>
                      <a:pt x="125" y="22"/>
                      <a:pt x="115" y="6"/>
                      <a:pt x="112" y="3"/>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57" name="Freeform 144"/>
              <p:cNvSpPr>
                <a:spLocks/>
              </p:cNvSpPr>
              <p:nvPr/>
            </p:nvSpPr>
            <p:spPr bwMode="auto">
              <a:xfrm>
                <a:off x="3938577" y="4366120"/>
                <a:ext cx="230473" cy="212576"/>
              </a:xfrm>
              <a:custGeom>
                <a:avLst/>
                <a:gdLst>
                  <a:gd name="T0" fmla="*/ 25 w 106"/>
                  <a:gd name="T1" fmla="*/ 83 h 107"/>
                  <a:gd name="T2" fmla="*/ 55 w 106"/>
                  <a:gd name="T3" fmla="*/ 97 h 107"/>
                  <a:gd name="T4" fmla="*/ 51 w 106"/>
                  <a:gd name="T5" fmla="*/ 56 h 107"/>
                  <a:gd name="T6" fmla="*/ 106 w 106"/>
                  <a:gd name="T7" fmla="*/ 29 h 107"/>
                  <a:gd name="T8" fmla="*/ 50 w 106"/>
                  <a:gd name="T9" fmla="*/ 0 h 107"/>
                  <a:gd name="T10" fmla="*/ 37 w 106"/>
                  <a:gd name="T11" fmla="*/ 16 h 107"/>
                  <a:gd name="T12" fmla="*/ 10 w 106"/>
                  <a:gd name="T13" fmla="*/ 20 h 107"/>
                  <a:gd name="T14" fmla="*/ 4 w 106"/>
                  <a:gd name="T15" fmla="*/ 39 h 107"/>
                  <a:gd name="T16" fmla="*/ 13 w 106"/>
                  <a:gd name="T17" fmla="*/ 83 h 107"/>
                  <a:gd name="T18" fmla="*/ 13 w 106"/>
                  <a:gd name="T19" fmla="*/ 84 h 107"/>
                  <a:gd name="T20" fmla="*/ 25 w 106"/>
                  <a:gd name="T21" fmla="*/ 8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7">
                    <a:moveTo>
                      <a:pt x="25" y="83"/>
                    </a:moveTo>
                    <a:cubicBezTo>
                      <a:pt x="31" y="88"/>
                      <a:pt x="58" y="107"/>
                      <a:pt x="55" y="97"/>
                    </a:cubicBezTo>
                    <a:cubicBezTo>
                      <a:pt x="52" y="87"/>
                      <a:pt x="42" y="62"/>
                      <a:pt x="51" y="56"/>
                    </a:cubicBezTo>
                    <a:cubicBezTo>
                      <a:pt x="60" y="49"/>
                      <a:pt x="105" y="33"/>
                      <a:pt x="106" y="29"/>
                    </a:cubicBezTo>
                    <a:cubicBezTo>
                      <a:pt x="106" y="25"/>
                      <a:pt x="60" y="0"/>
                      <a:pt x="50" y="0"/>
                    </a:cubicBezTo>
                    <a:cubicBezTo>
                      <a:pt x="40" y="0"/>
                      <a:pt x="40" y="8"/>
                      <a:pt x="37" y="16"/>
                    </a:cubicBezTo>
                    <a:cubicBezTo>
                      <a:pt x="34" y="22"/>
                      <a:pt x="22" y="22"/>
                      <a:pt x="10" y="20"/>
                    </a:cubicBezTo>
                    <a:cubicBezTo>
                      <a:pt x="9" y="25"/>
                      <a:pt x="6" y="31"/>
                      <a:pt x="4" y="39"/>
                    </a:cubicBezTo>
                    <a:cubicBezTo>
                      <a:pt x="0" y="55"/>
                      <a:pt x="11" y="73"/>
                      <a:pt x="13" y="83"/>
                    </a:cubicBezTo>
                    <a:cubicBezTo>
                      <a:pt x="13" y="84"/>
                      <a:pt x="13" y="84"/>
                      <a:pt x="13" y="84"/>
                    </a:cubicBezTo>
                    <a:cubicBezTo>
                      <a:pt x="17" y="82"/>
                      <a:pt x="22" y="80"/>
                      <a:pt x="25" y="83"/>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58" name="Freeform 145"/>
              <p:cNvSpPr>
                <a:spLocks/>
              </p:cNvSpPr>
              <p:nvPr/>
            </p:nvSpPr>
            <p:spPr bwMode="auto">
              <a:xfrm>
                <a:off x="4111432" y="4439423"/>
                <a:ext cx="257682" cy="158333"/>
              </a:xfrm>
              <a:custGeom>
                <a:avLst/>
                <a:gdLst>
                  <a:gd name="T0" fmla="*/ 66 w 119"/>
                  <a:gd name="T1" fmla="*/ 12 h 80"/>
                  <a:gd name="T2" fmla="*/ 49 w 119"/>
                  <a:gd name="T3" fmla="*/ 10 h 80"/>
                  <a:gd name="T4" fmla="*/ 41 w 119"/>
                  <a:gd name="T5" fmla="*/ 25 h 80"/>
                  <a:gd name="T6" fmla="*/ 62 w 119"/>
                  <a:gd name="T7" fmla="*/ 40 h 80"/>
                  <a:gd name="T8" fmla="*/ 53 w 119"/>
                  <a:gd name="T9" fmla="*/ 59 h 80"/>
                  <a:gd name="T10" fmla="*/ 39 w 119"/>
                  <a:gd name="T11" fmla="*/ 46 h 80"/>
                  <a:gd name="T12" fmla="*/ 35 w 119"/>
                  <a:gd name="T13" fmla="*/ 52 h 80"/>
                  <a:gd name="T14" fmla="*/ 9 w 119"/>
                  <a:gd name="T15" fmla="*/ 64 h 80"/>
                  <a:gd name="T16" fmla="*/ 54 w 119"/>
                  <a:gd name="T17" fmla="*/ 80 h 80"/>
                  <a:gd name="T18" fmla="*/ 69 w 119"/>
                  <a:gd name="T19" fmla="*/ 64 h 80"/>
                  <a:gd name="T20" fmla="*/ 89 w 119"/>
                  <a:gd name="T21" fmla="*/ 76 h 80"/>
                  <a:gd name="T22" fmla="*/ 112 w 119"/>
                  <a:gd name="T23" fmla="*/ 44 h 80"/>
                  <a:gd name="T24" fmla="*/ 119 w 119"/>
                  <a:gd name="T25" fmla="*/ 30 h 80"/>
                  <a:gd name="T26" fmla="*/ 110 w 119"/>
                  <a:gd name="T27" fmla="*/ 7 h 80"/>
                  <a:gd name="T28" fmla="*/ 66 w 119"/>
                  <a:gd name="T29" fmla="*/ 1 h 80"/>
                  <a:gd name="T30" fmla="*/ 66 w 119"/>
                  <a:gd name="T31"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80">
                    <a:moveTo>
                      <a:pt x="66" y="12"/>
                    </a:moveTo>
                    <a:cubicBezTo>
                      <a:pt x="64" y="17"/>
                      <a:pt x="52" y="10"/>
                      <a:pt x="49" y="10"/>
                    </a:cubicBezTo>
                    <a:cubicBezTo>
                      <a:pt x="47" y="10"/>
                      <a:pt x="41" y="21"/>
                      <a:pt x="41" y="25"/>
                    </a:cubicBezTo>
                    <a:cubicBezTo>
                      <a:pt x="41" y="29"/>
                      <a:pt x="55" y="34"/>
                      <a:pt x="62" y="40"/>
                    </a:cubicBezTo>
                    <a:cubicBezTo>
                      <a:pt x="68" y="46"/>
                      <a:pt x="59" y="55"/>
                      <a:pt x="53" y="59"/>
                    </a:cubicBezTo>
                    <a:cubicBezTo>
                      <a:pt x="48" y="63"/>
                      <a:pt x="42" y="47"/>
                      <a:pt x="39" y="46"/>
                    </a:cubicBezTo>
                    <a:cubicBezTo>
                      <a:pt x="36" y="46"/>
                      <a:pt x="35" y="49"/>
                      <a:pt x="35" y="52"/>
                    </a:cubicBezTo>
                    <a:cubicBezTo>
                      <a:pt x="35" y="56"/>
                      <a:pt x="18" y="58"/>
                      <a:pt x="9" y="64"/>
                    </a:cubicBezTo>
                    <a:cubicBezTo>
                      <a:pt x="0" y="70"/>
                      <a:pt x="47" y="80"/>
                      <a:pt x="54" y="80"/>
                    </a:cubicBezTo>
                    <a:cubicBezTo>
                      <a:pt x="62" y="80"/>
                      <a:pt x="64" y="67"/>
                      <a:pt x="69" y="64"/>
                    </a:cubicBezTo>
                    <a:cubicBezTo>
                      <a:pt x="74" y="61"/>
                      <a:pt x="82" y="74"/>
                      <a:pt x="89" y="76"/>
                    </a:cubicBezTo>
                    <a:cubicBezTo>
                      <a:pt x="96" y="78"/>
                      <a:pt x="110" y="47"/>
                      <a:pt x="112" y="44"/>
                    </a:cubicBezTo>
                    <a:cubicBezTo>
                      <a:pt x="113" y="42"/>
                      <a:pt x="115" y="36"/>
                      <a:pt x="119" y="30"/>
                    </a:cubicBezTo>
                    <a:cubicBezTo>
                      <a:pt x="116" y="24"/>
                      <a:pt x="112" y="10"/>
                      <a:pt x="110" y="7"/>
                    </a:cubicBezTo>
                    <a:cubicBezTo>
                      <a:pt x="108" y="3"/>
                      <a:pt x="81" y="0"/>
                      <a:pt x="66" y="1"/>
                    </a:cubicBezTo>
                    <a:cubicBezTo>
                      <a:pt x="67" y="6"/>
                      <a:pt x="67" y="11"/>
                      <a:pt x="66" y="12"/>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0" name="Freeform 147"/>
              <p:cNvSpPr>
                <a:spLocks/>
              </p:cNvSpPr>
              <p:nvPr/>
            </p:nvSpPr>
            <p:spPr bwMode="auto">
              <a:xfrm>
                <a:off x="5451063" y="3932171"/>
                <a:ext cx="580987" cy="518980"/>
              </a:xfrm>
              <a:custGeom>
                <a:avLst/>
                <a:gdLst>
                  <a:gd name="T0" fmla="*/ 218 w 268"/>
                  <a:gd name="T1" fmla="*/ 50 h 261"/>
                  <a:gd name="T2" fmla="*/ 193 w 268"/>
                  <a:gd name="T3" fmla="*/ 37 h 261"/>
                  <a:gd name="T4" fmla="*/ 192 w 268"/>
                  <a:gd name="T5" fmla="*/ 26 h 261"/>
                  <a:gd name="T6" fmla="*/ 169 w 268"/>
                  <a:gd name="T7" fmla="*/ 23 h 261"/>
                  <a:gd name="T8" fmla="*/ 150 w 268"/>
                  <a:gd name="T9" fmla="*/ 0 h 261"/>
                  <a:gd name="T10" fmla="*/ 116 w 268"/>
                  <a:gd name="T11" fmla="*/ 48 h 261"/>
                  <a:gd name="T12" fmla="*/ 67 w 268"/>
                  <a:gd name="T13" fmla="*/ 50 h 261"/>
                  <a:gd name="T14" fmla="*/ 0 w 268"/>
                  <a:gd name="T15" fmla="*/ 56 h 261"/>
                  <a:gd name="T16" fmla="*/ 1 w 268"/>
                  <a:gd name="T17" fmla="*/ 64 h 261"/>
                  <a:gd name="T18" fmla="*/ 14 w 268"/>
                  <a:gd name="T19" fmla="*/ 90 h 261"/>
                  <a:gd name="T20" fmla="*/ 16 w 268"/>
                  <a:gd name="T21" fmla="*/ 126 h 261"/>
                  <a:gd name="T22" fmla="*/ 16 w 268"/>
                  <a:gd name="T23" fmla="*/ 136 h 261"/>
                  <a:gd name="T24" fmla="*/ 33 w 268"/>
                  <a:gd name="T25" fmla="*/ 137 h 261"/>
                  <a:gd name="T26" fmla="*/ 111 w 268"/>
                  <a:gd name="T27" fmla="*/ 169 h 261"/>
                  <a:gd name="T28" fmla="*/ 125 w 268"/>
                  <a:gd name="T29" fmla="*/ 187 h 261"/>
                  <a:gd name="T30" fmla="*/ 114 w 268"/>
                  <a:gd name="T31" fmla="*/ 216 h 261"/>
                  <a:gd name="T32" fmla="*/ 131 w 268"/>
                  <a:gd name="T33" fmla="*/ 249 h 261"/>
                  <a:gd name="T34" fmla="*/ 150 w 268"/>
                  <a:gd name="T35" fmla="*/ 258 h 261"/>
                  <a:gd name="T36" fmla="*/ 178 w 268"/>
                  <a:gd name="T37" fmla="*/ 258 h 261"/>
                  <a:gd name="T38" fmla="*/ 188 w 268"/>
                  <a:gd name="T39" fmla="*/ 238 h 261"/>
                  <a:gd name="T40" fmla="*/ 187 w 268"/>
                  <a:gd name="T41" fmla="*/ 222 h 261"/>
                  <a:gd name="T42" fmla="*/ 170 w 268"/>
                  <a:gd name="T43" fmla="*/ 167 h 261"/>
                  <a:gd name="T44" fmla="*/ 210 w 268"/>
                  <a:gd name="T45" fmla="*/ 130 h 261"/>
                  <a:gd name="T46" fmla="*/ 196 w 268"/>
                  <a:gd name="T47" fmla="*/ 127 h 261"/>
                  <a:gd name="T48" fmla="*/ 192 w 268"/>
                  <a:gd name="T49" fmla="*/ 112 h 261"/>
                  <a:gd name="T50" fmla="*/ 201 w 268"/>
                  <a:gd name="T51" fmla="*/ 107 h 261"/>
                  <a:gd name="T52" fmla="*/ 218 w 268"/>
                  <a:gd name="T53" fmla="*/ 117 h 261"/>
                  <a:gd name="T54" fmla="*/ 264 w 268"/>
                  <a:gd name="T55" fmla="*/ 96 h 261"/>
                  <a:gd name="T56" fmla="*/ 268 w 268"/>
                  <a:gd name="T57" fmla="*/ 96 h 261"/>
                  <a:gd name="T58" fmla="*/ 260 w 268"/>
                  <a:gd name="T59" fmla="*/ 75 h 261"/>
                  <a:gd name="T60" fmla="*/ 218 w 268"/>
                  <a:gd name="T61" fmla="*/ 5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8" h="261">
                    <a:moveTo>
                      <a:pt x="218" y="50"/>
                    </a:moveTo>
                    <a:cubicBezTo>
                      <a:pt x="208" y="47"/>
                      <a:pt x="193" y="41"/>
                      <a:pt x="193" y="37"/>
                    </a:cubicBezTo>
                    <a:cubicBezTo>
                      <a:pt x="193" y="33"/>
                      <a:pt x="197" y="27"/>
                      <a:pt x="192" y="26"/>
                    </a:cubicBezTo>
                    <a:cubicBezTo>
                      <a:pt x="187" y="25"/>
                      <a:pt x="174" y="29"/>
                      <a:pt x="169" y="23"/>
                    </a:cubicBezTo>
                    <a:cubicBezTo>
                      <a:pt x="164" y="17"/>
                      <a:pt x="153" y="0"/>
                      <a:pt x="150" y="0"/>
                    </a:cubicBezTo>
                    <a:cubicBezTo>
                      <a:pt x="147" y="1"/>
                      <a:pt x="120" y="46"/>
                      <a:pt x="116" y="48"/>
                    </a:cubicBezTo>
                    <a:cubicBezTo>
                      <a:pt x="111" y="50"/>
                      <a:pt x="77" y="48"/>
                      <a:pt x="67" y="50"/>
                    </a:cubicBezTo>
                    <a:cubicBezTo>
                      <a:pt x="58" y="52"/>
                      <a:pt x="37" y="63"/>
                      <a:pt x="0" y="56"/>
                    </a:cubicBezTo>
                    <a:cubicBezTo>
                      <a:pt x="0" y="59"/>
                      <a:pt x="0" y="62"/>
                      <a:pt x="1" y="64"/>
                    </a:cubicBezTo>
                    <a:cubicBezTo>
                      <a:pt x="2" y="76"/>
                      <a:pt x="7" y="82"/>
                      <a:pt x="14" y="90"/>
                    </a:cubicBezTo>
                    <a:cubicBezTo>
                      <a:pt x="21" y="98"/>
                      <a:pt x="19" y="116"/>
                      <a:pt x="16" y="126"/>
                    </a:cubicBezTo>
                    <a:cubicBezTo>
                      <a:pt x="14" y="131"/>
                      <a:pt x="14" y="134"/>
                      <a:pt x="16" y="136"/>
                    </a:cubicBezTo>
                    <a:cubicBezTo>
                      <a:pt x="21" y="134"/>
                      <a:pt x="27" y="135"/>
                      <a:pt x="33" y="137"/>
                    </a:cubicBezTo>
                    <a:cubicBezTo>
                      <a:pt x="44" y="139"/>
                      <a:pt x="108" y="166"/>
                      <a:pt x="111" y="169"/>
                    </a:cubicBezTo>
                    <a:cubicBezTo>
                      <a:pt x="114" y="172"/>
                      <a:pt x="123" y="182"/>
                      <a:pt x="125" y="187"/>
                    </a:cubicBezTo>
                    <a:cubicBezTo>
                      <a:pt x="126" y="191"/>
                      <a:pt x="115" y="211"/>
                      <a:pt x="114" y="216"/>
                    </a:cubicBezTo>
                    <a:cubicBezTo>
                      <a:pt x="113" y="221"/>
                      <a:pt x="126" y="249"/>
                      <a:pt x="131" y="249"/>
                    </a:cubicBezTo>
                    <a:cubicBezTo>
                      <a:pt x="136" y="249"/>
                      <a:pt x="144" y="257"/>
                      <a:pt x="150" y="258"/>
                    </a:cubicBezTo>
                    <a:cubicBezTo>
                      <a:pt x="155" y="259"/>
                      <a:pt x="175" y="261"/>
                      <a:pt x="178" y="258"/>
                    </a:cubicBezTo>
                    <a:cubicBezTo>
                      <a:pt x="180" y="256"/>
                      <a:pt x="184" y="247"/>
                      <a:pt x="188" y="238"/>
                    </a:cubicBezTo>
                    <a:cubicBezTo>
                      <a:pt x="189" y="231"/>
                      <a:pt x="188" y="225"/>
                      <a:pt x="187" y="222"/>
                    </a:cubicBezTo>
                    <a:cubicBezTo>
                      <a:pt x="184" y="217"/>
                      <a:pt x="168" y="182"/>
                      <a:pt x="170" y="167"/>
                    </a:cubicBezTo>
                    <a:cubicBezTo>
                      <a:pt x="173" y="151"/>
                      <a:pt x="207" y="132"/>
                      <a:pt x="210" y="130"/>
                    </a:cubicBezTo>
                    <a:cubicBezTo>
                      <a:pt x="212" y="127"/>
                      <a:pt x="199" y="132"/>
                      <a:pt x="196" y="127"/>
                    </a:cubicBezTo>
                    <a:cubicBezTo>
                      <a:pt x="192" y="122"/>
                      <a:pt x="186" y="115"/>
                      <a:pt x="192" y="112"/>
                    </a:cubicBezTo>
                    <a:cubicBezTo>
                      <a:pt x="197" y="109"/>
                      <a:pt x="198" y="102"/>
                      <a:pt x="201" y="107"/>
                    </a:cubicBezTo>
                    <a:cubicBezTo>
                      <a:pt x="205" y="113"/>
                      <a:pt x="214" y="123"/>
                      <a:pt x="218" y="117"/>
                    </a:cubicBezTo>
                    <a:cubicBezTo>
                      <a:pt x="223" y="111"/>
                      <a:pt x="253" y="99"/>
                      <a:pt x="264" y="96"/>
                    </a:cubicBezTo>
                    <a:cubicBezTo>
                      <a:pt x="266" y="96"/>
                      <a:pt x="267" y="96"/>
                      <a:pt x="268" y="96"/>
                    </a:cubicBezTo>
                    <a:cubicBezTo>
                      <a:pt x="266" y="88"/>
                      <a:pt x="264" y="81"/>
                      <a:pt x="260" y="75"/>
                    </a:cubicBezTo>
                    <a:cubicBezTo>
                      <a:pt x="253" y="65"/>
                      <a:pt x="227" y="54"/>
                      <a:pt x="218" y="50"/>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1" name="Freeform 148"/>
              <p:cNvSpPr>
                <a:spLocks/>
              </p:cNvSpPr>
              <p:nvPr/>
            </p:nvSpPr>
            <p:spPr bwMode="auto">
              <a:xfrm>
                <a:off x="5422254" y="3690273"/>
                <a:ext cx="686620" cy="367978"/>
              </a:xfrm>
              <a:custGeom>
                <a:avLst/>
                <a:gdLst>
                  <a:gd name="T0" fmla="*/ 204 w 316"/>
                  <a:gd name="T1" fmla="*/ 118 h 185"/>
                  <a:gd name="T2" fmla="*/ 227 w 316"/>
                  <a:gd name="T3" fmla="*/ 93 h 185"/>
                  <a:gd name="T4" fmla="*/ 290 w 316"/>
                  <a:gd name="T5" fmla="*/ 82 h 185"/>
                  <a:gd name="T6" fmla="*/ 316 w 316"/>
                  <a:gd name="T7" fmla="*/ 60 h 185"/>
                  <a:gd name="T8" fmla="*/ 314 w 316"/>
                  <a:gd name="T9" fmla="*/ 49 h 185"/>
                  <a:gd name="T10" fmla="*/ 304 w 316"/>
                  <a:gd name="T11" fmla="*/ 46 h 185"/>
                  <a:gd name="T12" fmla="*/ 270 w 316"/>
                  <a:gd name="T13" fmla="*/ 28 h 185"/>
                  <a:gd name="T14" fmla="*/ 246 w 316"/>
                  <a:gd name="T15" fmla="*/ 29 h 185"/>
                  <a:gd name="T16" fmla="*/ 220 w 316"/>
                  <a:gd name="T17" fmla="*/ 24 h 185"/>
                  <a:gd name="T18" fmla="*/ 201 w 316"/>
                  <a:gd name="T19" fmla="*/ 39 h 185"/>
                  <a:gd name="T20" fmla="*/ 194 w 316"/>
                  <a:gd name="T21" fmla="*/ 32 h 185"/>
                  <a:gd name="T22" fmla="*/ 174 w 316"/>
                  <a:gd name="T23" fmla="*/ 28 h 185"/>
                  <a:gd name="T24" fmla="*/ 161 w 316"/>
                  <a:gd name="T25" fmla="*/ 3 h 185"/>
                  <a:gd name="T26" fmla="*/ 142 w 316"/>
                  <a:gd name="T27" fmla="*/ 32 h 185"/>
                  <a:gd name="T28" fmla="*/ 46 w 316"/>
                  <a:gd name="T29" fmla="*/ 101 h 185"/>
                  <a:gd name="T30" fmla="*/ 29 w 316"/>
                  <a:gd name="T31" fmla="*/ 93 h 185"/>
                  <a:gd name="T32" fmla="*/ 18 w 316"/>
                  <a:gd name="T33" fmla="*/ 123 h 185"/>
                  <a:gd name="T34" fmla="*/ 0 w 316"/>
                  <a:gd name="T35" fmla="*/ 133 h 185"/>
                  <a:gd name="T36" fmla="*/ 9 w 316"/>
                  <a:gd name="T37" fmla="*/ 139 h 185"/>
                  <a:gd name="T38" fmla="*/ 10 w 316"/>
                  <a:gd name="T39" fmla="*/ 151 h 185"/>
                  <a:gd name="T40" fmla="*/ 13 w 316"/>
                  <a:gd name="T41" fmla="*/ 178 h 185"/>
                  <a:gd name="T42" fmla="*/ 80 w 316"/>
                  <a:gd name="T43" fmla="*/ 172 h 185"/>
                  <a:gd name="T44" fmla="*/ 129 w 316"/>
                  <a:gd name="T45" fmla="*/ 170 h 185"/>
                  <a:gd name="T46" fmla="*/ 163 w 316"/>
                  <a:gd name="T47" fmla="*/ 122 h 185"/>
                  <a:gd name="T48" fmla="*/ 182 w 316"/>
                  <a:gd name="T49" fmla="*/ 145 h 185"/>
                  <a:gd name="T50" fmla="*/ 187 w 316"/>
                  <a:gd name="T51" fmla="*/ 148 h 185"/>
                  <a:gd name="T52" fmla="*/ 204 w 316"/>
                  <a:gd name="T53" fmla="*/ 11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6" h="185">
                    <a:moveTo>
                      <a:pt x="204" y="118"/>
                    </a:moveTo>
                    <a:cubicBezTo>
                      <a:pt x="210" y="115"/>
                      <a:pt x="221" y="95"/>
                      <a:pt x="227" y="93"/>
                    </a:cubicBezTo>
                    <a:cubicBezTo>
                      <a:pt x="233" y="91"/>
                      <a:pt x="286" y="85"/>
                      <a:pt x="290" y="82"/>
                    </a:cubicBezTo>
                    <a:cubicBezTo>
                      <a:pt x="294" y="78"/>
                      <a:pt x="316" y="68"/>
                      <a:pt x="316" y="60"/>
                    </a:cubicBezTo>
                    <a:cubicBezTo>
                      <a:pt x="316" y="57"/>
                      <a:pt x="315" y="53"/>
                      <a:pt x="314" y="49"/>
                    </a:cubicBezTo>
                    <a:cubicBezTo>
                      <a:pt x="310" y="48"/>
                      <a:pt x="307" y="47"/>
                      <a:pt x="304" y="46"/>
                    </a:cubicBezTo>
                    <a:cubicBezTo>
                      <a:pt x="294" y="41"/>
                      <a:pt x="280" y="27"/>
                      <a:pt x="270" y="28"/>
                    </a:cubicBezTo>
                    <a:cubicBezTo>
                      <a:pt x="261" y="28"/>
                      <a:pt x="256" y="32"/>
                      <a:pt x="246" y="29"/>
                    </a:cubicBezTo>
                    <a:cubicBezTo>
                      <a:pt x="236" y="26"/>
                      <a:pt x="229" y="24"/>
                      <a:pt x="220" y="24"/>
                    </a:cubicBezTo>
                    <a:cubicBezTo>
                      <a:pt x="210" y="24"/>
                      <a:pt x="206" y="42"/>
                      <a:pt x="201" y="39"/>
                    </a:cubicBezTo>
                    <a:cubicBezTo>
                      <a:pt x="196" y="35"/>
                      <a:pt x="199" y="32"/>
                      <a:pt x="194" y="32"/>
                    </a:cubicBezTo>
                    <a:cubicBezTo>
                      <a:pt x="188" y="32"/>
                      <a:pt x="179" y="36"/>
                      <a:pt x="174" y="28"/>
                    </a:cubicBezTo>
                    <a:cubicBezTo>
                      <a:pt x="169" y="21"/>
                      <a:pt x="164" y="0"/>
                      <a:pt x="161" y="3"/>
                    </a:cubicBezTo>
                    <a:cubicBezTo>
                      <a:pt x="158" y="5"/>
                      <a:pt x="146" y="28"/>
                      <a:pt x="142" y="32"/>
                    </a:cubicBezTo>
                    <a:cubicBezTo>
                      <a:pt x="137" y="37"/>
                      <a:pt x="56" y="102"/>
                      <a:pt x="46" y="101"/>
                    </a:cubicBezTo>
                    <a:cubicBezTo>
                      <a:pt x="37" y="99"/>
                      <a:pt x="33" y="91"/>
                      <a:pt x="29" y="93"/>
                    </a:cubicBezTo>
                    <a:cubicBezTo>
                      <a:pt x="25" y="96"/>
                      <a:pt x="24" y="118"/>
                      <a:pt x="18" y="123"/>
                    </a:cubicBezTo>
                    <a:cubicBezTo>
                      <a:pt x="15" y="126"/>
                      <a:pt x="7" y="130"/>
                      <a:pt x="0" y="133"/>
                    </a:cubicBezTo>
                    <a:cubicBezTo>
                      <a:pt x="3" y="135"/>
                      <a:pt x="6" y="137"/>
                      <a:pt x="9" y="139"/>
                    </a:cubicBezTo>
                    <a:cubicBezTo>
                      <a:pt x="14" y="143"/>
                      <a:pt x="7" y="149"/>
                      <a:pt x="10" y="151"/>
                    </a:cubicBezTo>
                    <a:cubicBezTo>
                      <a:pt x="12" y="153"/>
                      <a:pt x="12" y="167"/>
                      <a:pt x="13" y="178"/>
                    </a:cubicBezTo>
                    <a:cubicBezTo>
                      <a:pt x="50" y="185"/>
                      <a:pt x="71" y="174"/>
                      <a:pt x="80" y="172"/>
                    </a:cubicBezTo>
                    <a:cubicBezTo>
                      <a:pt x="90" y="170"/>
                      <a:pt x="124" y="172"/>
                      <a:pt x="129" y="170"/>
                    </a:cubicBezTo>
                    <a:cubicBezTo>
                      <a:pt x="133" y="168"/>
                      <a:pt x="160" y="123"/>
                      <a:pt x="163" y="122"/>
                    </a:cubicBezTo>
                    <a:cubicBezTo>
                      <a:pt x="166" y="122"/>
                      <a:pt x="177" y="139"/>
                      <a:pt x="182" y="145"/>
                    </a:cubicBezTo>
                    <a:cubicBezTo>
                      <a:pt x="183" y="146"/>
                      <a:pt x="185" y="147"/>
                      <a:pt x="187" y="148"/>
                    </a:cubicBezTo>
                    <a:cubicBezTo>
                      <a:pt x="193" y="134"/>
                      <a:pt x="200" y="119"/>
                      <a:pt x="204" y="118"/>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2" name="Freeform 149"/>
              <p:cNvSpPr>
                <a:spLocks/>
              </p:cNvSpPr>
              <p:nvPr/>
            </p:nvSpPr>
            <p:spPr bwMode="auto">
              <a:xfrm>
                <a:off x="5884802" y="3784100"/>
                <a:ext cx="398529" cy="225771"/>
              </a:xfrm>
              <a:custGeom>
                <a:avLst/>
                <a:gdLst>
                  <a:gd name="T0" fmla="*/ 91 w 184"/>
                  <a:gd name="T1" fmla="*/ 99 h 114"/>
                  <a:gd name="T2" fmla="*/ 170 w 184"/>
                  <a:gd name="T3" fmla="*/ 114 h 114"/>
                  <a:gd name="T4" fmla="*/ 179 w 184"/>
                  <a:gd name="T5" fmla="*/ 98 h 114"/>
                  <a:gd name="T6" fmla="*/ 183 w 184"/>
                  <a:gd name="T7" fmla="*/ 58 h 114"/>
                  <a:gd name="T8" fmla="*/ 169 w 184"/>
                  <a:gd name="T9" fmla="*/ 21 h 114"/>
                  <a:gd name="T10" fmla="*/ 171 w 184"/>
                  <a:gd name="T11" fmla="*/ 12 h 114"/>
                  <a:gd name="T12" fmla="*/ 132 w 184"/>
                  <a:gd name="T13" fmla="*/ 0 h 114"/>
                  <a:gd name="T14" fmla="*/ 101 w 184"/>
                  <a:gd name="T15" fmla="*/ 2 h 114"/>
                  <a:gd name="T16" fmla="*/ 103 w 184"/>
                  <a:gd name="T17" fmla="*/ 13 h 114"/>
                  <a:gd name="T18" fmla="*/ 77 w 184"/>
                  <a:gd name="T19" fmla="*/ 35 h 114"/>
                  <a:gd name="T20" fmla="*/ 14 w 184"/>
                  <a:gd name="T21" fmla="*/ 46 h 114"/>
                  <a:gd name="T22" fmla="*/ 0 w 184"/>
                  <a:gd name="T23" fmla="*/ 62 h 114"/>
                  <a:gd name="T24" fmla="*/ 47 w 184"/>
                  <a:gd name="T25" fmla="*/ 82 h 114"/>
                  <a:gd name="T26" fmla="*/ 91 w 184"/>
                  <a:gd name="T27"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4" h="114">
                    <a:moveTo>
                      <a:pt x="91" y="99"/>
                    </a:moveTo>
                    <a:cubicBezTo>
                      <a:pt x="101" y="104"/>
                      <a:pt x="146" y="110"/>
                      <a:pt x="170" y="114"/>
                    </a:cubicBezTo>
                    <a:cubicBezTo>
                      <a:pt x="171" y="110"/>
                      <a:pt x="175" y="104"/>
                      <a:pt x="179" y="98"/>
                    </a:cubicBezTo>
                    <a:cubicBezTo>
                      <a:pt x="184" y="89"/>
                      <a:pt x="184" y="67"/>
                      <a:pt x="183" y="58"/>
                    </a:cubicBezTo>
                    <a:cubicBezTo>
                      <a:pt x="182" y="49"/>
                      <a:pt x="171" y="27"/>
                      <a:pt x="169" y="21"/>
                    </a:cubicBezTo>
                    <a:cubicBezTo>
                      <a:pt x="168" y="18"/>
                      <a:pt x="169" y="15"/>
                      <a:pt x="171" y="12"/>
                    </a:cubicBezTo>
                    <a:cubicBezTo>
                      <a:pt x="155" y="6"/>
                      <a:pt x="141" y="0"/>
                      <a:pt x="132" y="0"/>
                    </a:cubicBezTo>
                    <a:cubicBezTo>
                      <a:pt x="123" y="0"/>
                      <a:pt x="111" y="2"/>
                      <a:pt x="101" y="2"/>
                    </a:cubicBezTo>
                    <a:cubicBezTo>
                      <a:pt x="102" y="6"/>
                      <a:pt x="103" y="10"/>
                      <a:pt x="103" y="13"/>
                    </a:cubicBezTo>
                    <a:cubicBezTo>
                      <a:pt x="103" y="21"/>
                      <a:pt x="81" y="31"/>
                      <a:pt x="77" y="35"/>
                    </a:cubicBezTo>
                    <a:cubicBezTo>
                      <a:pt x="73" y="38"/>
                      <a:pt x="20" y="44"/>
                      <a:pt x="14" y="46"/>
                    </a:cubicBezTo>
                    <a:cubicBezTo>
                      <a:pt x="10" y="47"/>
                      <a:pt x="5" y="55"/>
                      <a:pt x="0" y="62"/>
                    </a:cubicBezTo>
                    <a:cubicBezTo>
                      <a:pt x="15" y="71"/>
                      <a:pt x="34" y="81"/>
                      <a:pt x="47" y="82"/>
                    </a:cubicBezTo>
                    <a:cubicBezTo>
                      <a:pt x="63" y="84"/>
                      <a:pt x="79" y="93"/>
                      <a:pt x="91" y="99"/>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3" name="Freeform 150"/>
              <p:cNvSpPr>
                <a:spLocks/>
              </p:cNvSpPr>
              <p:nvPr/>
            </p:nvSpPr>
            <p:spPr bwMode="auto">
              <a:xfrm>
                <a:off x="5828785" y="3907248"/>
                <a:ext cx="593791" cy="241898"/>
              </a:xfrm>
              <a:custGeom>
                <a:avLst/>
                <a:gdLst>
                  <a:gd name="T0" fmla="*/ 267 w 274"/>
                  <a:gd name="T1" fmla="*/ 97 h 122"/>
                  <a:gd name="T2" fmla="*/ 255 w 274"/>
                  <a:gd name="T3" fmla="*/ 83 h 122"/>
                  <a:gd name="T4" fmla="*/ 233 w 274"/>
                  <a:gd name="T5" fmla="*/ 78 h 122"/>
                  <a:gd name="T6" fmla="*/ 197 w 274"/>
                  <a:gd name="T7" fmla="*/ 56 h 122"/>
                  <a:gd name="T8" fmla="*/ 196 w 274"/>
                  <a:gd name="T9" fmla="*/ 52 h 122"/>
                  <a:gd name="T10" fmla="*/ 117 w 274"/>
                  <a:gd name="T11" fmla="*/ 37 h 122"/>
                  <a:gd name="T12" fmla="*/ 73 w 274"/>
                  <a:gd name="T13" fmla="*/ 20 h 122"/>
                  <a:gd name="T14" fmla="*/ 26 w 274"/>
                  <a:gd name="T15" fmla="*/ 0 h 122"/>
                  <a:gd name="T16" fmla="*/ 17 w 274"/>
                  <a:gd name="T17" fmla="*/ 9 h 122"/>
                  <a:gd name="T18" fmla="*/ 0 w 274"/>
                  <a:gd name="T19" fmla="*/ 39 h 122"/>
                  <a:gd name="T20" fmla="*/ 18 w 274"/>
                  <a:gd name="T21" fmla="*/ 39 h 122"/>
                  <a:gd name="T22" fmla="*/ 19 w 274"/>
                  <a:gd name="T23" fmla="*/ 50 h 122"/>
                  <a:gd name="T24" fmla="*/ 44 w 274"/>
                  <a:gd name="T25" fmla="*/ 63 h 122"/>
                  <a:gd name="T26" fmla="*/ 86 w 274"/>
                  <a:gd name="T27" fmla="*/ 88 h 122"/>
                  <a:gd name="T28" fmla="*/ 94 w 274"/>
                  <a:gd name="T29" fmla="*/ 109 h 122"/>
                  <a:gd name="T30" fmla="*/ 120 w 274"/>
                  <a:gd name="T31" fmla="*/ 115 h 122"/>
                  <a:gd name="T32" fmla="*/ 184 w 274"/>
                  <a:gd name="T33" fmla="*/ 114 h 122"/>
                  <a:gd name="T34" fmla="*/ 218 w 274"/>
                  <a:gd name="T35" fmla="*/ 118 h 122"/>
                  <a:gd name="T36" fmla="*/ 274 w 274"/>
                  <a:gd name="T37" fmla="*/ 112 h 122"/>
                  <a:gd name="T38" fmla="*/ 267 w 274"/>
                  <a:gd name="T39" fmla="*/ 9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4" h="122">
                    <a:moveTo>
                      <a:pt x="267" y="97"/>
                    </a:moveTo>
                    <a:cubicBezTo>
                      <a:pt x="263" y="89"/>
                      <a:pt x="261" y="83"/>
                      <a:pt x="255" y="83"/>
                    </a:cubicBezTo>
                    <a:cubicBezTo>
                      <a:pt x="249" y="83"/>
                      <a:pt x="238" y="81"/>
                      <a:pt x="233" y="78"/>
                    </a:cubicBezTo>
                    <a:cubicBezTo>
                      <a:pt x="227" y="74"/>
                      <a:pt x="201" y="59"/>
                      <a:pt x="197" y="56"/>
                    </a:cubicBezTo>
                    <a:cubicBezTo>
                      <a:pt x="196" y="55"/>
                      <a:pt x="195" y="54"/>
                      <a:pt x="196" y="52"/>
                    </a:cubicBezTo>
                    <a:cubicBezTo>
                      <a:pt x="172" y="48"/>
                      <a:pt x="127" y="42"/>
                      <a:pt x="117" y="37"/>
                    </a:cubicBezTo>
                    <a:cubicBezTo>
                      <a:pt x="105" y="31"/>
                      <a:pt x="89" y="22"/>
                      <a:pt x="73" y="20"/>
                    </a:cubicBezTo>
                    <a:cubicBezTo>
                      <a:pt x="60" y="19"/>
                      <a:pt x="41" y="9"/>
                      <a:pt x="26" y="0"/>
                    </a:cubicBezTo>
                    <a:cubicBezTo>
                      <a:pt x="22" y="4"/>
                      <a:pt x="19" y="8"/>
                      <a:pt x="17" y="9"/>
                    </a:cubicBezTo>
                    <a:cubicBezTo>
                      <a:pt x="13" y="10"/>
                      <a:pt x="6" y="25"/>
                      <a:pt x="0" y="39"/>
                    </a:cubicBezTo>
                    <a:cubicBezTo>
                      <a:pt x="6" y="40"/>
                      <a:pt x="14" y="39"/>
                      <a:pt x="18" y="39"/>
                    </a:cubicBezTo>
                    <a:cubicBezTo>
                      <a:pt x="23" y="40"/>
                      <a:pt x="19" y="46"/>
                      <a:pt x="19" y="50"/>
                    </a:cubicBezTo>
                    <a:cubicBezTo>
                      <a:pt x="19" y="54"/>
                      <a:pt x="34" y="60"/>
                      <a:pt x="44" y="63"/>
                    </a:cubicBezTo>
                    <a:cubicBezTo>
                      <a:pt x="53" y="67"/>
                      <a:pt x="79" y="78"/>
                      <a:pt x="86" y="88"/>
                    </a:cubicBezTo>
                    <a:cubicBezTo>
                      <a:pt x="90" y="94"/>
                      <a:pt x="92" y="101"/>
                      <a:pt x="94" y="109"/>
                    </a:cubicBezTo>
                    <a:cubicBezTo>
                      <a:pt x="103" y="109"/>
                      <a:pt x="109" y="117"/>
                      <a:pt x="120" y="115"/>
                    </a:cubicBezTo>
                    <a:cubicBezTo>
                      <a:pt x="133" y="112"/>
                      <a:pt x="164" y="110"/>
                      <a:pt x="184" y="114"/>
                    </a:cubicBezTo>
                    <a:cubicBezTo>
                      <a:pt x="203" y="118"/>
                      <a:pt x="208" y="122"/>
                      <a:pt x="218" y="118"/>
                    </a:cubicBezTo>
                    <a:cubicBezTo>
                      <a:pt x="224" y="116"/>
                      <a:pt x="251" y="114"/>
                      <a:pt x="274" y="112"/>
                    </a:cubicBezTo>
                    <a:cubicBezTo>
                      <a:pt x="271" y="108"/>
                      <a:pt x="269" y="102"/>
                      <a:pt x="267" y="97"/>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4" name="Freeform 151"/>
              <p:cNvSpPr>
                <a:spLocks/>
              </p:cNvSpPr>
              <p:nvPr/>
            </p:nvSpPr>
            <p:spPr bwMode="auto">
              <a:xfrm>
                <a:off x="5084545" y="3037884"/>
                <a:ext cx="328106" cy="784333"/>
              </a:xfrm>
              <a:custGeom>
                <a:avLst/>
                <a:gdLst>
                  <a:gd name="T0" fmla="*/ 17 w 151"/>
                  <a:gd name="T1" fmla="*/ 378 h 395"/>
                  <a:gd name="T2" fmla="*/ 35 w 151"/>
                  <a:gd name="T3" fmla="*/ 387 h 395"/>
                  <a:gd name="T4" fmla="*/ 65 w 151"/>
                  <a:gd name="T5" fmla="*/ 391 h 395"/>
                  <a:gd name="T6" fmla="*/ 90 w 151"/>
                  <a:gd name="T7" fmla="*/ 354 h 395"/>
                  <a:gd name="T8" fmla="*/ 89 w 151"/>
                  <a:gd name="T9" fmla="*/ 353 h 395"/>
                  <a:gd name="T10" fmla="*/ 87 w 151"/>
                  <a:gd name="T11" fmla="*/ 326 h 395"/>
                  <a:gd name="T12" fmla="*/ 67 w 151"/>
                  <a:gd name="T13" fmla="*/ 240 h 395"/>
                  <a:gd name="T14" fmla="*/ 105 w 151"/>
                  <a:gd name="T15" fmla="*/ 144 h 395"/>
                  <a:gd name="T16" fmla="*/ 135 w 151"/>
                  <a:gd name="T17" fmla="*/ 102 h 395"/>
                  <a:gd name="T18" fmla="*/ 135 w 151"/>
                  <a:gd name="T19" fmla="*/ 77 h 395"/>
                  <a:gd name="T20" fmla="*/ 147 w 151"/>
                  <a:gd name="T21" fmla="*/ 50 h 395"/>
                  <a:gd name="T22" fmla="*/ 139 w 151"/>
                  <a:gd name="T23" fmla="*/ 24 h 395"/>
                  <a:gd name="T24" fmla="*/ 137 w 151"/>
                  <a:gd name="T25" fmla="*/ 3 h 395"/>
                  <a:gd name="T26" fmla="*/ 115 w 151"/>
                  <a:gd name="T27" fmla="*/ 28 h 395"/>
                  <a:gd name="T28" fmla="*/ 84 w 151"/>
                  <a:gd name="T29" fmla="*/ 24 h 395"/>
                  <a:gd name="T30" fmla="*/ 89 w 151"/>
                  <a:gd name="T31" fmla="*/ 11 h 395"/>
                  <a:gd name="T32" fmla="*/ 74 w 151"/>
                  <a:gd name="T33" fmla="*/ 4 h 395"/>
                  <a:gd name="T34" fmla="*/ 71 w 151"/>
                  <a:gd name="T35" fmla="*/ 104 h 395"/>
                  <a:gd name="T36" fmla="*/ 83 w 151"/>
                  <a:gd name="T37" fmla="*/ 140 h 395"/>
                  <a:gd name="T38" fmla="*/ 63 w 151"/>
                  <a:gd name="T39" fmla="*/ 188 h 395"/>
                  <a:gd name="T40" fmla="*/ 50 w 151"/>
                  <a:gd name="T41" fmla="*/ 279 h 395"/>
                  <a:gd name="T42" fmla="*/ 0 w 151"/>
                  <a:gd name="T43" fmla="*/ 356 h 395"/>
                  <a:gd name="T44" fmla="*/ 17 w 151"/>
                  <a:gd name="T45" fmla="*/ 37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 h="395">
                    <a:moveTo>
                      <a:pt x="17" y="378"/>
                    </a:moveTo>
                    <a:cubicBezTo>
                      <a:pt x="22" y="389"/>
                      <a:pt x="24" y="386"/>
                      <a:pt x="35" y="387"/>
                    </a:cubicBezTo>
                    <a:cubicBezTo>
                      <a:pt x="46" y="388"/>
                      <a:pt x="54" y="395"/>
                      <a:pt x="65" y="391"/>
                    </a:cubicBezTo>
                    <a:cubicBezTo>
                      <a:pt x="74" y="387"/>
                      <a:pt x="83" y="368"/>
                      <a:pt x="90" y="354"/>
                    </a:cubicBezTo>
                    <a:cubicBezTo>
                      <a:pt x="90" y="354"/>
                      <a:pt x="89" y="354"/>
                      <a:pt x="89" y="353"/>
                    </a:cubicBezTo>
                    <a:cubicBezTo>
                      <a:pt x="89" y="347"/>
                      <a:pt x="91" y="334"/>
                      <a:pt x="87" y="326"/>
                    </a:cubicBezTo>
                    <a:cubicBezTo>
                      <a:pt x="83" y="317"/>
                      <a:pt x="59" y="263"/>
                      <a:pt x="67" y="240"/>
                    </a:cubicBezTo>
                    <a:cubicBezTo>
                      <a:pt x="75" y="217"/>
                      <a:pt x="92" y="153"/>
                      <a:pt x="105" y="144"/>
                    </a:cubicBezTo>
                    <a:cubicBezTo>
                      <a:pt x="118" y="134"/>
                      <a:pt x="137" y="115"/>
                      <a:pt x="135" y="102"/>
                    </a:cubicBezTo>
                    <a:cubicBezTo>
                      <a:pt x="133" y="90"/>
                      <a:pt x="129" y="83"/>
                      <a:pt x="135" y="77"/>
                    </a:cubicBezTo>
                    <a:cubicBezTo>
                      <a:pt x="140" y="72"/>
                      <a:pt x="151" y="62"/>
                      <a:pt x="147" y="50"/>
                    </a:cubicBezTo>
                    <a:cubicBezTo>
                      <a:pt x="143" y="39"/>
                      <a:pt x="139" y="34"/>
                      <a:pt x="139" y="24"/>
                    </a:cubicBezTo>
                    <a:cubicBezTo>
                      <a:pt x="139" y="14"/>
                      <a:pt x="142" y="0"/>
                      <a:pt x="137" y="3"/>
                    </a:cubicBezTo>
                    <a:cubicBezTo>
                      <a:pt x="132" y="6"/>
                      <a:pt x="120" y="27"/>
                      <a:pt x="115" y="28"/>
                    </a:cubicBezTo>
                    <a:cubicBezTo>
                      <a:pt x="109" y="29"/>
                      <a:pt x="83" y="29"/>
                      <a:pt x="84" y="24"/>
                    </a:cubicBezTo>
                    <a:cubicBezTo>
                      <a:pt x="84" y="22"/>
                      <a:pt x="87" y="16"/>
                      <a:pt x="89" y="11"/>
                    </a:cubicBezTo>
                    <a:cubicBezTo>
                      <a:pt x="80" y="6"/>
                      <a:pt x="76" y="2"/>
                      <a:pt x="74" y="4"/>
                    </a:cubicBezTo>
                    <a:cubicBezTo>
                      <a:pt x="72" y="8"/>
                      <a:pt x="62" y="91"/>
                      <a:pt x="71" y="104"/>
                    </a:cubicBezTo>
                    <a:cubicBezTo>
                      <a:pt x="80" y="117"/>
                      <a:pt x="90" y="134"/>
                      <a:pt x="83" y="140"/>
                    </a:cubicBezTo>
                    <a:cubicBezTo>
                      <a:pt x="76" y="147"/>
                      <a:pt x="64" y="177"/>
                      <a:pt x="63" y="188"/>
                    </a:cubicBezTo>
                    <a:cubicBezTo>
                      <a:pt x="63" y="199"/>
                      <a:pt x="59" y="257"/>
                      <a:pt x="50" y="279"/>
                    </a:cubicBezTo>
                    <a:cubicBezTo>
                      <a:pt x="43" y="299"/>
                      <a:pt x="24" y="345"/>
                      <a:pt x="0" y="356"/>
                    </a:cubicBezTo>
                    <a:cubicBezTo>
                      <a:pt x="8" y="363"/>
                      <a:pt x="14" y="370"/>
                      <a:pt x="17" y="378"/>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5" name="Freeform 152"/>
              <p:cNvSpPr>
                <a:spLocks/>
              </p:cNvSpPr>
              <p:nvPr/>
            </p:nvSpPr>
            <p:spPr bwMode="auto">
              <a:xfrm>
                <a:off x="4041009" y="4238574"/>
                <a:ext cx="614598" cy="268287"/>
              </a:xfrm>
              <a:custGeom>
                <a:avLst/>
                <a:gdLst>
                  <a:gd name="T0" fmla="*/ 270 w 283"/>
                  <a:gd name="T1" fmla="*/ 2 h 135"/>
                  <a:gd name="T2" fmla="*/ 240 w 283"/>
                  <a:gd name="T3" fmla="*/ 22 h 135"/>
                  <a:gd name="T4" fmla="*/ 215 w 283"/>
                  <a:gd name="T5" fmla="*/ 1 h 135"/>
                  <a:gd name="T6" fmla="*/ 189 w 283"/>
                  <a:gd name="T7" fmla="*/ 23 h 135"/>
                  <a:gd name="T8" fmla="*/ 156 w 283"/>
                  <a:gd name="T9" fmla="*/ 12 h 135"/>
                  <a:gd name="T10" fmla="*/ 151 w 283"/>
                  <a:gd name="T11" fmla="*/ 27 h 135"/>
                  <a:gd name="T12" fmla="*/ 133 w 283"/>
                  <a:gd name="T13" fmla="*/ 26 h 135"/>
                  <a:gd name="T14" fmla="*/ 96 w 283"/>
                  <a:gd name="T15" fmla="*/ 15 h 135"/>
                  <a:gd name="T16" fmla="*/ 68 w 283"/>
                  <a:gd name="T17" fmla="*/ 15 h 135"/>
                  <a:gd name="T18" fmla="*/ 4 w 283"/>
                  <a:gd name="T19" fmla="*/ 59 h 135"/>
                  <a:gd name="T20" fmla="*/ 0 w 283"/>
                  <a:gd name="T21" fmla="*/ 65 h 135"/>
                  <a:gd name="T22" fmla="*/ 3 w 283"/>
                  <a:gd name="T23" fmla="*/ 64 h 135"/>
                  <a:gd name="T24" fmla="*/ 59 w 283"/>
                  <a:gd name="T25" fmla="*/ 93 h 135"/>
                  <a:gd name="T26" fmla="*/ 54 w 283"/>
                  <a:gd name="T27" fmla="*/ 97 h 135"/>
                  <a:gd name="T28" fmla="*/ 98 w 283"/>
                  <a:gd name="T29" fmla="*/ 102 h 135"/>
                  <a:gd name="T30" fmla="*/ 142 w 283"/>
                  <a:gd name="T31" fmla="*/ 108 h 135"/>
                  <a:gd name="T32" fmla="*/ 153 w 283"/>
                  <a:gd name="T33" fmla="*/ 133 h 135"/>
                  <a:gd name="T34" fmla="*/ 203 w 283"/>
                  <a:gd name="T35" fmla="*/ 107 h 135"/>
                  <a:gd name="T36" fmla="*/ 229 w 283"/>
                  <a:gd name="T37" fmla="*/ 70 h 135"/>
                  <a:gd name="T38" fmla="*/ 255 w 283"/>
                  <a:gd name="T39" fmla="*/ 69 h 135"/>
                  <a:gd name="T40" fmla="*/ 281 w 283"/>
                  <a:gd name="T41" fmla="*/ 30 h 135"/>
                  <a:gd name="T42" fmla="*/ 281 w 283"/>
                  <a:gd name="T43" fmla="*/ 0 h 135"/>
                  <a:gd name="T44" fmla="*/ 270 w 283"/>
                  <a:gd name="T45" fmla="*/ 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 h="135">
                    <a:moveTo>
                      <a:pt x="270" y="2"/>
                    </a:moveTo>
                    <a:cubicBezTo>
                      <a:pt x="269" y="6"/>
                      <a:pt x="246" y="18"/>
                      <a:pt x="240" y="22"/>
                    </a:cubicBezTo>
                    <a:cubicBezTo>
                      <a:pt x="234" y="25"/>
                      <a:pt x="218" y="1"/>
                      <a:pt x="215" y="1"/>
                    </a:cubicBezTo>
                    <a:cubicBezTo>
                      <a:pt x="211" y="0"/>
                      <a:pt x="196" y="18"/>
                      <a:pt x="189" y="23"/>
                    </a:cubicBezTo>
                    <a:cubicBezTo>
                      <a:pt x="182" y="28"/>
                      <a:pt x="164" y="13"/>
                      <a:pt x="156" y="12"/>
                    </a:cubicBezTo>
                    <a:cubicBezTo>
                      <a:pt x="148" y="11"/>
                      <a:pt x="152" y="22"/>
                      <a:pt x="151" y="27"/>
                    </a:cubicBezTo>
                    <a:cubicBezTo>
                      <a:pt x="151" y="32"/>
                      <a:pt x="144" y="22"/>
                      <a:pt x="133" y="26"/>
                    </a:cubicBezTo>
                    <a:cubicBezTo>
                      <a:pt x="122" y="30"/>
                      <a:pt x="106" y="19"/>
                      <a:pt x="96" y="15"/>
                    </a:cubicBezTo>
                    <a:cubicBezTo>
                      <a:pt x="85" y="10"/>
                      <a:pt x="75" y="4"/>
                      <a:pt x="68" y="15"/>
                    </a:cubicBezTo>
                    <a:cubicBezTo>
                      <a:pt x="60" y="26"/>
                      <a:pt x="11" y="55"/>
                      <a:pt x="4" y="59"/>
                    </a:cubicBezTo>
                    <a:cubicBezTo>
                      <a:pt x="1" y="60"/>
                      <a:pt x="0" y="62"/>
                      <a:pt x="0" y="65"/>
                    </a:cubicBezTo>
                    <a:cubicBezTo>
                      <a:pt x="1" y="64"/>
                      <a:pt x="2" y="64"/>
                      <a:pt x="3" y="64"/>
                    </a:cubicBezTo>
                    <a:cubicBezTo>
                      <a:pt x="13" y="64"/>
                      <a:pt x="59" y="89"/>
                      <a:pt x="59" y="93"/>
                    </a:cubicBezTo>
                    <a:cubicBezTo>
                      <a:pt x="59" y="94"/>
                      <a:pt x="57" y="95"/>
                      <a:pt x="54" y="97"/>
                    </a:cubicBezTo>
                    <a:cubicBezTo>
                      <a:pt x="70" y="100"/>
                      <a:pt x="88" y="103"/>
                      <a:pt x="98" y="102"/>
                    </a:cubicBezTo>
                    <a:cubicBezTo>
                      <a:pt x="113" y="101"/>
                      <a:pt x="140" y="104"/>
                      <a:pt x="142" y="108"/>
                    </a:cubicBezTo>
                    <a:cubicBezTo>
                      <a:pt x="145" y="112"/>
                      <a:pt x="151" y="135"/>
                      <a:pt x="153" y="133"/>
                    </a:cubicBezTo>
                    <a:cubicBezTo>
                      <a:pt x="156" y="131"/>
                      <a:pt x="199" y="111"/>
                      <a:pt x="203" y="107"/>
                    </a:cubicBezTo>
                    <a:cubicBezTo>
                      <a:pt x="207" y="103"/>
                      <a:pt x="224" y="73"/>
                      <a:pt x="229" y="70"/>
                    </a:cubicBezTo>
                    <a:cubicBezTo>
                      <a:pt x="235" y="68"/>
                      <a:pt x="251" y="74"/>
                      <a:pt x="255" y="69"/>
                    </a:cubicBezTo>
                    <a:cubicBezTo>
                      <a:pt x="258" y="64"/>
                      <a:pt x="278" y="38"/>
                      <a:pt x="281" y="30"/>
                    </a:cubicBezTo>
                    <a:cubicBezTo>
                      <a:pt x="283" y="22"/>
                      <a:pt x="280" y="9"/>
                      <a:pt x="281" y="0"/>
                    </a:cubicBezTo>
                    <a:cubicBezTo>
                      <a:pt x="276" y="0"/>
                      <a:pt x="270" y="0"/>
                      <a:pt x="270" y="2"/>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6" name="Freeform 153"/>
              <p:cNvSpPr>
                <a:spLocks/>
              </p:cNvSpPr>
              <p:nvPr/>
            </p:nvSpPr>
            <p:spPr bwMode="auto">
              <a:xfrm>
                <a:off x="4730831" y="3738653"/>
                <a:ext cx="766646" cy="634797"/>
              </a:xfrm>
              <a:custGeom>
                <a:avLst/>
                <a:gdLst>
                  <a:gd name="T0" fmla="*/ 348 w 353"/>
                  <a:gd name="T1" fmla="*/ 224 h 320"/>
                  <a:gd name="T2" fmla="*/ 346 w 353"/>
                  <a:gd name="T3" fmla="*/ 188 h 320"/>
                  <a:gd name="T4" fmla="*/ 333 w 353"/>
                  <a:gd name="T5" fmla="*/ 162 h 320"/>
                  <a:gd name="T6" fmla="*/ 329 w 353"/>
                  <a:gd name="T7" fmla="*/ 127 h 320"/>
                  <a:gd name="T8" fmla="*/ 328 w 353"/>
                  <a:gd name="T9" fmla="*/ 115 h 320"/>
                  <a:gd name="T10" fmla="*/ 314 w 353"/>
                  <a:gd name="T11" fmla="*/ 104 h 320"/>
                  <a:gd name="T12" fmla="*/ 307 w 353"/>
                  <a:gd name="T13" fmla="*/ 79 h 320"/>
                  <a:gd name="T14" fmla="*/ 296 w 353"/>
                  <a:gd name="T15" fmla="*/ 61 h 320"/>
                  <a:gd name="T16" fmla="*/ 292 w 353"/>
                  <a:gd name="T17" fmla="*/ 45 h 320"/>
                  <a:gd name="T18" fmla="*/ 281 w 353"/>
                  <a:gd name="T19" fmla="*/ 38 h 320"/>
                  <a:gd name="T20" fmla="*/ 285 w 353"/>
                  <a:gd name="T21" fmla="*/ 10 h 320"/>
                  <a:gd name="T22" fmla="*/ 276 w 353"/>
                  <a:gd name="T23" fmla="*/ 0 h 320"/>
                  <a:gd name="T24" fmla="*/ 253 w 353"/>
                  <a:gd name="T25" fmla="*/ 1 h 320"/>
                  <a:gd name="T26" fmla="*/ 228 w 353"/>
                  <a:gd name="T27" fmla="*/ 38 h 320"/>
                  <a:gd name="T28" fmla="*/ 198 w 353"/>
                  <a:gd name="T29" fmla="*/ 34 h 320"/>
                  <a:gd name="T30" fmla="*/ 180 w 353"/>
                  <a:gd name="T31" fmla="*/ 25 h 320"/>
                  <a:gd name="T32" fmla="*/ 163 w 353"/>
                  <a:gd name="T33" fmla="*/ 3 h 320"/>
                  <a:gd name="T34" fmla="*/ 157 w 353"/>
                  <a:gd name="T35" fmla="*/ 6 h 320"/>
                  <a:gd name="T36" fmla="*/ 118 w 353"/>
                  <a:gd name="T37" fmla="*/ 8 h 320"/>
                  <a:gd name="T38" fmla="*/ 102 w 353"/>
                  <a:gd name="T39" fmla="*/ 28 h 320"/>
                  <a:gd name="T40" fmla="*/ 88 w 353"/>
                  <a:gd name="T41" fmla="*/ 39 h 320"/>
                  <a:gd name="T42" fmla="*/ 80 w 353"/>
                  <a:gd name="T43" fmla="*/ 81 h 320"/>
                  <a:gd name="T44" fmla="*/ 49 w 353"/>
                  <a:gd name="T45" fmla="*/ 123 h 320"/>
                  <a:gd name="T46" fmla="*/ 57 w 353"/>
                  <a:gd name="T47" fmla="*/ 155 h 320"/>
                  <a:gd name="T48" fmla="*/ 29 w 353"/>
                  <a:gd name="T49" fmla="*/ 175 h 320"/>
                  <a:gd name="T50" fmla="*/ 9 w 353"/>
                  <a:gd name="T51" fmla="*/ 205 h 320"/>
                  <a:gd name="T52" fmla="*/ 0 w 353"/>
                  <a:gd name="T53" fmla="*/ 232 h 320"/>
                  <a:gd name="T54" fmla="*/ 7 w 353"/>
                  <a:gd name="T55" fmla="*/ 232 h 320"/>
                  <a:gd name="T56" fmla="*/ 48 w 353"/>
                  <a:gd name="T57" fmla="*/ 267 h 320"/>
                  <a:gd name="T58" fmla="*/ 46 w 353"/>
                  <a:gd name="T59" fmla="*/ 283 h 320"/>
                  <a:gd name="T60" fmla="*/ 64 w 353"/>
                  <a:gd name="T61" fmla="*/ 308 h 320"/>
                  <a:gd name="T62" fmla="*/ 70 w 353"/>
                  <a:gd name="T63" fmla="*/ 320 h 320"/>
                  <a:gd name="T64" fmla="*/ 97 w 353"/>
                  <a:gd name="T65" fmla="*/ 288 h 320"/>
                  <a:gd name="T66" fmla="*/ 116 w 353"/>
                  <a:gd name="T67" fmla="*/ 290 h 320"/>
                  <a:gd name="T68" fmla="*/ 122 w 353"/>
                  <a:gd name="T69" fmla="*/ 284 h 320"/>
                  <a:gd name="T70" fmla="*/ 142 w 353"/>
                  <a:gd name="T71" fmla="*/ 286 h 320"/>
                  <a:gd name="T72" fmla="*/ 133 w 353"/>
                  <a:gd name="T73" fmla="*/ 274 h 320"/>
                  <a:gd name="T74" fmla="*/ 113 w 353"/>
                  <a:gd name="T75" fmla="*/ 263 h 320"/>
                  <a:gd name="T76" fmla="*/ 89 w 353"/>
                  <a:gd name="T77" fmla="*/ 233 h 320"/>
                  <a:gd name="T78" fmla="*/ 110 w 353"/>
                  <a:gd name="T79" fmla="*/ 226 h 320"/>
                  <a:gd name="T80" fmla="*/ 140 w 353"/>
                  <a:gd name="T81" fmla="*/ 215 h 320"/>
                  <a:gd name="T82" fmla="*/ 156 w 353"/>
                  <a:gd name="T83" fmla="*/ 209 h 320"/>
                  <a:gd name="T84" fmla="*/ 235 w 353"/>
                  <a:gd name="T85" fmla="*/ 223 h 320"/>
                  <a:gd name="T86" fmla="*/ 309 w 353"/>
                  <a:gd name="T87" fmla="*/ 230 h 320"/>
                  <a:gd name="T88" fmla="*/ 342 w 353"/>
                  <a:gd name="T89" fmla="*/ 240 h 320"/>
                  <a:gd name="T90" fmla="*/ 348 w 353"/>
                  <a:gd name="T91" fmla="*/ 234 h 320"/>
                  <a:gd name="T92" fmla="*/ 348 w 353"/>
                  <a:gd name="T93" fmla="*/ 22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3" h="320">
                    <a:moveTo>
                      <a:pt x="348" y="224"/>
                    </a:moveTo>
                    <a:cubicBezTo>
                      <a:pt x="351" y="214"/>
                      <a:pt x="353" y="196"/>
                      <a:pt x="346" y="188"/>
                    </a:cubicBezTo>
                    <a:cubicBezTo>
                      <a:pt x="339" y="180"/>
                      <a:pt x="334" y="174"/>
                      <a:pt x="333" y="162"/>
                    </a:cubicBezTo>
                    <a:cubicBezTo>
                      <a:pt x="331" y="150"/>
                      <a:pt x="332" y="129"/>
                      <a:pt x="329" y="127"/>
                    </a:cubicBezTo>
                    <a:cubicBezTo>
                      <a:pt x="326" y="125"/>
                      <a:pt x="333" y="119"/>
                      <a:pt x="328" y="115"/>
                    </a:cubicBezTo>
                    <a:cubicBezTo>
                      <a:pt x="323" y="111"/>
                      <a:pt x="316" y="109"/>
                      <a:pt x="314" y="104"/>
                    </a:cubicBezTo>
                    <a:cubicBezTo>
                      <a:pt x="312" y="100"/>
                      <a:pt x="315" y="88"/>
                      <a:pt x="307" y="79"/>
                    </a:cubicBezTo>
                    <a:cubicBezTo>
                      <a:pt x="299" y="71"/>
                      <a:pt x="295" y="69"/>
                      <a:pt x="296" y="61"/>
                    </a:cubicBezTo>
                    <a:cubicBezTo>
                      <a:pt x="296" y="52"/>
                      <a:pt x="300" y="46"/>
                      <a:pt x="292" y="45"/>
                    </a:cubicBezTo>
                    <a:cubicBezTo>
                      <a:pt x="284" y="44"/>
                      <a:pt x="274" y="46"/>
                      <a:pt x="281" y="38"/>
                    </a:cubicBezTo>
                    <a:cubicBezTo>
                      <a:pt x="288" y="31"/>
                      <a:pt x="286" y="15"/>
                      <a:pt x="285" y="10"/>
                    </a:cubicBezTo>
                    <a:cubicBezTo>
                      <a:pt x="285" y="5"/>
                      <a:pt x="285" y="0"/>
                      <a:pt x="276" y="0"/>
                    </a:cubicBezTo>
                    <a:cubicBezTo>
                      <a:pt x="269" y="0"/>
                      <a:pt x="255" y="6"/>
                      <a:pt x="253" y="1"/>
                    </a:cubicBezTo>
                    <a:cubicBezTo>
                      <a:pt x="246" y="15"/>
                      <a:pt x="237" y="34"/>
                      <a:pt x="228" y="38"/>
                    </a:cubicBezTo>
                    <a:cubicBezTo>
                      <a:pt x="217" y="42"/>
                      <a:pt x="209" y="35"/>
                      <a:pt x="198" y="34"/>
                    </a:cubicBezTo>
                    <a:cubicBezTo>
                      <a:pt x="187" y="33"/>
                      <a:pt x="185" y="36"/>
                      <a:pt x="180" y="25"/>
                    </a:cubicBezTo>
                    <a:cubicBezTo>
                      <a:pt x="177" y="17"/>
                      <a:pt x="171" y="10"/>
                      <a:pt x="163" y="3"/>
                    </a:cubicBezTo>
                    <a:cubicBezTo>
                      <a:pt x="161" y="4"/>
                      <a:pt x="159" y="5"/>
                      <a:pt x="157" y="6"/>
                    </a:cubicBezTo>
                    <a:cubicBezTo>
                      <a:pt x="139" y="9"/>
                      <a:pt x="126" y="11"/>
                      <a:pt x="118" y="8"/>
                    </a:cubicBezTo>
                    <a:cubicBezTo>
                      <a:pt x="111" y="15"/>
                      <a:pt x="102" y="25"/>
                      <a:pt x="102" y="28"/>
                    </a:cubicBezTo>
                    <a:cubicBezTo>
                      <a:pt x="102" y="32"/>
                      <a:pt x="96" y="35"/>
                      <a:pt x="88" y="39"/>
                    </a:cubicBezTo>
                    <a:cubicBezTo>
                      <a:pt x="80" y="42"/>
                      <a:pt x="88" y="58"/>
                      <a:pt x="80" y="81"/>
                    </a:cubicBezTo>
                    <a:cubicBezTo>
                      <a:pt x="72" y="103"/>
                      <a:pt x="50" y="117"/>
                      <a:pt x="49" y="123"/>
                    </a:cubicBezTo>
                    <a:cubicBezTo>
                      <a:pt x="48" y="129"/>
                      <a:pt x="57" y="141"/>
                      <a:pt x="57" y="155"/>
                    </a:cubicBezTo>
                    <a:cubicBezTo>
                      <a:pt x="57" y="169"/>
                      <a:pt x="29" y="165"/>
                      <a:pt x="29" y="175"/>
                    </a:cubicBezTo>
                    <a:cubicBezTo>
                      <a:pt x="29" y="184"/>
                      <a:pt x="20" y="194"/>
                      <a:pt x="9" y="205"/>
                    </a:cubicBezTo>
                    <a:cubicBezTo>
                      <a:pt x="2" y="211"/>
                      <a:pt x="0" y="221"/>
                      <a:pt x="0" y="232"/>
                    </a:cubicBezTo>
                    <a:cubicBezTo>
                      <a:pt x="3" y="232"/>
                      <a:pt x="5" y="232"/>
                      <a:pt x="7" y="232"/>
                    </a:cubicBezTo>
                    <a:cubicBezTo>
                      <a:pt x="15" y="236"/>
                      <a:pt x="50" y="261"/>
                      <a:pt x="48" y="267"/>
                    </a:cubicBezTo>
                    <a:cubicBezTo>
                      <a:pt x="46" y="272"/>
                      <a:pt x="46" y="277"/>
                      <a:pt x="46" y="283"/>
                    </a:cubicBezTo>
                    <a:cubicBezTo>
                      <a:pt x="47" y="289"/>
                      <a:pt x="64" y="301"/>
                      <a:pt x="64" y="308"/>
                    </a:cubicBezTo>
                    <a:cubicBezTo>
                      <a:pt x="64" y="314"/>
                      <a:pt x="68" y="318"/>
                      <a:pt x="70" y="320"/>
                    </a:cubicBezTo>
                    <a:cubicBezTo>
                      <a:pt x="82" y="307"/>
                      <a:pt x="95" y="291"/>
                      <a:pt x="97" y="288"/>
                    </a:cubicBezTo>
                    <a:cubicBezTo>
                      <a:pt x="99" y="285"/>
                      <a:pt x="115" y="294"/>
                      <a:pt x="116" y="290"/>
                    </a:cubicBezTo>
                    <a:cubicBezTo>
                      <a:pt x="117" y="287"/>
                      <a:pt x="119" y="282"/>
                      <a:pt x="122" y="284"/>
                    </a:cubicBezTo>
                    <a:cubicBezTo>
                      <a:pt x="123" y="285"/>
                      <a:pt x="133" y="286"/>
                      <a:pt x="142" y="286"/>
                    </a:cubicBezTo>
                    <a:cubicBezTo>
                      <a:pt x="142" y="281"/>
                      <a:pt x="140" y="276"/>
                      <a:pt x="133" y="274"/>
                    </a:cubicBezTo>
                    <a:cubicBezTo>
                      <a:pt x="123" y="271"/>
                      <a:pt x="118" y="266"/>
                      <a:pt x="113" y="263"/>
                    </a:cubicBezTo>
                    <a:cubicBezTo>
                      <a:pt x="107" y="259"/>
                      <a:pt x="85" y="242"/>
                      <a:pt x="89" y="233"/>
                    </a:cubicBezTo>
                    <a:cubicBezTo>
                      <a:pt x="92" y="224"/>
                      <a:pt x="97" y="226"/>
                      <a:pt x="110" y="226"/>
                    </a:cubicBezTo>
                    <a:cubicBezTo>
                      <a:pt x="123" y="226"/>
                      <a:pt x="136" y="219"/>
                      <a:pt x="140" y="215"/>
                    </a:cubicBezTo>
                    <a:cubicBezTo>
                      <a:pt x="144" y="211"/>
                      <a:pt x="144" y="204"/>
                      <a:pt x="156" y="209"/>
                    </a:cubicBezTo>
                    <a:cubicBezTo>
                      <a:pt x="168" y="213"/>
                      <a:pt x="218" y="221"/>
                      <a:pt x="235" y="223"/>
                    </a:cubicBezTo>
                    <a:cubicBezTo>
                      <a:pt x="252" y="224"/>
                      <a:pt x="293" y="228"/>
                      <a:pt x="309" y="230"/>
                    </a:cubicBezTo>
                    <a:cubicBezTo>
                      <a:pt x="318" y="231"/>
                      <a:pt x="331" y="235"/>
                      <a:pt x="342" y="240"/>
                    </a:cubicBezTo>
                    <a:cubicBezTo>
                      <a:pt x="344" y="237"/>
                      <a:pt x="346" y="235"/>
                      <a:pt x="348" y="234"/>
                    </a:cubicBezTo>
                    <a:cubicBezTo>
                      <a:pt x="346" y="232"/>
                      <a:pt x="346" y="229"/>
                      <a:pt x="348" y="224"/>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7" name="Freeform 154"/>
              <p:cNvSpPr>
                <a:spLocks/>
              </p:cNvSpPr>
              <p:nvPr/>
            </p:nvSpPr>
            <p:spPr bwMode="auto">
              <a:xfrm>
                <a:off x="4882881" y="4215117"/>
                <a:ext cx="572983" cy="609875"/>
              </a:xfrm>
              <a:custGeom>
                <a:avLst/>
                <a:gdLst>
                  <a:gd name="T0" fmla="*/ 52 w 264"/>
                  <a:gd name="T1" fmla="*/ 44 h 307"/>
                  <a:gd name="T2" fmla="*/ 46 w 264"/>
                  <a:gd name="T3" fmla="*/ 50 h 307"/>
                  <a:gd name="T4" fmla="*/ 27 w 264"/>
                  <a:gd name="T5" fmla="*/ 48 h 307"/>
                  <a:gd name="T6" fmla="*/ 0 w 264"/>
                  <a:gd name="T7" fmla="*/ 80 h 307"/>
                  <a:gd name="T8" fmla="*/ 2 w 264"/>
                  <a:gd name="T9" fmla="*/ 82 h 307"/>
                  <a:gd name="T10" fmla="*/ 9 w 264"/>
                  <a:gd name="T11" fmla="*/ 92 h 307"/>
                  <a:gd name="T12" fmla="*/ 10 w 264"/>
                  <a:gd name="T13" fmla="*/ 120 h 307"/>
                  <a:gd name="T14" fmla="*/ 19 w 264"/>
                  <a:gd name="T15" fmla="*/ 140 h 307"/>
                  <a:gd name="T16" fmla="*/ 15 w 264"/>
                  <a:gd name="T17" fmla="*/ 165 h 307"/>
                  <a:gd name="T18" fmla="*/ 27 w 264"/>
                  <a:gd name="T19" fmla="*/ 183 h 307"/>
                  <a:gd name="T20" fmla="*/ 15 w 264"/>
                  <a:gd name="T21" fmla="*/ 211 h 307"/>
                  <a:gd name="T22" fmla="*/ 6 w 264"/>
                  <a:gd name="T23" fmla="*/ 276 h 307"/>
                  <a:gd name="T24" fmla="*/ 20 w 264"/>
                  <a:gd name="T25" fmla="*/ 303 h 307"/>
                  <a:gd name="T26" fmla="*/ 41 w 264"/>
                  <a:gd name="T27" fmla="*/ 307 h 307"/>
                  <a:gd name="T28" fmla="*/ 24 w 264"/>
                  <a:gd name="T29" fmla="*/ 289 h 307"/>
                  <a:gd name="T30" fmla="*/ 45 w 264"/>
                  <a:gd name="T31" fmla="*/ 260 h 307"/>
                  <a:gd name="T32" fmla="*/ 50 w 264"/>
                  <a:gd name="T33" fmla="*/ 242 h 307"/>
                  <a:gd name="T34" fmla="*/ 61 w 264"/>
                  <a:gd name="T35" fmla="*/ 214 h 307"/>
                  <a:gd name="T36" fmla="*/ 92 w 264"/>
                  <a:gd name="T37" fmla="*/ 153 h 307"/>
                  <a:gd name="T38" fmla="*/ 115 w 264"/>
                  <a:gd name="T39" fmla="*/ 140 h 307"/>
                  <a:gd name="T40" fmla="*/ 161 w 264"/>
                  <a:gd name="T41" fmla="*/ 178 h 307"/>
                  <a:gd name="T42" fmla="*/ 206 w 264"/>
                  <a:gd name="T43" fmla="*/ 116 h 307"/>
                  <a:gd name="T44" fmla="*/ 244 w 264"/>
                  <a:gd name="T45" fmla="*/ 45 h 307"/>
                  <a:gd name="T46" fmla="*/ 259 w 264"/>
                  <a:gd name="T47" fmla="*/ 29 h 307"/>
                  <a:gd name="T48" fmla="*/ 264 w 264"/>
                  <a:gd name="T49" fmla="*/ 20 h 307"/>
                  <a:gd name="T50" fmla="*/ 234 w 264"/>
                  <a:gd name="T51" fmla="*/ 17 h 307"/>
                  <a:gd name="T52" fmla="*/ 178 w 264"/>
                  <a:gd name="T53" fmla="*/ 2 h 307"/>
                  <a:gd name="T54" fmla="*/ 139 w 264"/>
                  <a:gd name="T55" fmla="*/ 25 h 307"/>
                  <a:gd name="T56" fmla="*/ 135 w 264"/>
                  <a:gd name="T57" fmla="*/ 33 h 307"/>
                  <a:gd name="T58" fmla="*/ 108 w 264"/>
                  <a:gd name="T59" fmla="*/ 38 h 307"/>
                  <a:gd name="T60" fmla="*/ 92 w 264"/>
                  <a:gd name="T61" fmla="*/ 56 h 307"/>
                  <a:gd name="T62" fmla="*/ 71 w 264"/>
                  <a:gd name="T63" fmla="*/ 50 h 307"/>
                  <a:gd name="T64" fmla="*/ 72 w 264"/>
                  <a:gd name="T65" fmla="*/ 46 h 307"/>
                  <a:gd name="T66" fmla="*/ 52 w 264"/>
                  <a:gd name="T67" fmla="*/ 4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4" h="307">
                    <a:moveTo>
                      <a:pt x="52" y="44"/>
                    </a:moveTo>
                    <a:cubicBezTo>
                      <a:pt x="49" y="42"/>
                      <a:pt x="47" y="47"/>
                      <a:pt x="46" y="50"/>
                    </a:cubicBezTo>
                    <a:cubicBezTo>
                      <a:pt x="45" y="54"/>
                      <a:pt x="29" y="45"/>
                      <a:pt x="27" y="48"/>
                    </a:cubicBezTo>
                    <a:cubicBezTo>
                      <a:pt x="25" y="51"/>
                      <a:pt x="12" y="67"/>
                      <a:pt x="0" y="80"/>
                    </a:cubicBezTo>
                    <a:cubicBezTo>
                      <a:pt x="1" y="81"/>
                      <a:pt x="1" y="81"/>
                      <a:pt x="2" y="82"/>
                    </a:cubicBezTo>
                    <a:cubicBezTo>
                      <a:pt x="4" y="84"/>
                      <a:pt x="10" y="88"/>
                      <a:pt x="9" y="92"/>
                    </a:cubicBezTo>
                    <a:cubicBezTo>
                      <a:pt x="8" y="97"/>
                      <a:pt x="6" y="115"/>
                      <a:pt x="10" y="120"/>
                    </a:cubicBezTo>
                    <a:cubicBezTo>
                      <a:pt x="15" y="125"/>
                      <a:pt x="21" y="132"/>
                      <a:pt x="19" y="140"/>
                    </a:cubicBezTo>
                    <a:cubicBezTo>
                      <a:pt x="17" y="149"/>
                      <a:pt x="10" y="162"/>
                      <a:pt x="15" y="165"/>
                    </a:cubicBezTo>
                    <a:cubicBezTo>
                      <a:pt x="19" y="169"/>
                      <a:pt x="28" y="178"/>
                      <a:pt x="27" y="183"/>
                    </a:cubicBezTo>
                    <a:cubicBezTo>
                      <a:pt x="26" y="188"/>
                      <a:pt x="17" y="202"/>
                      <a:pt x="15" y="211"/>
                    </a:cubicBezTo>
                    <a:cubicBezTo>
                      <a:pt x="12" y="220"/>
                      <a:pt x="8" y="268"/>
                      <a:pt x="6" y="276"/>
                    </a:cubicBezTo>
                    <a:cubicBezTo>
                      <a:pt x="3" y="284"/>
                      <a:pt x="8" y="298"/>
                      <a:pt x="20" y="303"/>
                    </a:cubicBezTo>
                    <a:cubicBezTo>
                      <a:pt x="25" y="305"/>
                      <a:pt x="32" y="307"/>
                      <a:pt x="41" y="307"/>
                    </a:cubicBezTo>
                    <a:cubicBezTo>
                      <a:pt x="34" y="303"/>
                      <a:pt x="26" y="292"/>
                      <a:pt x="24" y="289"/>
                    </a:cubicBezTo>
                    <a:cubicBezTo>
                      <a:pt x="23" y="285"/>
                      <a:pt x="39" y="266"/>
                      <a:pt x="45" y="260"/>
                    </a:cubicBezTo>
                    <a:cubicBezTo>
                      <a:pt x="50" y="254"/>
                      <a:pt x="50" y="249"/>
                      <a:pt x="50" y="242"/>
                    </a:cubicBezTo>
                    <a:cubicBezTo>
                      <a:pt x="50" y="236"/>
                      <a:pt x="59" y="219"/>
                      <a:pt x="61" y="214"/>
                    </a:cubicBezTo>
                    <a:cubicBezTo>
                      <a:pt x="64" y="209"/>
                      <a:pt x="87" y="161"/>
                      <a:pt x="92" y="153"/>
                    </a:cubicBezTo>
                    <a:cubicBezTo>
                      <a:pt x="96" y="145"/>
                      <a:pt x="103" y="136"/>
                      <a:pt x="115" y="140"/>
                    </a:cubicBezTo>
                    <a:cubicBezTo>
                      <a:pt x="126" y="144"/>
                      <a:pt x="155" y="181"/>
                      <a:pt x="161" y="178"/>
                    </a:cubicBezTo>
                    <a:cubicBezTo>
                      <a:pt x="166" y="176"/>
                      <a:pt x="197" y="127"/>
                      <a:pt x="206" y="116"/>
                    </a:cubicBezTo>
                    <a:cubicBezTo>
                      <a:pt x="216" y="105"/>
                      <a:pt x="242" y="50"/>
                      <a:pt x="244" y="45"/>
                    </a:cubicBezTo>
                    <a:cubicBezTo>
                      <a:pt x="246" y="39"/>
                      <a:pt x="256" y="30"/>
                      <a:pt x="259" y="29"/>
                    </a:cubicBezTo>
                    <a:cubicBezTo>
                      <a:pt x="261" y="29"/>
                      <a:pt x="263" y="25"/>
                      <a:pt x="264" y="20"/>
                    </a:cubicBezTo>
                    <a:cubicBezTo>
                      <a:pt x="253" y="19"/>
                      <a:pt x="239" y="18"/>
                      <a:pt x="234" y="17"/>
                    </a:cubicBezTo>
                    <a:cubicBezTo>
                      <a:pt x="226" y="16"/>
                      <a:pt x="187" y="0"/>
                      <a:pt x="178" y="2"/>
                    </a:cubicBezTo>
                    <a:cubicBezTo>
                      <a:pt x="169" y="5"/>
                      <a:pt x="139" y="23"/>
                      <a:pt x="139" y="25"/>
                    </a:cubicBezTo>
                    <a:cubicBezTo>
                      <a:pt x="139" y="28"/>
                      <a:pt x="141" y="34"/>
                      <a:pt x="135" y="33"/>
                    </a:cubicBezTo>
                    <a:cubicBezTo>
                      <a:pt x="130" y="32"/>
                      <a:pt x="109" y="36"/>
                      <a:pt x="108" y="38"/>
                    </a:cubicBezTo>
                    <a:cubicBezTo>
                      <a:pt x="106" y="40"/>
                      <a:pt x="98" y="56"/>
                      <a:pt x="92" y="56"/>
                    </a:cubicBezTo>
                    <a:cubicBezTo>
                      <a:pt x="86" y="56"/>
                      <a:pt x="70" y="55"/>
                      <a:pt x="71" y="50"/>
                    </a:cubicBezTo>
                    <a:cubicBezTo>
                      <a:pt x="72" y="49"/>
                      <a:pt x="72" y="47"/>
                      <a:pt x="72" y="46"/>
                    </a:cubicBezTo>
                    <a:cubicBezTo>
                      <a:pt x="63" y="46"/>
                      <a:pt x="53" y="45"/>
                      <a:pt x="52" y="44"/>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8" name="Freeform 155"/>
              <p:cNvSpPr>
                <a:spLocks/>
              </p:cNvSpPr>
              <p:nvPr/>
            </p:nvSpPr>
            <p:spPr bwMode="auto">
              <a:xfrm>
                <a:off x="3888961" y="3895520"/>
                <a:ext cx="645007" cy="514582"/>
              </a:xfrm>
              <a:custGeom>
                <a:avLst/>
                <a:gdLst>
                  <a:gd name="T0" fmla="*/ 294 w 297"/>
                  <a:gd name="T1" fmla="*/ 142 h 259"/>
                  <a:gd name="T2" fmla="*/ 291 w 297"/>
                  <a:gd name="T3" fmla="*/ 105 h 259"/>
                  <a:gd name="T4" fmla="*/ 281 w 297"/>
                  <a:gd name="T5" fmla="*/ 99 h 259"/>
                  <a:gd name="T6" fmla="*/ 278 w 297"/>
                  <a:gd name="T7" fmla="*/ 86 h 259"/>
                  <a:gd name="T8" fmla="*/ 250 w 297"/>
                  <a:gd name="T9" fmla="*/ 88 h 259"/>
                  <a:gd name="T10" fmla="*/ 223 w 297"/>
                  <a:gd name="T11" fmla="*/ 80 h 259"/>
                  <a:gd name="T12" fmla="*/ 237 w 297"/>
                  <a:gd name="T13" fmla="*/ 20 h 259"/>
                  <a:gd name="T14" fmla="*/ 206 w 297"/>
                  <a:gd name="T15" fmla="*/ 32 h 259"/>
                  <a:gd name="T16" fmla="*/ 175 w 297"/>
                  <a:gd name="T17" fmla="*/ 20 h 259"/>
                  <a:gd name="T18" fmla="*/ 164 w 297"/>
                  <a:gd name="T19" fmla="*/ 5 h 259"/>
                  <a:gd name="T20" fmla="*/ 151 w 297"/>
                  <a:gd name="T21" fmla="*/ 2 h 259"/>
                  <a:gd name="T22" fmla="*/ 147 w 297"/>
                  <a:gd name="T23" fmla="*/ 16 h 259"/>
                  <a:gd name="T24" fmla="*/ 124 w 297"/>
                  <a:gd name="T25" fmla="*/ 40 h 259"/>
                  <a:gd name="T26" fmla="*/ 91 w 297"/>
                  <a:gd name="T27" fmla="*/ 61 h 259"/>
                  <a:gd name="T28" fmla="*/ 97 w 297"/>
                  <a:gd name="T29" fmla="*/ 72 h 259"/>
                  <a:gd name="T30" fmla="*/ 62 w 297"/>
                  <a:gd name="T31" fmla="*/ 118 h 259"/>
                  <a:gd name="T32" fmla="*/ 16 w 297"/>
                  <a:gd name="T33" fmla="*/ 176 h 259"/>
                  <a:gd name="T34" fmla="*/ 0 w 297"/>
                  <a:gd name="T35" fmla="*/ 204 h 259"/>
                  <a:gd name="T36" fmla="*/ 23 w 297"/>
                  <a:gd name="T37" fmla="*/ 233 h 259"/>
                  <a:gd name="T38" fmla="*/ 36 w 297"/>
                  <a:gd name="T39" fmla="*/ 247 h 259"/>
                  <a:gd name="T40" fmla="*/ 33 w 297"/>
                  <a:gd name="T41" fmla="*/ 257 h 259"/>
                  <a:gd name="T42" fmla="*/ 60 w 297"/>
                  <a:gd name="T43" fmla="*/ 253 h 259"/>
                  <a:gd name="T44" fmla="*/ 70 w 297"/>
                  <a:gd name="T45" fmla="*/ 238 h 259"/>
                  <a:gd name="T46" fmla="*/ 74 w 297"/>
                  <a:gd name="T47" fmla="*/ 232 h 259"/>
                  <a:gd name="T48" fmla="*/ 138 w 297"/>
                  <a:gd name="T49" fmla="*/ 188 h 259"/>
                  <a:gd name="T50" fmla="*/ 166 w 297"/>
                  <a:gd name="T51" fmla="*/ 188 h 259"/>
                  <a:gd name="T52" fmla="*/ 203 w 297"/>
                  <a:gd name="T53" fmla="*/ 199 h 259"/>
                  <a:gd name="T54" fmla="*/ 221 w 297"/>
                  <a:gd name="T55" fmla="*/ 200 h 259"/>
                  <a:gd name="T56" fmla="*/ 226 w 297"/>
                  <a:gd name="T57" fmla="*/ 185 h 259"/>
                  <a:gd name="T58" fmla="*/ 259 w 297"/>
                  <a:gd name="T59" fmla="*/ 196 h 259"/>
                  <a:gd name="T60" fmla="*/ 285 w 297"/>
                  <a:gd name="T61" fmla="*/ 174 h 259"/>
                  <a:gd name="T62" fmla="*/ 288 w 297"/>
                  <a:gd name="T63" fmla="*/ 176 h 259"/>
                  <a:gd name="T64" fmla="*/ 294 w 297"/>
                  <a:gd name="T65" fmla="*/ 1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7" h="259">
                    <a:moveTo>
                      <a:pt x="294" y="142"/>
                    </a:moveTo>
                    <a:cubicBezTo>
                      <a:pt x="292" y="129"/>
                      <a:pt x="297" y="109"/>
                      <a:pt x="291" y="105"/>
                    </a:cubicBezTo>
                    <a:cubicBezTo>
                      <a:pt x="285" y="102"/>
                      <a:pt x="281" y="105"/>
                      <a:pt x="281" y="99"/>
                    </a:cubicBezTo>
                    <a:cubicBezTo>
                      <a:pt x="281" y="92"/>
                      <a:pt x="287" y="86"/>
                      <a:pt x="278" y="86"/>
                    </a:cubicBezTo>
                    <a:cubicBezTo>
                      <a:pt x="269" y="86"/>
                      <a:pt x="260" y="90"/>
                      <a:pt x="250" y="88"/>
                    </a:cubicBezTo>
                    <a:cubicBezTo>
                      <a:pt x="240" y="87"/>
                      <a:pt x="223" y="90"/>
                      <a:pt x="223" y="80"/>
                    </a:cubicBezTo>
                    <a:cubicBezTo>
                      <a:pt x="224" y="73"/>
                      <a:pt x="234" y="43"/>
                      <a:pt x="237" y="20"/>
                    </a:cubicBezTo>
                    <a:cubicBezTo>
                      <a:pt x="228" y="23"/>
                      <a:pt x="212" y="29"/>
                      <a:pt x="206" y="32"/>
                    </a:cubicBezTo>
                    <a:cubicBezTo>
                      <a:pt x="199" y="35"/>
                      <a:pt x="180" y="20"/>
                      <a:pt x="175" y="20"/>
                    </a:cubicBezTo>
                    <a:cubicBezTo>
                      <a:pt x="170" y="20"/>
                      <a:pt x="164" y="9"/>
                      <a:pt x="164" y="5"/>
                    </a:cubicBezTo>
                    <a:cubicBezTo>
                      <a:pt x="163" y="0"/>
                      <a:pt x="156" y="0"/>
                      <a:pt x="151" y="2"/>
                    </a:cubicBezTo>
                    <a:cubicBezTo>
                      <a:pt x="147" y="3"/>
                      <a:pt x="149" y="9"/>
                      <a:pt x="147" y="16"/>
                    </a:cubicBezTo>
                    <a:cubicBezTo>
                      <a:pt x="144" y="23"/>
                      <a:pt x="131" y="34"/>
                      <a:pt x="124" y="40"/>
                    </a:cubicBezTo>
                    <a:cubicBezTo>
                      <a:pt x="117" y="46"/>
                      <a:pt x="99" y="56"/>
                      <a:pt x="91" y="61"/>
                    </a:cubicBezTo>
                    <a:cubicBezTo>
                      <a:pt x="83" y="67"/>
                      <a:pt x="93" y="67"/>
                      <a:pt x="97" y="72"/>
                    </a:cubicBezTo>
                    <a:cubicBezTo>
                      <a:pt x="101" y="78"/>
                      <a:pt x="70" y="106"/>
                      <a:pt x="62" y="118"/>
                    </a:cubicBezTo>
                    <a:cubicBezTo>
                      <a:pt x="55" y="130"/>
                      <a:pt x="26" y="168"/>
                      <a:pt x="16" y="176"/>
                    </a:cubicBezTo>
                    <a:cubicBezTo>
                      <a:pt x="7" y="184"/>
                      <a:pt x="0" y="194"/>
                      <a:pt x="0" y="204"/>
                    </a:cubicBezTo>
                    <a:cubicBezTo>
                      <a:pt x="0" y="214"/>
                      <a:pt x="15" y="229"/>
                      <a:pt x="23" y="233"/>
                    </a:cubicBezTo>
                    <a:cubicBezTo>
                      <a:pt x="31" y="237"/>
                      <a:pt x="34" y="241"/>
                      <a:pt x="36" y="247"/>
                    </a:cubicBezTo>
                    <a:cubicBezTo>
                      <a:pt x="36" y="249"/>
                      <a:pt x="35" y="253"/>
                      <a:pt x="33" y="257"/>
                    </a:cubicBezTo>
                    <a:cubicBezTo>
                      <a:pt x="45" y="259"/>
                      <a:pt x="57" y="259"/>
                      <a:pt x="60" y="253"/>
                    </a:cubicBezTo>
                    <a:cubicBezTo>
                      <a:pt x="62" y="246"/>
                      <a:pt x="63" y="239"/>
                      <a:pt x="70" y="238"/>
                    </a:cubicBezTo>
                    <a:cubicBezTo>
                      <a:pt x="70" y="235"/>
                      <a:pt x="71" y="233"/>
                      <a:pt x="74" y="232"/>
                    </a:cubicBezTo>
                    <a:cubicBezTo>
                      <a:pt x="81" y="228"/>
                      <a:pt x="130" y="199"/>
                      <a:pt x="138" y="188"/>
                    </a:cubicBezTo>
                    <a:cubicBezTo>
                      <a:pt x="145" y="177"/>
                      <a:pt x="155" y="183"/>
                      <a:pt x="166" y="188"/>
                    </a:cubicBezTo>
                    <a:cubicBezTo>
                      <a:pt x="176" y="192"/>
                      <a:pt x="192" y="203"/>
                      <a:pt x="203" y="199"/>
                    </a:cubicBezTo>
                    <a:cubicBezTo>
                      <a:pt x="214" y="195"/>
                      <a:pt x="221" y="205"/>
                      <a:pt x="221" y="200"/>
                    </a:cubicBezTo>
                    <a:cubicBezTo>
                      <a:pt x="222" y="195"/>
                      <a:pt x="218" y="184"/>
                      <a:pt x="226" y="185"/>
                    </a:cubicBezTo>
                    <a:cubicBezTo>
                      <a:pt x="234" y="186"/>
                      <a:pt x="252" y="201"/>
                      <a:pt x="259" y="196"/>
                    </a:cubicBezTo>
                    <a:cubicBezTo>
                      <a:pt x="266" y="191"/>
                      <a:pt x="281" y="173"/>
                      <a:pt x="285" y="174"/>
                    </a:cubicBezTo>
                    <a:cubicBezTo>
                      <a:pt x="286" y="174"/>
                      <a:pt x="287" y="175"/>
                      <a:pt x="288" y="176"/>
                    </a:cubicBezTo>
                    <a:cubicBezTo>
                      <a:pt x="291" y="165"/>
                      <a:pt x="295" y="152"/>
                      <a:pt x="294" y="142"/>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9" name="Freeform 156"/>
              <p:cNvSpPr>
                <a:spLocks/>
              </p:cNvSpPr>
              <p:nvPr/>
            </p:nvSpPr>
            <p:spPr bwMode="auto">
              <a:xfrm>
                <a:off x="4498757" y="3696137"/>
                <a:ext cx="488158" cy="590816"/>
              </a:xfrm>
              <a:custGeom>
                <a:avLst/>
                <a:gdLst>
                  <a:gd name="T0" fmla="*/ 214 w 225"/>
                  <a:gd name="T1" fmla="*/ 19 h 297"/>
                  <a:gd name="T2" fmla="*/ 205 w 225"/>
                  <a:gd name="T3" fmla="*/ 1 h 297"/>
                  <a:gd name="T4" fmla="*/ 178 w 225"/>
                  <a:gd name="T5" fmla="*/ 3 h 297"/>
                  <a:gd name="T6" fmla="*/ 183 w 225"/>
                  <a:gd name="T7" fmla="*/ 21 h 297"/>
                  <a:gd name="T8" fmla="*/ 177 w 225"/>
                  <a:gd name="T9" fmla="*/ 20 h 297"/>
                  <a:gd name="T10" fmla="*/ 183 w 225"/>
                  <a:gd name="T11" fmla="*/ 35 h 297"/>
                  <a:gd name="T12" fmla="*/ 143 w 225"/>
                  <a:gd name="T13" fmla="*/ 42 h 297"/>
                  <a:gd name="T14" fmla="*/ 136 w 225"/>
                  <a:gd name="T15" fmla="*/ 60 h 297"/>
                  <a:gd name="T16" fmla="*/ 122 w 225"/>
                  <a:gd name="T17" fmla="*/ 61 h 297"/>
                  <a:gd name="T18" fmla="*/ 120 w 225"/>
                  <a:gd name="T19" fmla="*/ 78 h 297"/>
                  <a:gd name="T20" fmla="*/ 96 w 225"/>
                  <a:gd name="T21" fmla="*/ 108 h 297"/>
                  <a:gd name="T22" fmla="*/ 64 w 225"/>
                  <a:gd name="T23" fmla="*/ 129 h 297"/>
                  <a:gd name="T24" fmla="*/ 54 w 225"/>
                  <a:gd name="T25" fmla="*/ 160 h 297"/>
                  <a:gd name="T26" fmla="*/ 38 w 225"/>
                  <a:gd name="T27" fmla="*/ 176 h 297"/>
                  <a:gd name="T28" fmla="*/ 25 w 225"/>
                  <a:gd name="T29" fmla="*/ 172 h 297"/>
                  <a:gd name="T30" fmla="*/ 2 w 225"/>
                  <a:gd name="T31" fmla="*/ 187 h 297"/>
                  <a:gd name="T32" fmla="*/ 0 w 225"/>
                  <a:gd name="T33" fmla="*/ 199 h 297"/>
                  <a:gd name="T34" fmla="*/ 10 w 225"/>
                  <a:gd name="T35" fmla="*/ 205 h 297"/>
                  <a:gd name="T36" fmla="*/ 13 w 225"/>
                  <a:gd name="T37" fmla="*/ 242 h 297"/>
                  <a:gd name="T38" fmla="*/ 7 w 225"/>
                  <a:gd name="T39" fmla="*/ 276 h 297"/>
                  <a:gd name="T40" fmla="*/ 29 w 225"/>
                  <a:gd name="T41" fmla="*/ 295 h 297"/>
                  <a:gd name="T42" fmla="*/ 59 w 225"/>
                  <a:gd name="T43" fmla="*/ 275 h 297"/>
                  <a:gd name="T44" fmla="*/ 70 w 225"/>
                  <a:gd name="T45" fmla="*/ 273 h 297"/>
                  <a:gd name="T46" fmla="*/ 72 w 225"/>
                  <a:gd name="T47" fmla="*/ 269 h 297"/>
                  <a:gd name="T48" fmla="*/ 107 w 225"/>
                  <a:gd name="T49" fmla="*/ 253 h 297"/>
                  <a:gd name="T50" fmla="*/ 116 w 225"/>
                  <a:gd name="T51" fmla="*/ 226 h 297"/>
                  <a:gd name="T52" fmla="*/ 136 w 225"/>
                  <a:gd name="T53" fmla="*/ 196 h 297"/>
                  <a:gd name="T54" fmla="*/ 164 w 225"/>
                  <a:gd name="T55" fmla="*/ 176 h 297"/>
                  <a:gd name="T56" fmla="*/ 156 w 225"/>
                  <a:gd name="T57" fmla="*/ 144 h 297"/>
                  <a:gd name="T58" fmla="*/ 187 w 225"/>
                  <a:gd name="T59" fmla="*/ 102 h 297"/>
                  <a:gd name="T60" fmla="*/ 195 w 225"/>
                  <a:gd name="T61" fmla="*/ 60 h 297"/>
                  <a:gd name="T62" fmla="*/ 209 w 225"/>
                  <a:gd name="T63" fmla="*/ 49 h 297"/>
                  <a:gd name="T64" fmla="*/ 225 w 225"/>
                  <a:gd name="T65" fmla="*/ 29 h 297"/>
                  <a:gd name="T66" fmla="*/ 214 w 225"/>
                  <a:gd name="T67" fmla="*/ 1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297">
                    <a:moveTo>
                      <a:pt x="214" y="19"/>
                    </a:moveTo>
                    <a:cubicBezTo>
                      <a:pt x="206" y="5"/>
                      <a:pt x="213" y="0"/>
                      <a:pt x="205" y="1"/>
                    </a:cubicBezTo>
                    <a:cubicBezTo>
                      <a:pt x="199" y="1"/>
                      <a:pt x="188" y="3"/>
                      <a:pt x="178" y="3"/>
                    </a:cubicBezTo>
                    <a:cubicBezTo>
                      <a:pt x="183" y="14"/>
                      <a:pt x="186" y="23"/>
                      <a:pt x="183" y="21"/>
                    </a:cubicBezTo>
                    <a:cubicBezTo>
                      <a:pt x="178" y="17"/>
                      <a:pt x="174" y="17"/>
                      <a:pt x="177" y="20"/>
                    </a:cubicBezTo>
                    <a:cubicBezTo>
                      <a:pt x="179" y="23"/>
                      <a:pt x="187" y="36"/>
                      <a:pt x="183" y="35"/>
                    </a:cubicBezTo>
                    <a:cubicBezTo>
                      <a:pt x="179" y="34"/>
                      <a:pt x="146" y="40"/>
                      <a:pt x="143" y="42"/>
                    </a:cubicBezTo>
                    <a:cubicBezTo>
                      <a:pt x="140" y="44"/>
                      <a:pt x="140" y="60"/>
                      <a:pt x="136" y="60"/>
                    </a:cubicBezTo>
                    <a:cubicBezTo>
                      <a:pt x="132" y="60"/>
                      <a:pt x="121" y="55"/>
                      <a:pt x="122" y="61"/>
                    </a:cubicBezTo>
                    <a:cubicBezTo>
                      <a:pt x="122" y="67"/>
                      <a:pt x="127" y="71"/>
                      <a:pt x="120" y="78"/>
                    </a:cubicBezTo>
                    <a:cubicBezTo>
                      <a:pt x="114" y="85"/>
                      <a:pt x="101" y="107"/>
                      <a:pt x="96" y="108"/>
                    </a:cubicBezTo>
                    <a:cubicBezTo>
                      <a:pt x="92" y="109"/>
                      <a:pt x="69" y="121"/>
                      <a:pt x="64" y="129"/>
                    </a:cubicBezTo>
                    <a:cubicBezTo>
                      <a:pt x="59" y="137"/>
                      <a:pt x="59" y="154"/>
                      <a:pt x="54" y="160"/>
                    </a:cubicBezTo>
                    <a:cubicBezTo>
                      <a:pt x="49" y="166"/>
                      <a:pt x="46" y="177"/>
                      <a:pt x="38" y="176"/>
                    </a:cubicBezTo>
                    <a:cubicBezTo>
                      <a:pt x="30" y="176"/>
                      <a:pt x="32" y="169"/>
                      <a:pt x="25" y="172"/>
                    </a:cubicBezTo>
                    <a:cubicBezTo>
                      <a:pt x="22" y="173"/>
                      <a:pt x="12" y="180"/>
                      <a:pt x="2" y="187"/>
                    </a:cubicBezTo>
                    <a:cubicBezTo>
                      <a:pt x="3" y="190"/>
                      <a:pt x="0" y="194"/>
                      <a:pt x="0" y="199"/>
                    </a:cubicBezTo>
                    <a:cubicBezTo>
                      <a:pt x="0" y="205"/>
                      <a:pt x="4" y="202"/>
                      <a:pt x="10" y="205"/>
                    </a:cubicBezTo>
                    <a:cubicBezTo>
                      <a:pt x="16" y="209"/>
                      <a:pt x="11" y="229"/>
                      <a:pt x="13" y="242"/>
                    </a:cubicBezTo>
                    <a:cubicBezTo>
                      <a:pt x="14" y="252"/>
                      <a:pt x="10" y="265"/>
                      <a:pt x="7" y="276"/>
                    </a:cubicBezTo>
                    <a:cubicBezTo>
                      <a:pt x="13" y="282"/>
                      <a:pt x="24" y="297"/>
                      <a:pt x="29" y="295"/>
                    </a:cubicBezTo>
                    <a:cubicBezTo>
                      <a:pt x="35" y="291"/>
                      <a:pt x="58" y="279"/>
                      <a:pt x="59" y="275"/>
                    </a:cubicBezTo>
                    <a:cubicBezTo>
                      <a:pt x="59" y="273"/>
                      <a:pt x="65" y="273"/>
                      <a:pt x="70" y="273"/>
                    </a:cubicBezTo>
                    <a:cubicBezTo>
                      <a:pt x="71" y="272"/>
                      <a:pt x="71" y="270"/>
                      <a:pt x="72" y="269"/>
                    </a:cubicBezTo>
                    <a:cubicBezTo>
                      <a:pt x="75" y="263"/>
                      <a:pt x="95" y="255"/>
                      <a:pt x="107" y="253"/>
                    </a:cubicBezTo>
                    <a:cubicBezTo>
                      <a:pt x="107" y="242"/>
                      <a:pt x="109" y="232"/>
                      <a:pt x="116" y="226"/>
                    </a:cubicBezTo>
                    <a:cubicBezTo>
                      <a:pt x="127" y="215"/>
                      <a:pt x="136" y="205"/>
                      <a:pt x="136" y="196"/>
                    </a:cubicBezTo>
                    <a:cubicBezTo>
                      <a:pt x="136" y="186"/>
                      <a:pt x="164" y="190"/>
                      <a:pt x="164" y="176"/>
                    </a:cubicBezTo>
                    <a:cubicBezTo>
                      <a:pt x="164" y="162"/>
                      <a:pt x="155" y="150"/>
                      <a:pt x="156" y="144"/>
                    </a:cubicBezTo>
                    <a:cubicBezTo>
                      <a:pt x="157" y="138"/>
                      <a:pt x="179" y="124"/>
                      <a:pt x="187" y="102"/>
                    </a:cubicBezTo>
                    <a:cubicBezTo>
                      <a:pt x="195" y="79"/>
                      <a:pt x="187" y="63"/>
                      <a:pt x="195" y="60"/>
                    </a:cubicBezTo>
                    <a:cubicBezTo>
                      <a:pt x="203" y="56"/>
                      <a:pt x="209" y="53"/>
                      <a:pt x="209" y="49"/>
                    </a:cubicBezTo>
                    <a:cubicBezTo>
                      <a:pt x="209" y="46"/>
                      <a:pt x="218" y="36"/>
                      <a:pt x="225" y="29"/>
                    </a:cubicBezTo>
                    <a:cubicBezTo>
                      <a:pt x="220" y="27"/>
                      <a:pt x="217" y="24"/>
                      <a:pt x="214" y="19"/>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0" name="Freeform 157"/>
              <p:cNvSpPr>
                <a:spLocks/>
              </p:cNvSpPr>
              <p:nvPr/>
            </p:nvSpPr>
            <p:spPr bwMode="auto">
              <a:xfrm>
                <a:off x="4373916" y="3553932"/>
                <a:ext cx="313701" cy="520445"/>
              </a:xfrm>
              <a:custGeom>
                <a:avLst/>
                <a:gdLst>
                  <a:gd name="T0" fmla="*/ 104 w 145"/>
                  <a:gd name="T1" fmla="*/ 106 h 262"/>
                  <a:gd name="T2" fmla="*/ 112 w 145"/>
                  <a:gd name="T3" fmla="*/ 64 h 262"/>
                  <a:gd name="T4" fmla="*/ 133 w 145"/>
                  <a:gd name="T5" fmla="*/ 68 h 262"/>
                  <a:gd name="T6" fmla="*/ 145 w 145"/>
                  <a:gd name="T7" fmla="*/ 70 h 262"/>
                  <a:gd name="T8" fmla="*/ 136 w 145"/>
                  <a:gd name="T9" fmla="*/ 34 h 262"/>
                  <a:gd name="T10" fmla="*/ 129 w 145"/>
                  <a:gd name="T11" fmla="*/ 47 h 262"/>
                  <a:gd name="T12" fmla="*/ 120 w 145"/>
                  <a:gd name="T13" fmla="*/ 31 h 262"/>
                  <a:gd name="T14" fmla="*/ 127 w 145"/>
                  <a:gd name="T15" fmla="*/ 18 h 262"/>
                  <a:gd name="T16" fmla="*/ 126 w 145"/>
                  <a:gd name="T17" fmla="*/ 18 h 262"/>
                  <a:gd name="T18" fmla="*/ 82 w 145"/>
                  <a:gd name="T19" fmla="*/ 2 h 262"/>
                  <a:gd name="T20" fmla="*/ 66 w 145"/>
                  <a:gd name="T21" fmla="*/ 30 h 262"/>
                  <a:gd name="T22" fmla="*/ 50 w 145"/>
                  <a:gd name="T23" fmla="*/ 82 h 262"/>
                  <a:gd name="T24" fmla="*/ 41 w 145"/>
                  <a:gd name="T25" fmla="*/ 145 h 262"/>
                  <a:gd name="T26" fmla="*/ 30 w 145"/>
                  <a:gd name="T27" fmla="*/ 150 h 262"/>
                  <a:gd name="T28" fmla="*/ 17 w 145"/>
                  <a:gd name="T29" fmla="*/ 190 h 262"/>
                  <a:gd name="T30" fmla="*/ 14 w 145"/>
                  <a:gd name="T31" fmla="*/ 192 h 262"/>
                  <a:gd name="T32" fmla="*/ 0 w 145"/>
                  <a:gd name="T33" fmla="*/ 252 h 262"/>
                  <a:gd name="T34" fmla="*/ 27 w 145"/>
                  <a:gd name="T35" fmla="*/ 260 h 262"/>
                  <a:gd name="T36" fmla="*/ 55 w 145"/>
                  <a:gd name="T37" fmla="*/ 258 h 262"/>
                  <a:gd name="T38" fmla="*/ 60 w 145"/>
                  <a:gd name="T39" fmla="*/ 259 h 262"/>
                  <a:gd name="T40" fmla="*/ 83 w 145"/>
                  <a:gd name="T41" fmla="*/ 244 h 262"/>
                  <a:gd name="T42" fmla="*/ 96 w 145"/>
                  <a:gd name="T43" fmla="*/ 248 h 262"/>
                  <a:gd name="T44" fmla="*/ 112 w 145"/>
                  <a:gd name="T45" fmla="*/ 232 h 262"/>
                  <a:gd name="T46" fmla="*/ 122 w 145"/>
                  <a:gd name="T47" fmla="*/ 201 h 262"/>
                  <a:gd name="T48" fmla="*/ 124 w 145"/>
                  <a:gd name="T49" fmla="*/ 198 h 262"/>
                  <a:gd name="T50" fmla="*/ 101 w 145"/>
                  <a:gd name="T51" fmla="*/ 156 h 262"/>
                  <a:gd name="T52" fmla="*/ 104 w 145"/>
                  <a:gd name="T53" fmla="*/ 10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 h="262">
                    <a:moveTo>
                      <a:pt x="104" y="106"/>
                    </a:moveTo>
                    <a:cubicBezTo>
                      <a:pt x="109" y="98"/>
                      <a:pt x="104" y="62"/>
                      <a:pt x="112" y="64"/>
                    </a:cubicBezTo>
                    <a:cubicBezTo>
                      <a:pt x="120" y="66"/>
                      <a:pt x="126" y="70"/>
                      <a:pt x="133" y="68"/>
                    </a:cubicBezTo>
                    <a:cubicBezTo>
                      <a:pt x="141" y="67"/>
                      <a:pt x="145" y="75"/>
                      <a:pt x="145" y="70"/>
                    </a:cubicBezTo>
                    <a:cubicBezTo>
                      <a:pt x="145" y="64"/>
                      <a:pt x="139" y="30"/>
                      <a:pt x="136" y="34"/>
                    </a:cubicBezTo>
                    <a:cubicBezTo>
                      <a:pt x="132" y="39"/>
                      <a:pt x="132" y="51"/>
                      <a:pt x="129" y="47"/>
                    </a:cubicBezTo>
                    <a:cubicBezTo>
                      <a:pt x="126" y="43"/>
                      <a:pt x="117" y="37"/>
                      <a:pt x="120" y="31"/>
                    </a:cubicBezTo>
                    <a:cubicBezTo>
                      <a:pt x="121" y="28"/>
                      <a:pt x="124" y="23"/>
                      <a:pt x="127" y="18"/>
                    </a:cubicBezTo>
                    <a:cubicBezTo>
                      <a:pt x="127" y="18"/>
                      <a:pt x="127" y="18"/>
                      <a:pt x="126" y="18"/>
                    </a:cubicBezTo>
                    <a:cubicBezTo>
                      <a:pt x="119" y="22"/>
                      <a:pt x="91" y="0"/>
                      <a:pt x="82" y="2"/>
                    </a:cubicBezTo>
                    <a:cubicBezTo>
                      <a:pt x="74" y="4"/>
                      <a:pt x="70" y="24"/>
                      <a:pt x="66" y="30"/>
                    </a:cubicBezTo>
                    <a:cubicBezTo>
                      <a:pt x="67" y="51"/>
                      <a:pt x="51" y="69"/>
                      <a:pt x="50" y="82"/>
                    </a:cubicBezTo>
                    <a:cubicBezTo>
                      <a:pt x="50" y="99"/>
                      <a:pt x="48" y="137"/>
                      <a:pt x="41" y="145"/>
                    </a:cubicBezTo>
                    <a:cubicBezTo>
                      <a:pt x="35" y="153"/>
                      <a:pt x="30" y="142"/>
                      <a:pt x="30" y="150"/>
                    </a:cubicBezTo>
                    <a:cubicBezTo>
                      <a:pt x="29" y="158"/>
                      <a:pt x="23" y="187"/>
                      <a:pt x="17" y="190"/>
                    </a:cubicBezTo>
                    <a:cubicBezTo>
                      <a:pt x="16" y="190"/>
                      <a:pt x="15" y="191"/>
                      <a:pt x="14" y="192"/>
                    </a:cubicBezTo>
                    <a:cubicBezTo>
                      <a:pt x="11" y="215"/>
                      <a:pt x="1" y="245"/>
                      <a:pt x="0" y="252"/>
                    </a:cubicBezTo>
                    <a:cubicBezTo>
                      <a:pt x="0" y="262"/>
                      <a:pt x="17" y="259"/>
                      <a:pt x="27" y="260"/>
                    </a:cubicBezTo>
                    <a:cubicBezTo>
                      <a:pt x="37" y="262"/>
                      <a:pt x="46" y="258"/>
                      <a:pt x="55" y="258"/>
                    </a:cubicBezTo>
                    <a:cubicBezTo>
                      <a:pt x="58" y="258"/>
                      <a:pt x="59" y="258"/>
                      <a:pt x="60" y="259"/>
                    </a:cubicBezTo>
                    <a:cubicBezTo>
                      <a:pt x="70" y="252"/>
                      <a:pt x="80" y="245"/>
                      <a:pt x="83" y="244"/>
                    </a:cubicBezTo>
                    <a:cubicBezTo>
                      <a:pt x="90" y="241"/>
                      <a:pt x="88" y="248"/>
                      <a:pt x="96" y="248"/>
                    </a:cubicBezTo>
                    <a:cubicBezTo>
                      <a:pt x="104" y="249"/>
                      <a:pt x="107" y="238"/>
                      <a:pt x="112" y="232"/>
                    </a:cubicBezTo>
                    <a:cubicBezTo>
                      <a:pt x="117" y="226"/>
                      <a:pt x="117" y="209"/>
                      <a:pt x="122" y="201"/>
                    </a:cubicBezTo>
                    <a:cubicBezTo>
                      <a:pt x="123" y="200"/>
                      <a:pt x="123" y="199"/>
                      <a:pt x="124" y="198"/>
                    </a:cubicBezTo>
                    <a:cubicBezTo>
                      <a:pt x="112" y="181"/>
                      <a:pt x="101" y="163"/>
                      <a:pt x="101" y="156"/>
                    </a:cubicBezTo>
                    <a:cubicBezTo>
                      <a:pt x="101" y="146"/>
                      <a:pt x="98" y="114"/>
                      <a:pt x="104" y="106"/>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1" name="Freeform 158"/>
              <p:cNvSpPr>
                <a:spLocks/>
              </p:cNvSpPr>
              <p:nvPr/>
            </p:nvSpPr>
            <p:spPr bwMode="auto">
              <a:xfrm>
                <a:off x="4585185" y="3542203"/>
                <a:ext cx="320103" cy="404628"/>
              </a:xfrm>
              <a:custGeom>
                <a:avLst/>
                <a:gdLst>
                  <a:gd name="T0" fmla="*/ 137 w 147"/>
                  <a:gd name="T1" fmla="*/ 98 h 204"/>
                  <a:gd name="T2" fmla="*/ 143 w 147"/>
                  <a:gd name="T3" fmla="*/ 99 h 204"/>
                  <a:gd name="T4" fmla="*/ 138 w 147"/>
                  <a:gd name="T5" fmla="*/ 81 h 204"/>
                  <a:gd name="T6" fmla="*/ 126 w 147"/>
                  <a:gd name="T7" fmla="*/ 78 h 204"/>
                  <a:gd name="T8" fmla="*/ 107 w 147"/>
                  <a:gd name="T9" fmla="*/ 45 h 204"/>
                  <a:gd name="T10" fmla="*/ 95 w 147"/>
                  <a:gd name="T11" fmla="*/ 36 h 204"/>
                  <a:gd name="T12" fmla="*/ 83 w 147"/>
                  <a:gd name="T13" fmla="*/ 0 h 204"/>
                  <a:gd name="T14" fmla="*/ 82 w 147"/>
                  <a:gd name="T15" fmla="*/ 4 h 204"/>
                  <a:gd name="T16" fmla="*/ 29 w 147"/>
                  <a:gd name="T17" fmla="*/ 24 h 204"/>
                  <a:gd name="T18" fmla="*/ 22 w 147"/>
                  <a:gd name="T19" fmla="*/ 37 h 204"/>
                  <a:gd name="T20" fmla="*/ 31 w 147"/>
                  <a:gd name="T21" fmla="*/ 53 h 204"/>
                  <a:gd name="T22" fmla="*/ 38 w 147"/>
                  <a:gd name="T23" fmla="*/ 40 h 204"/>
                  <a:gd name="T24" fmla="*/ 47 w 147"/>
                  <a:gd name="T25" fmla="*/ 76 h 204"/>
                  <a:gd name="T26" fmla="*/ 35 w 147"/>
                  <a:gd name="T27" fmla="*/ 74 h 204"/>
                  <a:gd name="T28" fmla="*/ 14 w 147"/>
                  <a:gd name="T29" fmla="*/ 70 h 204"/>
                  <a:gd name="T30" fmla="*/ 6 w 147"/>
                  <a:gd name="T31" fmla="*/ 112 h 204"/>
                  <a:gd name="T32" fmla="*/ 3 w 147"/>
                  <a:gd name="T33" fmla="*/ 162 h 204"/>
                  <a:gd name="T34" fmla="*/ 26 w 147"/>
                  <a:gd name="T35" fmla="*/ 204 h 204"/>
                  <a:gd name="T36" fmla="*/ 56 w 147"/>
                  <a:gd name="T37" fmla="*/ 186 h 204"/>
                  <a:gd name="T38" fmla="*/ 80 w 147"/>
                  <a:gd name="T39" fmla="*/ 156 h 204"/>
                  <a:gd name="T40" fmla="*/ 82 w 147"/>
                  <a:gd name="T41" fmla="*/ 139 h 204"/>
                  <a:gd name="T42" fmla="*/ 96 w 147"/>
                  <a:gd name="T43" fmla="*/ 138 h 204"/>
                  <a:gd name="T44" fmla="*/ 103 w 147"/>
                  <a:gd name="T45" fmla="*/ 120 h 204"/>
                  <a:gd name="T46" fmla="*/ 143 w 147"/>
                  <a:gd name="T47" fmla="*/ 113 h 204"/>
                  <a:gd name="T48" fmla="*/ 137 w 147"/>
                  <a:gd name="T49" fmla="*/ 9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204">
                    <a:moveTo>
                      <a:pt x="137" y="98"/>
                    </a:moveTo>
                    <a:cubicBezTo>
                      <a:pt x="134" y="95"/>
                      <a:pt x="138" y="95"/>
                      <a:pt x="143" y="99"/>
                    </a:cubicBezTo>
                    <a:cubicBezTo>
                      <a:pt x="146" y="101"/>
                      <a:pt x="143" y="92"/>
                      <a:pt x="138" y="81"/>
                    </a:cubicBezTo>
                    <a:cubicBezTo>
                      <a:pt x="133" y="81"/>
                      <a:pt x="128" y="80"/>
                      <a:pt x="126" y="78"/>
                    </a:cubicBezTo>
                    <a:cubicBezTo>
                      <a:pt x="121" y="71"/>
                      <a:pt x="112" y="47"/>
                      <a:pt x="107" y="45"/>
                    </a:cubicBezTo>
                    <a:cubicBezTo>
                      <a:pt x="102" y="43"/>
                      <a:pt x="100" y="49"/>
                      <a:pt x="95" y="36"/>
                    </a:cubicBezTo>
                    <a:cubicBezTo>
                      <a:pt x="90" y="26"/>
                      <a:pt x="95" y="11"/>
                      <a:pt x="83" y="0"/>
                    </a:cubicBezTo>
                    <a:cubicBezTo>
                      <a:pt x="83" y="2"/>
                      <a:pt x="83" y="3"/>
                      <a:pt x="82" y="4"/>
                    </a:cubicBezTo>
                    <a:cubicBezTo>
                      <a:pt x="80" y="12"/>
                      <a:pt x="38" y="20"/>
                      <a:pt x="29" y="24"/>
                    </a:cubicBezTo>
                    <a:cubicBezTo>
                      <a:pt x="26" y="29"/>
                      <a:pt x="23" y="34"/>
                      <a:pt x="22" y="37"/>
                    </a:cubicBezTo>
                    <a:cubicBezTo>
                      <a:pt x="19" y="43"/>
                      <a:pt x="28" y="49"/>
                      <a:pt x="31" y="53"/>
                    </a:cubicBezTo>
                    <a:cubicBezTo>
                      <a:pt x="34" y="57"/>
                      <a:pt x="34" y="45"/>
                      <a:pt x="38" y="40"/>
                    </a:cubicBezTo>
                    <a:cubicBezTo>
                      <a:pt x="41" y="36"/>
                      <a:pt x="47" y="70"/>
                      <a:pt x="47" y="76"/>
                    </a:cubicBezTo>
                    <a:cubicBezTo>
                      <a:pt x="47" y="81"/>
                      <a:pt x="43" y="73"/>
                      <a:pt x="35" y="74"/>
                    </a:cubicBezTo>
                    <a:cubicBezTo>
                      <a:pt x="28" y="76"/>
                      <a:pt x="22" y="72"/>
                      <a:pt x="14" y="70"/>
                    </a:cubicBezTo>
                    <a:cubicBezTo>
                      <a:pt x="6" y="68"/>
                      <a:pt x="11" y="104"/>
                      <a:pt x="6" y="112"/>
                    </a:cubicBezTo>
                    <a:cubicBezTo>
                      <a:pt x="0" y="120"/>
                      <a:pt x="3" y="152"/>
                      <a:pt x="3" y="162"/>
                    </a:cubicBezTo>
                    <a:cubicBezTo>
                      <a:pt x="3" y="169"/>
                      <a:pt x="14" y="187"/>
                      <a:pt x="26" y="204"/>
                    </a:cubicBezTo>
                    <a:cubicBezTo>
                      <a:pt x="33" y="196"/>
                      <a:pt x="52" y="186"/>
                      <a:pt x="56" y="186"/>
                    </a:cubicBezTo>
                    <a:cubicBezTo>
                      <a:pt x="61" y="185"/>
                      <a:pt x="74" y="163"/>
                      <a:pt x="80" y="156"/>
                    </a:cubicBezTo>
                    <a:cubicBezTo>
                      <a:pt x="87" y="149"/>
                      <a:pt x="82" y="145"/>
                      <a:pt x="82" y="139"/>
                    </a:cubicBezTo>
                    <a:cubicBezTo>
                      <a:pt x="81" y="133"/>
                      <a:pt x="92" y="138"/>
                      <a:pt x="96" y="138"/>
                    </a:cubicBezTo>
                    <a:cubicBezTo>
                      <a:pt x="100" y="138"/>
                      <a:pt x="100" y="122"/>
                      <a:pt x="103" y="120"/>
                    </a:cubicBezTo>
                    <a:cubicBezTo>
                      <a:pt x="106" y="118"/>
                      <a:pt x="139" y="112"/>
                      <a:pt x="143" y="113"/>
                    </a:cubicBezTo>
                    <a:cubicBezTo>
                      <a:pt x="147" y="114"/>
                      <a:pt x="139" y="101"/>
                      <a:pt x="137" y="98"/>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2" name="Freeform 159"/>
              <p:cNvSpPr>
                <a:spLocks/>
              </p:cNvSpPr>
              <p:nvPr/>
            </p:nvSpPr>
            <p:spPr bwMode="auto">
              <a:xfrm>
                <a:off x="4737234" y="3122914"/>
                <a:ext cx="542574" cy="639195"/>
              </a:xfrm>
              <a:custGeom>
                <a:avLst/>
                <a:gdLst>
                  <a:gd name="T0" fmla="*/ 215 w 250"/>
                  <a:gd name="T1" fmla="*/ 21 h 322"/>
                  <a:gd name="T2" fmla="*/ 198 w 250"/>
                  <a:gd name="T3" fmla="*/ 3 h 322"/>
                  <a:gd name="T4" fmla="*/ 171 w 250"/>
                  <a:gd name="T5" fmla="*/ 38 h 322"/>
                  <a:gd name="T6" fmla="*/ 171 w 250"/>
                  <a:gd name="T7" fmla="*/ 86 h 322"/>
                  <a:gd name="T8" fmla="*/ 159 w 250"/>
                  <a:gd name="T9" fmla="*/ 87 h 322"/>
                  <a:gd name="T10" fmla="*/ 142 w 250"/>
                  <a:gd name="T11" fmla="*/ 122 h 322"/>
                  <a:gd name="T12" fmla="*/ 99 w 250"/>
                  <a:gd name="T13" fmla="*/ 123 h 322"/>
                  <a:gd name="T14" fmla="*/ 64 w 250"/>
                  <a:gd name="T15" fmla="*/ 135 h 322"/>
                  <a:gd name="T16" fmla="*/ 21 w 250"/>
                  <a:gd name="T17" fmla="*/ 113 h 322"/>
                  <a:gd name="T18" fmla="*/ 0 w 250"/>
                  <a:gd name="T19" fmla="*/ 131 h 322"/>
                  <a:gd name="T20" fmla="*/ 13 w 250"/>
                  <a:gd name="T21" fmla="*/ 145 h 322"/>
                  <a:gd name="T22" fmla="*/ 10 w 250"/>
                  <a:gd name="T23" fmla="*/ 186 h 322"/>
                  <a:gd name="T24" fmla="*/ 13 w 250"/>
                  <a:gd name="T25" fmla="*/ 211 h 322"/>
                  <a:gd name="T26" fmla="*/ 25 w 250"/>
                  <a:gd name="T27" fmla="*/ 247 h 322"/>
                  <a:gd name="T28" fmla="*/ 37 w 250"/>
                  <a:gd name="T29" fmla="*/ 256 h 322"/>
                  <a:gd name="T30" fmla="*/ 56 w 250"/>
                  <a:gd name="T31" fmla="*/ 289 h 322"/>
                  <a:gd name="T32" fmla="*/ 95 w 250"/>
                  <a:gd name="T33" fmla="*/ 290 h 322"/>
                  <a:gd name="T34" fmla="*/ 104 w 250"/>
                  <a:gd name="T35" fmla="*/ 308 h 322"/>
                  <a:gd name="T36" fmla="*/ 154 w 250"/>
                  <a:gd name="T37" fmla="*/ 316 h 322"/>
                  <a:gd name="T38" fmla="*/ 210 w 250"/>
                  <a:gd name="T39" fmla="*/ 236 h 322"/>
                  <a:gd name="T40" fmla="*/ 223 w 250"/>
                  <a:gd name="T41" fmla="*/ 145 h 322"/>
                  <a:gd name="T42" fmla="*/ 243 w 250"/>
                  <a:gd name="T43" fmla="*/ 97 h 322"/>
                  <a:gd name="T44" fmla="*/ 231 w 250"/>
                  <a:gd name="T45" fmla="*/ 61 h 322"/>
                  <a:gd name="T46" fmla="*/ 228 w 250"/>
                  <a:gd name="T47" fmla="*/ 18 h 322"/>
                  <a:gd name="T48" fmla="*/ 215 w 250"/>
                  <a:gd name="T49" fmla="*/ 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0" h="322">
                    <a:moveTo>
                      <a:pt x="215" y="21"/>
                    </a:moveTo>
                    <a:cubicBezTo>
                      <a:pt x="212" y="19"/>
                      <a:pt x="206" y="7"/>
                      <a:pt x="198" y="3"/>
                    </a:cubicBezTo>
                    <a:cubicBezTo>
                      <a:pt x="191" y="0"/>
                      <a:pt x="171" y="26"/>
                      <a:pt x="171" y="38"/>
                    </a:cubicBezTo>
                    <a:cubicBezTo>
                      <a:pt x="171" y="51"/>
                      <a:pt x="173" y="85"/>
                      <a:pt x="171" y="86"/>
                    </a:cubicBezTo>
                    <a:cubicBezTo>
                      <a:pt x="169" y="86"/>
                      <a:pt x="160" y="82"/>
                      <a:pt x="159" y="87"/>
                    </a:cubicBezTo>
                    <a:cubicBezTo>
                      <a:pt x="158" y="92"/>
                      <a:pt x="149" y="122"/>
                      <a:pt x="142" y="122"/>
                    </a:cubicBezTo>
                    <a:cubicBezTo>
                      <a:pt x="134" y="122"/>
                      <a:pt x="106" y="121"/>
                      <a:pt x="99" y="123"/>
                    </a:cubicBezTo>
                    <a:cubicBezTo>
                      <a:pt x="92" y="125"/>
                      <a:pt x="73" y="136"/>
                      <a:pt x="64" y="135"/>
                    </a:cubicBezTo>
                    <a:cubicBezTo>
                      <a:pt x="56" y="134"/>
                      <a:pt x="32" y="108"/>
                      <a:pt x="21" y="113"/>
                    </a:cubicBezTo>
                    <a:cubicBezTo>
                      <a:pt x="16" y="115"/>
                      <a:pt x="7" y="123"/>
                      <a:pt x="0" y="131"/>
                    </a:cubicBezTo>
                    <a:cubicBezTo>
                      <a:pt x="6" y="136"/>
                      <a:pt x="9" y="137"/>
                      <a:pt x="13" y="145"/>
                    </a:cubicBezTo>
                    <a:cubicBezTo>
                      <a:pt x="18" y="156"/>
                      <a:pt x="8" y="178"/>
                      <a:pt x="10" y="186"/>
                    </a:cubicBezTo>
                    <a:cubicBezTo>
                      <a:pt x="13" y="192"/>
                      <a:pt x="14" y="203"/>
                      <a:pt x="13" y="211"/>
                    </a:cubicBezTo>
                    <a:cubicBezTo>
                      <a:pt x="25" y="222"/>
                      <a:pt x="20" y="237"/>
                      <a:pt x="25" y="247"/>
                    </a:cubicBezTo>
                    <a:cubicBezTo>
                      <a:pt x="30" y="260"/>
                      <a:pt x="32" y="254"/>
                      <a:pt x="37" y="256"/>
                    </a:cubicBezTo>
                    <a:cubicBezTo>
                      <a:pt x="42" y="258"/>
                      <a:pt x="51" y="282"/>
                      <a:pt x="56" y="289"/>
                    </a:cubicBezTo>
                    <a:cubicBezTo>
                      <a:pt x="62" y="295"/>
                      <a:pt x="86" y="291"/>
                      <a:pt x="95" y="290"/>
                    </a:cubicBezTo>
                    <a:cubicBezTo>
                      <a:pt x="103" y="289"/>
                      <a:pt x="96" y="294"/>
                      <a:pt x="104" y="308"/>
                    </a:cubicBezTo>
                    <a:cubicBezTo>
                      <a:pt x="112" y="322"/>
                      <a:pt x="127" y="320"/>
                      <a:pt x="154" y="316"/>
                    </a:cubicBezTo>
                    <a:cubicBezTo>
                      <a:pt x="180" y="311"/>
                      <a:pt x="202" y="258"/>
                      <a:pt x="210" y="236"/>
                    </a:cubicBezTo>
                    <a:cubicBezTo>
                      <a:pt x="219" y="214"/>
                      <a:pt x="223" y="156"/>
                      <a:pt x="223" y="145"/>
                    </a:cubicBezTo>
                    <a:cubicBezTo>
                      <a:pt x="224" y="134"/>
                      <a:pt x="236" y="104"/>
                      <a:pt x="243" y="97"/>
                    </a:cubicBezTo>
                    <a:cubicBezTo>
                      <a:pt x="250" y="91"/>
                      <a:pt x="240" y="74"/>
                      <a:pt x="231" y="61"/>
                    </a:cubicBezTo>
                    <a:cubicBezTo>
                      <a:pt x="227" y="55"/>
                      <a:pt x="227" y="37"/>
                      <a:pt x="228" y="18"/>
                    </a:cubicBezTo>
                    <a:cubicBezTo>
                      <a:pt x="223" y="20"/>
                      <a:pt x="218" y="22"/>
                      <a:pt x="215" y="21"/>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3" name="Freeform 160"/>
              <p:cNvSpPr>
                <a:spLocks/>
              </p:cNvSpPr>
              <p:nvPr/>
            </p:nvSpPr>
            <p:spPr bwMode="auto">
              <a:xfrm>
                <a:off x="4594788" y="2278473"/>
                <a:ext cx="1019528" cy="1114194"/>
              </a:xfrm>
              <a:custGeom>
                <a:avLst/>
                <a:gdLst>
                  <a:gd name="T0" fmla="*/ 438 w 470"/>
                  <a:gd name="T1" fmla="*/ 4 h 561"/>
                  <a:gd name="T2" fmla="*/ 360 w 470"/>
                  <a:gd name="T3" fmla="*/ 26 h 561"/>
                  <a:gd name="T4" fmla="*/ 309 w 470"/>
                  <a:gd name="T5" fmla="*/ 31 h 561"/>
                  <a:gd name="T6" fmla="*/ 274 w 470"/>
                  <a:gd name="T7" fmla="*/ 62 h 561"/>
                  <a:gd name="T8" fmla="*/ 237 w 470"/>
                  <a:gd name="T9" fmla="*/ 73 h 561"/>
                  <a:gd name="T10" fmla="*/ 209 w 470"/>
                  <a:gd name="T11" fmla="*/ 75 h 561"/>
                  <a:gd name="T12" fmla="*/ 181 w 470"/>
                  <a:gd name="T13" fmla="*/ 89 h 561"/>
                  <a:gd name="T14" fmla="*/ 203 w 470"/>
                  <a:gd name="T15" fmla="*/ 109 h 561"/>
                  <a:gd name="T16" fmla="*/ 218 w 470"/>
                  <a:gd name="T17" fmla="*/ 136 h 561"/>
                  <a:gd name="T18" fmla="*/ 244 w 470"/>
                  <a:gd name="T19" fmla="*/ 197 h 561"/>
                  <a:gd name="T20" fmla="*/ 83 w 470"/>
                  <a:gd name="T21" fmla="*/ 192 h 561"/>
                  <a:gd name="T22" fmla="*/ 66 w 470"/>
                  <a:gd name="T23" fmla="*/ 216 h 561"/>
                  <a:gd name="T24" fmla="*/ 93 w 470"/>
                  <a:gd name="T25" fmla="*/ 263 h 561"/>
                  <a:gd name="T26" fmla="*/ 113 w 470"/>
                  <a:gd name="T27" fmla="*/ 304 h 561"/>
                  <a:gd name="T28" fmla="*/ 80 w 470"/>
                  <a:gd name="T29" fmla="*/ 366 h 561"/>
                  <a:gd name="T30" fmla="*/ 52 w 470"/>
                  <a:gd name="T31" fmla="*/ 377 h 561"/>
                  <a:gd name="T32" fmla="*/ 15 w 470"/>
                  <a:gd name="T33" fmla="*/ 407 h 561"/>
                  <a:gd name="T34" fmla="*/ 12 w 470"/>
                  <a:gd name="T35" fmla="*/ 480 h 561"/>
                  <a:gd name="T36" fmla="*/ 39 w 470"/>
                  <a:gd name="T37" fmla="*/ 524 h 561"/>
                  <a:gd name="T38" fmla="*/ 66 w 470"/>
                  <a:gd name="T39" fmla="*/ 556 h 561"/>
                  <a:gd name="T40" fmla="*/ 130 w 470"/>
                  <a:gd name="T41" fmla="*/ 560 h 561"/>
                  <a:gd name="T42" fmla="*/ 208 w 470"/>
                  <a:gd name="T43" fmla="*/ 547 h 561"/>
                  <a:gd name="T44" fmla="*/ 237 w 470"/>
                  <a:gd name="T45" fmla="*/ 511 h 561"/>
                  <a:gd name="T46" fmla="*/ 264 w 470"/>
                  <a:gd name="T47" fmla="*/ 428 h 561"/>
                  <a:gd name="T48" fmla="*/ 294 w 470"/>
                  <a:gd name="T49" fmla="*/ 443 h 561"/>
                  <a:gd name="T50" fmla="*/ 315 w 470"/>
                  <a:gd name="T51" fmla="*/ 393 h 561"/>
                  <a:gd name="T52" fmla="*/ 342 w 470"/>
                  <a:gd name="T53" fmla="*/ 347 h 561"/>
                  <a:gd name="T54" fmla="*/ 313 w 470"/>
                  <a:gd name="T55" fmla="*/ 309 h 561"/>
                  <a:gd name="T56" fmla="*/ 329 w 470"/>
                  <a:gd name="T57" fmla="*/ 282 h 561"/>
                  <a:gd name="T58" fmla="*/ 385 w 470"/>
                  <a:gd name="T59" fmla="*/ 213 h 561"/>
                  <a:gd name="T60" fmla="*/ 454 w 470"/>
                  <a:gd name="T61" fmla="*/ 153 h 561"/>
                  <a:gd name="T62" fmla="*/ 453 w 470"/>
                  <a:gd name="T63" fmla="*/ 95 h 561"/>
                  <a:gd name="T64" fmla="*/ 466 w 470"/>
                  <a:gd name="T65" fmla="*/ 32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0" h="561">
                    <a:moveTo>
                      <a:pt x="470" y="21"/>
                    </a:moveTo>
                    <a:cubicBezTo>
                      <a:pt x="459" y="15"/>
                      <a:pt x="444" y="7"/>
                      <a:pt x="438" y="4"/>
                    </a:cubicBezTo>
                    <a:cubicBezTo>
                      <a:pt x="427" y="0"/>
                      <a:pt x="394" y="7"/>
                      <a:pt x="391" y="14"/>
                    </a:cubicBezTo>
                    <a:cubicBezTo>
                      <a:pt x="389" y="21"/>
                      <a:pt x="365" y="24"/>
                      <a:pt x="360" y="26"/>
                    </a:cubicBezTo>
                    <a:cubicBezTo>
                      <a:pt x="355" y="28"/>
                      <a:pt x="333" y="7"/>
                      <a:pt x="329" y="7"/>
                    </a:cubicBezTo>
                    <a:cubicBezTo>
                      <a:pt x="326" y="7"/>
                      <a:pt x="317" y="26"/>
                      <a:pt x="309" y="31"/>
                    </a:cubicBezTo>
                    <a:cubicBezTo>
                      <a:pt x="300" y="37"/>
                      <a:pt x="295" y="31"/>
                      <a:pt x="290" y="31"/>
                    </a:cubicBezTo>
                    <a:cubicBezTo>
                      <a:pt x="285" y="31"/>
                      <a:pt x="276" y="56"/>
                      <a:pt x="274" y="62"/>
                    </a:cubicBezTo>
                    <a:cubicBezTo>
                      <a:pt x="271" y="69"/>
                      <a:pt x="259" y="63"/>
                      <a:pt x="252" y="64"/>
                    </a:cubicBezTo>
                    <a:cubicBezTo>
                      <a:pt x="244" y="64"/>
                      <a:pt x="244" y="69"/>
                      <a:pt x="237" y="73"/>
                    </a:cubicBezTo>
                    <a:cubicBezTo>
                      <a:pt x="230" y="77"/>
                      <a:pt x="226" y="68"/>
                      <a:pt x="221" y="66"/>
                    </a:cubicBezTo>
                    <a:cubicBezTo>
                      <a:pt x="215" y="65"/>
                      <a:pt x="211" y="72"/>
                      <a:pt x="209" y="75"/>
                    </a:cubicBezTo>
                    <a:cubicBezTo>
                      <a:pt x="206" y="79"/>
                      <a:pt x="183" y="71"/>
                      <a:pt x="178" y="71"/>
                    </a:cubicBezTo>
                    <a:cubicBezTo>
                      <a:pt x="174" y="72"/>
                      <a:pt x="177" y="78"/>
                      <a:pt x="181" y="89"/>
                    </a:cubicBezTo>
                    <a:cubicBezTo>
                      <a:pt x="181" y="89"/>
                      <a:pt x="182" y="90"/>
                      <a:pt x="182" y="91"/>
                    </a:cubicBezTo>
                    <a:cubicBezTo>
                      <a:pt x="191" y="95"/>
                      <a:pt x="200" y="104"/>
                      <a:pt x="203" y="109"/>
                    </a:cubicBezTo>
                    <a:cubicBezTo>
                      <a:pt x="208" y="117"/>
                      <a:pt x="213" y="119"/>
                      <a:pt x="218" y="125"/>
                    </a:cubicBezTo>
                    <a:cubicBezTo>
                      <a:pt x="223" y="130"/>
                      <a:pt x="219" y="129"/>
                      <a:pt x="218" y="136"/>
                    </a:cubicBezTo>
                    <a:cubicBezTo>
                      <a:pt x="217" y="143"/>
                      <a:pt x="222" y="154"/>
                      <a:pt x="228" y="162"/>
                    </a:cubicBezTo>
                    <a:cubicBezTo>
                      <a:pt x="235" y="170"/>
                      <a:pt x="246" y="194"/>
                      <a:pt x="244" y="197"/>
                    </a:cubicBezTo>
                    <a:cubicBezTo>
                      <a:pt x="241" y="200"/>
                      <a:pt x="142" y="224"/>
                      <a:pt x="137" y="227"/>
                    </a:cubicBezTo>
                    <a:cubicBezTo>
                      <a:pt x="133" y="230"/>
                      <a:pt x="99" y="204"/>
                      <a:pt x="83" y="192"/>
                    </a:cubicBezTo>
                    <a:cubicBezTo>
                      <a:pt x="77" y="197"/>
                      <a:pt x="66" y="199"/>
                      <a:pt x="63" y="201"/>
                    </a:cubicBezTo>
                    <a:cubicBezTo>
                      <a:pt x="60" y="204"/>
                      <a:pt x="63" y="207"/>
                      <a:pt x="66" y="216"/>
                    </a:cubicBezTo>
                    <a:cubicBezTo>
                      <a:pt x="68" y="222"/>
                      <a:pt x="64" y="238"/>
                      <a:pt x="61" y="248"/>
                    </a:cubicBezTo>
                    <a:cubicBezTo>
                      <a:pt x="73" y="253"/>
                      <a:pt x="89" y="261"/>
                      <a:pt x="93" y="263"/>
                    </a:cubicBezTo>
                    <a:cubicBezTo>
                      <a:pt x="98" y="267"/>
                      <a:pt x="104" y="266"/>
                      <a:pt x="108" y="267"/>
                    </a:cubicBezTo>
                    <a:cubicBezTo>
                      <a:pt x="111" y="267"/>
                      <a:pt x="109" y="288"/>
                      <a:pt x="113" y="304"/>
                    </a:cubicBezTo>
                    <a:cubicBezTo>
                      <a:pt x="117" y="319"/>
                      <a:pt x="91" y="337"/>
                      <a:pt x="88" y="339"/>
                    </a:cubicBezTo>
                    <a:cubicBezTo>
                      <a:pt x="85" y="341"/>
                      <a:pt x="82" y="358"/>
                      <a:pt x="80" y="366"/>
                    </a:cubicBezTo>
                    <a:cubicBezTo>
                      <a:pt x="78" y="374"/>
                      <a:pt x="68" y="382"/>
                      <a:pt x="65" y="385"/>
                    </a:cubicBezTo>
                    <a:cubicBezTo>
                      <a:pt x="63" y="388"/>
                      <a:pt x="58" y="372"/>
                      <a:pt x="52" y="377"/>
                    </a:cubicBezTo>
                    <a:cubicBezTo>
                      <a:pt x="48" y="380"/>
                      <a:pt x="28" y="394"/>
                      <a:pt x="13" y="403"/>
                    </a:cubicBezTo>
                    <a:cubicBezTo>
                      <a:pt x="14" y="404"/>
                      <a:pt x="15" y="405"/>
                      <a:pt x="15" y="407"/>
                    </a:cubicBezTo>
                    <a:cubicBezTo>
                      <a:pt x="17" y="413"/>
                      <a:pt x="0" y="440"/>
                      <a:pt x="0" y="445"/>
                    </a:cubicBezTo>
                    <a:cubicBezTo>
                      <a:pt x="0" y="449"/>
                      <a:pt x="8" y="472"/>
                      <a:pt x="12" y="480"/>
                    </a:cubicBezTo>
                    <a:cubicBezTo>
                      <a:pt x="16" y="488"/>
                      <a:pt x="13" y="484"/>
                      <a:pt x="15" y="501"/>
                    </a:cubicBezTo>
                    <a:cubicBezTo>
                      <a:pt x="17" y="517"/>
                      <a:pt x="32" y="520"/>
                      <a:pt x="39" y="524"/>
                    </a:cubicBezTo>
                    <a:cubicBezTo>
                      <a:pt x="46" y="528"/>
                      <a:pt x="52" y="539"/>
                      <a:pt x="61" y="550"/>
                    </a:cubicBezTo>
                    <a:cubicBezTo>
                      <a:pt x="63" y="553"/>
                      <a:pt x="65" y="554"/>
                      <a:pt x="66" y="556"/>
                    </a:cubicBezTo>
                    <a:cubicBezTo>
                      <a:pt x="73" y="548"/>
                      <a:pt x="82" y="540"/>
                      <a:pt x="87" y="538"/>
                    </a:cubicBezTo>
                    <a:cubicBezTo>
                      <a:pt x="98" y="533"/>
                      <a:pt x="122" y="559"/>
                      <a:pt x="130" y="560"/>
                    </a:cubicBezTo>
                    <a:cubicBezTo>
                      <a:pt x="139" y="561"/>
                      <a:pt x="158" y="550"/>
                      <a:pt x="165" y="548"/>
                    </a:cubicBezTo>
                    <a:cubicBezTo>
                      <a:pt x="172" y="546"/>
                      <a:pt x="200" y="547"/>
                      <a:pt x="208" y="547"/>
                    </a:cubicBezTo>
                    <a:cubicBezTo>
                      <a:pt x="215" y="547"/>
                      <a:pt x="224" y="517"/>
                      <a:pt x="225" y="512"/>
                    </a:cubicBezTo>
                    <a:cubicBezTo>
                      <a:pt x="226" y="507"/>
                      <a:pt x="235" y="511"/>
                      <a:pt x="237" y="511"/>
                    </a:cubicBezTo>
                    <a:cubicBezTo>
                      <a:pt x="239" y="510"/>
                      <a:pt x="237" y="476"/>
                      <a:pt x="237" y="463"/>
                    </a:cubicBezTo>
                    <a:cubicBezTo>
                      <a:pt x="237" y="451"/>
                      <a:pt x="257" y="425"/>
                      <a:pt x="264" y="428"/>
                    </a:cubicBezTo>
                    <a:cubicBezTo>
                      <a:pt x="272" y="432"/>
                      <a:pt x="278" y="444"/>
                      <a:pt x="281" y="446"/>
                    </a:cubicBezTo>
                    <a:cubicBezTo>
                      <a:pt x="284" y="447"/>
                      <a:pt x="289" y="445"/>
                      <a:pt x="294" y="443"/>
                    </a:cubicBezTo>
                    <a:cubicBezTo>
                      <a:pt x="295" y="417"/>
                      <a:pt x="299" y="388"/>
                      <a:pt x="300" y="386"/>
                    </a:cubicBezTo>
                    <a:cubicBezTo>
                      <a:pt x="302" y="384"/>
                      <a:pt x="306" y="388"/>
                      <a:pt x="315" y="393"/>
                    </a:cubicBezTo>
                    <a:cubicBezTo>
                      <a:pt x="318" y="388"/>
                      <a:pt x="322" y="382"/>
                      <a:pt x="324" y="380"/>
                    </a:cubicBezTo>
                    <a:cubicBezTo>
                      <a:pt x="330" y="376"/>
                      <a:pt x="342" y="359"/>
                      <a:pt x="342" y="347"/>
                    </a:cubicBezTo>
                    <a:cubicBezTo>
                      <a:pt x="342" y="335"/>
                      <a:pt x="344" y="329"/>
                      <a:pt x="341" y="326"/>
                    </a:cubicBezTo>
                    <a:cubicBezTo>
                      <a:pt x="337" y="322"/>
                      <a:pt x="313" y="316"/>
                      <a:pt x="313" y="309"/>
                    </a:cubicBezTo>
                    <a:cubicBezTo>
                      <a:pt x="313" y="301"/>
                      <a:pt x="302" y="294"/>
                      <a:pt x="312" y="290"/>
                    </a:cubicBezTo>
                    <a:cubicBezTo>
                      <a:pt x="322" y="286"/>
                      <a:pt x="325" y="289"/>
                      <a:pt x="329" y="282"/>
                    </a:cubicBezTo>
                    <a:cubicBezTo>
                      <a:pt x="333" y="275"/>
                      <a:pt x="361" y="249"/>
                      <a:pt x="372" y="244"/>
                    </a:cubicBezTo>
                    <a:cubicBezTo>
                      <a:pt x="382" y="238"/>
                      <a:pt x="378" y="217"/>
                      <a:pt x="385" y="213"/>
                    </a:cubicBezTo>
                    <a:cubicBezTo>
                      <a:pt x="391" y="209"/>
                      <a:pt x="426" y="207"/>
                      <a:pt x="453" y="198"/>
                    </a:cubicBezTo>
                    <a:cubicBezTo>
                      <a:pt x="451" y="191"/>
                      <a:pt x="453" y="160"/>
                      <a:pt x="454" y="153"/>
                    </a:cubicBezTo>
                    <a:cubicBezTo>
                      <a:pt x="455" y="146"/>
                      <a:pt x="450" y="132"/>
                      <a:pt x="447" y="125"/>
                    </a:cubicBezTo>
                    <a:cubicBezTo>
                      <a:pt x="443" y="119"/>
                      <a:pt x="452" y="101"/>
                      <a:pt x="453" y="95"/>
                    </a:cubicBezTo>
                    <a:cubicBezTo>
                      <a:pt x="455" y="88"/>
                      <a:pt x="455" y="58"/>
                      <a:pt x="460" y="53"/>
                    </a:cubicBezTo>
                    <a:cubicBezTo>
                      <a:pt x="465" y="48"/>
                      <a:pt x="466" y="38"/>
                      <a:pt x="466" y="32"/>
                    </a:cubicBezTo>
                    <a:cubicBezTo>
                      <a:pt x="465" y="28"/>
                      <a:pt x="467" y="24"/>
                      <a:pt x="470" y="21"/>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74" name="Freeform 161"/>
              <p:cNvSpPr>
                <a:spLocks/>
              </p:cNvSpPr>
              <p:nvPr/>
            </p:nvSpPr>
            <p:spPr bwMode="auto">
              <a:xfrm>
                <a:off x="5732754" y="2746141"/>
                <a:ext cx="363316" cy="436881"/>
              </a:xfrm>
              <a:custGeom>
                <a:avLst/>
                <a:gdLst>
                  <a:gd name="T0" fmla="*/ 135 w 167"/>
                  <a:gd name="T1" fmla="*/ 178 h 220"/>
                  <a:gd name="T2" fmla="*/ 132 w 167"/>
                  <a:gd name="T3" fmla="*/ 160 h 220"/>
                  <a:gd name="T4" fmla="*/ 139 w 167"/>
                  <a:gd name="T5" fmla="*/ 147 h 220"/>
                  <a:gd name="T6" fmla="*/ 114 w 167"/>
                  <a:gd name="T7" fmla="*/ 143 h 220"/>
                  <a:gd name="T8" fmla="*/ 90 w 167"/>
                  <a:gd name="T9" fmla="*/ 134 h 220"/>
                  <a:gd name="T10" fmla="*/ 73 w 167"/>
                  <a:gd name="T11" fmla="*/ 34 h 220"/>
                  <a:gd name="T12" fmla="*/ 89 w 167"/>
                  <a:gd name="T13" fmla="*/ 9 h 220"/>
                  <a:gd name="T14" fmla="*/ 75 w 167"/>
                  <a:gd name="T15" fmla="*/ 3 h 220"/>
                  <a:gd name="T16" fmla="*/ 67 w 167"/>
                  <a:gd name="T17" fmla="*/ 0 h 220"/>
                  <a:gd name="T18" fmla="*/ 53 w 167"/>
                  <a:gd name="T19" fmla="*/ 21 h 220"/>
                  <a:gd name="T20" fmla="*/ 35 w 167"/>
                  <a:gd name="T21" fmla="*/ 39 h 220"/>
                  <a:gd name="T22" fmla="*/ 5 w 167"/>
                  <a:gd name="T23" fmla="*/ 101 h 220"/>
                  <a:gd name="T24" fmla="*/ 24 w 167"/>
                  <a:gd name="T25" fmla="*/ 95 h 220"/>
                  <a:gd name="T26" fmla="*/ 27 w 167"/>
                  <a:gd name="T27" fmla="*/ 108 h 220"/>
                  <a:gd name="T28" fmla="*/ 37 w 167"/>
                  <a:gd name="T29" fmla="*/ 117 h 220"/>
                  <a:gd name="T30" fmla="*/ 34 w 167"/>
                  <a:gd name="T31" fmla="*/ 149 h 220"/>
                  <a:gd name="T32" fmla="*/ 44 w 167"/>
                  <a:gd name="T33" fmla="*/ 162 h 220"/>
                  <a:gd name="T34" fmla="*/ 42 w 167"/>
                  <a:gd name="T35" fmla="*/ 201 h 220"/>
                  <a:gd name="T36" fmla="*/ 56 w 167"/>
                  <a:gd name="T37" fmla="*/ 184 h 220"/>
                  <a:gd name="T38" fmla="*/ 60 w 167"/>
                  <a:gd name="T39" fmla="*/ 192 h 220"/>
                  <a:gd name="T40" fmla="*/ 76 w 167"/>
                  <a:gd name="T41" fmla="*/ 193 h 220"/>
                  <a:gd name="T42" fmla="*/ 85 w 167"/>
                  <a:gd name="T43" fmla="*/ 206 h 220"/>
                  <a:gd name="T44" fmla="*/ 108 w 167"/>
                  <a:gd name="T45" fmla="*/ 213 h 220"/>
                  <a:gd name="T46" fmla="*/ 143 w 167"/>
                  <a:gd name="T47" fmla="*/ 220 h 220"/>
                  <a:gd name="T48" fmla="*/ 167 w 167"/>
                  <a:gd name="T49" fmla="*/ 218 h 220"/>
                  <a:gd name="T50" fmla="*/ 167 w 167"/>
                  <a:gd name="T51" fmla="*/ 218 h 220"/>
                  <a:gd name="T52" fmla="*/ 154 w 167"/>
                  <a:gd name="T53" fmla="*/ 190 h 220"/>
                  <a:gd name="T54" fmla="*/ 135 w 167"/>
                  <a:gd name="T55" fmla="*/ 17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7" h="220">
                    <a:moveTo>
                      <a:pt x="135" y="178"/>
                    </a:moveTo>
                    <a:cubicBezTo>
                      <a:pt x="133" y="174"/>
                      <a:pt x="130" y="163"/>
                      <a:pt x="132" y="160"/>
                    </a:cubicBezTo>
                    <a:cubicBezTo>
                      <a:pt x="134" y="157"/>
                      <a:pt x="143" y="153"/>
                      <a:pt x="139" y="147"/>
                    </a:cubicBezTo>
                    <a:cubicBezTo>
                      <a:pt x="136" y="140"/>
                      <a:pt x="119" y="143"/>
                      <a:pt x="114" y="143"/>
                    </a:cubicBezTo>
                    <a:cubicBezTo>
                      <a:pt x="109" y="143"/>
                      <a:pt x="94" y="134"/>
                      <a:pt x="90" y="134"/>
                    </a:cubicBezTo>
                    <a:cubicBezTo>
                      <a:pt x="86" y="134"/>
                      <a:pt x="67" y="52"/>
                      <a:pt x="73" y="34"/>
                    </a:cubicBezTo>
                    <a:cubicBezTo>
                      <a:pt x="76" y="25"/>
                      <a:pt x="83" y="16"/>
                      <a:pt x="89" y="9"/>
                    </a:cubicBezTo>
                    <a:cubicBezTo>
                      <a:pt x="83" y="7"/>
                      <a:pt x="78" y="4"/>
                      <a:pt x="75" y="3"/>
                    </a:cubicBezTo>
                    <a:cubicBezTo>
                      <a:pt x="73" y="1"/>
                      <a:pt x="70" y="0"/>
                      <a:pt x="67" y="0"/>
                    </a:cubicBezTo>
                    <a:cubicBezTo>
                      <a:pt x="61" y="7"/>
                      <a:pt x="55" y="16"/>
                      <a:pt x="53" y="21"/>
                    </a:cubicBezTo>
                    <a:cubicBezTo>
                      <a:pt x="49" y="31"/>
                      <a:pt x="42" y="34"/>
                      <a:pt x="35" y="39"/>
                    </a:cubicBezTo>
                    <a:cubicBezTo>
                      <a:pt x="28" y="45"/>
                      <a:pt x="10" y="93"/>
                      <a:pt x="5" y="101"/>
                    </a:cubicBezTo>
                    <a:cubicBezTo>
                      <a:pt x="0" y="109"/>
                      <a:pt x="20" y="99"/>
                      <a:pt x="24" y="95"/>
                    </a:cubicBezTo>
                    <a:cubicBezTo>
                      <a:pt x="28" y="91"/>
                      <a:pt x="27" y="101"/>
                      <a:pt x="27" y="108"/>
                    </a:cubicBezTo>
                    <a:cubicBezTo>
                      <a:pt x="27" y="115"/>
                      <a:pt x="36" y="114"/>
                      <a:pt x="37" y="117"/>
                    </a:cubicBezTo>
                    <a:cubicBezTo>
                      <a:pt x="38" y="120"/>
                      <a:pt x="34" y="145"/>
                      <a:pt x="34" y="149"/>
                    </a:cubicBezTo>
                    <a:cubicBezTo>
                      <a:pt x="34" y="154"/>
                      <a:pt x="42" y="161"/>
                      <a:pt x="44" y="162"/>
                    </a:cubicBezTo>
                    <a:cubicBezTo>
                      <a:pt x="46" y="164"/>
                      <a:pt x="41" y="195"/>
                      <a:pt x="42" y="201"/>
                    </a:cubicBezTo>
                    <a:cubicBezTo>
                      <a:pt x="43" y="208"/>
                      <a:pt x="52" y="184"/>
                      <a:pt x="56" y="184"/>
                    </a:cubicBezTo>
                    <a:cubicBezTo>
                      <a:pt x="60" y="184"/>
                      <a:pt x="57" y="189"/>
                      <a:pt x="60" y="192"/>
                    </a:cubicBezTo>
                    <a:cubicBezTo>
                      <a:pt x="62" y="195"/>
                      <a:pt x="69" y="194"/>
                      <a:pt x="76" y="193"/>
                    </a:cubicBezTo>
                    <a:cubicBezTo>
                      <a:pt x="84" y="193"/>
                      <a:pt x="79" y="198"/>
                      <a:pt x="85" y="206"/>
                    </a:cubicBezTo>
                    <a:cubicBezTo>
                      <a:pt x="91" y="214"/>
                      <a:pt x="99" y="213"/>
                      <a:pt x="108" y="213"/>
                    </a:cubicBezTo>
                    <a:cubicBezTo>
                      <a:pt x="118" y="213"/>
                      <a:pt x="135" y="220"/>
                      <a:pt x="143" y="220"/>
                    </a:cubicBezTo>
                    <a:cubicBezTo>
                      <a:pt x="151" y="220"/>
                      <a:pt x="157" y="218"/>
                      <a:pt x="167" y="218"/>
                    </a:cubicBezTo>
                    <a:cubicBezTo>
                      <a:pt x="167" y="218"/>
                      <a:pt x="167" y="218"/>
                      <a:pt x="167" y="218"/>
                    </a:cubicBezTo>
                    <a:cubicBezTo>
                      <a:pt x="161" y="206"/>
                      <a:pt x="156" y="192"/>
                      <a:pt x="154" y="190"/>
                    </a:cubicBezTo>
                    <a:cubicBezTo>
                      <a:pt x="151" y="187"/>
                      <a:pt x="137" y="181"/>
                      <a:pt x="135" y="178"/>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5" name="Freeform 162"/>
              <p:cNvSpPr>
                <a:spLocks/>
              </p:cNvSpPr>
              <p:nvPr/>
            </p:nvSpPr>
            <p:spPr bwMode="auto">
              <a:xfrm>
                <a:off x="5878400" y="2708024"/>
                <a:ext cx="443343" cy="486727"/>
              </a:xfrm>
              <a:custGeom>
                <a:avLst/>
                <a:gdLst>
                  <a:gd name="T0" fmla="*/ 196 w 204"/>
                  <a:gd name="T1" fmla="*/ 185 h 245"/>
                  <a:gd name="T2" fmla="*/ 199 w 204"/>
                  <a:gd name="T3" fmla="*/ 119 h 245"/>
                  <a:gd name="T4" fmla="*/ 197 w 204"/>
                  <a:gd name="T5" fmla="*/ 59 h 245"/>
                  <a:gd name="T6" fmla="*/ 186 w 204"/>
                  <a:gd name="T7" fmla="*/ 15 h 245"/>
                  <a:gd name="T8" fmla="*/ 168 w 204"/>
                  <a:gd name="T9" fmla="*/ 16 h 245"/>
                  <a:gd name="T10" fmla="*/ 130 w 204"/>
                  <a:gd name="T11" fmla="*/ 3 h 245"/>
                  <a:gd name="T12" fmla="*/ 114 w 204"/>
                  <a:gd name="T13" fmla="*/ 7 h 245"/>
                  <a:gd name="T14" fmla="*/ 77 w 204"/>
                  <a:gd name="T15" fmla="*/ 11 h 245"/>
                  <a:gd name="T16" fmla="*/ 45 w 204"/>
                  <a:gd name="T17" fmla="*/ 34 h 245"/>
                  <a:gd name="T18" fmla="*/ 22 w 204"/>
                  <a:gd name="T19" fmla="*/ 28 h 245"/>
                  <a:gd name="T20" fmla="*/ 6 w 204"/>
                  <a:gd name="T21" fmla="*/ 53 h 245"/>
                  <a:gd name="T22" fmla="*/ 23 w 204"/>
                  <a:gd name="T23" fmla="*/ 153 h 245"/>
                  <a:gd name="T24" fmla="*/ 47 w 204"/>
                  <a:gd name="T25" fmla="*/ 162 h 245"/>
                  <a:gd name="T26" fmla="*/ 72 w 204"/>
                  <a:gd name="T27" fmla="*/ 166 h 245"/>
                  <a:gd name="T28" fmla="*/ 65 w 204"/>
                  <a:gd name="T29" fmla="*/ 179 h 245"/>
                  <a:gd name="T30" fmla="*/ 68 w 204"/>
                  <a:gd name="T31" fmla="*/ 197 h 245"/>
                  <a:gd name="T32" fmla="*/ 87 w 204"/>
                  <a:gd name="T33" fmla="*/ 209 h 245"/>
                  <a:gd name="T34" fmla="*/ 100 w 204"/>
                  <a:gd name="T35" fmla="*/ 237 h 245"/>
                  <a:gd name="T36" fmla="*/ 133 w 204"/>
                  <a:gd name="T37" fmla="*/ 245 h 245"/>
                  <a:gd name="T38" fmla="*/ 179 w 204"/>
                  <a:gd name="T39" fmla="*/ 220 h 245"/>
                  <a:gd name="T40" fmla="*/ 202 w 204"/>
                  <a:gd name="T41" fmla="*/ 201 h 245"/>
                  <a:gd name="T42" fmla="*/ 196 w 204"/>
                  <a:gd name="T43" fmla="*/ 18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245">
                    <a:moveTo>
                      <a:pt x="196" y="185"/>
                    </a:moveTo>
                    <a:cubicBezTo>
                      <a:pt x="194" y="181"/>
                      <a:pt x="194" y="129"/>
                      <a:pt x="199" y="119"/>
                    </a:cubicBezTo>
                    <a:cubicBezTo>
                      <a:pt x="204" y="109"/>
                      <a:pt x="198" y="72"/>
                      <a:pt x="197" y="59"/>
                    </a:cubicBezTo>
                    <a:cubicBezTo>
                      <a:pt x="196" y="45"/>
                      <a:pt x="190" y="20"/>
                      <a:pt x="186" y="15"/>
                    </a:cubicBezTo>
                    <a:cubicBezTo>
                      <a:pt x="182" y="11"/>
                      <a:pt x="174" y="16"/>
                      <a:pt x="168" y="16"/>
                    </a:cubicBezTo>
                    <a:cubicBezTo>
                      <a:pt x="162" y="17"/>
                      <a:pt x="136" y="5"/>
                      <a:pt x="130" y="3"/>
                    </a:cubicBezTo>
                    <a:cubicBezTo>
                      <a:pt x="124" y="0"/>
                      <a:pt x="117" y="4"/>
                      <a:pt x="114" y="7"/>
                    </a:cubicBezTo>
                    <a:cubicBezTo>
                      <a:pt x="112" y="9"/>
                      <a:pt x="82" y="9"/>
                      <a:pt x="77" y="11"/>
                    </a:cubicBezTo>
                    <a:cubicBezTo>
                      <a:pt x="73" y="13"/>
                      <a:pt x="52" y="33"/>
                      <a:pt x="45" y="34"/>
                    </a:cubicBezTo>
                    <a:cubicBezTo>
                      <a:pt x="42" y="35"/>
                      <a:pt x="31" y="32"/>
                      <a:pt x="22" y="28"/>
                    </a:cubicBezTo>
                    <a:cubicBezTo>
                      <a:pt x="16" y="35"/>
                      <a:pt x="9" y="44"/>
                      <a:pt x="6" y="53"/>
                    </a:cubicBezTo>
                    <a:cubicBezTo>
                      <a:pt x="0" y="71"/>
                      <a:pt x="19" y="153"/>
                      <a:pt x="23" y="153"/>
                    </a:cubicBezTo>
                    <a:cubicBezTo>
                      <a:pt x="27" y="153"/>
                      <a:pt x="42" y="162"/>
                      <a:pt x="47" y="162"/>
                    </a:cubicBezTo>
                    <a:cubicBezTo>
                      <a:pt x="52" y="162"/>
                      <a:pt x="69" y="159"/>
                      <a:pt x="72" y="166"/>
                    </a:cubicBezTo>
                    <a:cubicBezTo>
                      <a:pt x="76" y="172"/>
                      <a:pt x="67" y="176"/>
                      <a:pt x="65" y="179"/>
                    </a:cubicBezTo>
                    <a:cubicBezTo>
                      <a:pt x="63" y="182"/>
                      <a:pt x="66" y="193"/>
                      <a:pt x="68" y="197"/>
                    </a:cubicBezTo>
                    <a:cubicBezTo>
                      <a:pt x="70" y="200"/>
                      <a:pt x="84" y="206"/>
                      <a:pt x="87" y="209"/>
                    </a:cubicBezTo>
                    <a:cubicBezTo>
                      <a:pt x="89" y="211"/>
                      <a:pt x="94" y="225"/>
                      <a:pt x="100" y="237"/>
                    </a:cubicBezTo>
                    <a:cubicBezTo>
                      <a:pt x="106" y="237"/>
                      <a:pt x="119" y="241"/>
                      <a:pt x="133" y="245"/>
                    </a:cubicBezTo>
                    <a:cubicBezTo>
                      <a:pt x="139" y="238"/>
                      <a:pt x="174" y="221"/>
                      <a:pt x="179" y="220"/>
                    </a:cubicBezTo>
                    <a:cubicBezTo>
                      <a:pt x="184" y="219"/>
                      <a:pt x="200" y="204"/>
                      <a:pt x="202" y="201"/>
                    </a:cubicBezTo>
                    <a:cubicBezTo>
                      <a:pt x="203" y="198"/>
                      <a:pt x="198" y="190"/>
                      <a:pt x="196" y="185"/>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6" name="Freeform 163"/>
              <p:cNvSpPr>
                <a:spLocks/>
              </p:cNvSpPr>
              <p:nvPr/>
            </p:nvSpPr>
            <p:spPr bwMode="auto">
              <a:xfrm>
                <a:off x="5249398" y="2671373"/>
                <a:ext cx="496160" cy="507251"/>
              </a:xfrm>
              <a:custGeom>
                <a:avLst/>
                <a:gdLst>
                  <a:gd name="T0" fmla="*/ 100 w 229"/>
                  <a:gd name="T1" fmla="*/ 188 h 255"/>
                  <a:gd name="T2" fmla="*/ 105 w 229"/>
                  <a:gd name="T3" fmla="*/ 168 h 255"/>
                  <a:gd name="T4" fmla="*/ 115 w 229"/>
                  <a:gd name="T5" fmla="*/ 167 h 255"/>
                  <a:gd name="T6" fmla="*/ 124 w 229"/>
                  <a:gd name="T7" fmla="*/ 163 h 255"/>
                  <a:gd name="T8" fmla="*/ 126 w 229"/>
                  <a:gd name="T9" fmla="*/ 135 h 255"/>
                  <a:gd name="T10" fmla="*/ 140 w 229"/>
                  <a:gd name="T11" fmla="*/ 105 h 255"/>
                  <a:gd name="T12" fmla="*/ 152 w 229"/>
                  <a:gd name="T13" fmla="*/ 105 h 255"/>
                  <a:gd name="T14" fmla="*/ 161 w 229"/>
                  <a:gd name="T15" fmla="*/ 107 h 255"/>
                  <a:gd name="T16" fmla="*/ 200 w 229"/>
                  <a:gd name="T17" fmla="*/ 85 h 255"/>
                  <a:gd name="T18" fmla="*/ 210 w 229"/>
                  <a:gd name="T19" fmla="*/ 63 h 255"/>
                  <a:gd name="T20" fmla="*/ 229 w 229"/>
                  <a:gd name="T21" fmla="*/ 43 h 255"/>
                  <a:gd name="T22" fmla="*/ 224 w 229"/>
                  <a:gd name="T23" fmla="*/ 24 h 255"/>
                  <a:gd name="T24" fmla="*/ 211 w 229"/>
                  <a:gd name="T25" fmla="*/ 24 h 255"/>
                  <a:gd name="T26" fmla="*/ 152 w 229"/>
                  <a:gd name="T27" fmla="*/ 2 h 255"/>
                  <a:gd name="T28" fmla="*/ 151 w 229"/>
                  <a:gd name="T29" fmla="*/ 0 h 255"/>
                  <a:gd name="T30" fmla="*/ 83 w 229"/>
                  <a:gd name="T31" fmla="*/ 15 h 255"/>
                  <a:gd name="T32" fmla="*/ 70 w 229"/>
                  <a:gd name="T33" fmla="*/ 46 h 255"/>
                  <a:gd name="T34" fmla="*/ 27 w 229"/>
                  <a:gd name="T35" fmla="*/ 84 h 255"/>
                  <a:gd name="T36" fmla="*/ 10 w 229"/>
                  <a:gd name="T37" fmla="*/ 92 h 255"/>
                  <a:gd name="T38" fmla="*/ 11 w 229"/>
                  <a:gd name="T39" fmla="*/ 111 h 255"/>
                  <a:gd name="T40" fmla="*/ 39 w 229"/>
                  <a:gd name="T41" fmla="*/ 128 h 255"/>
                  <a:gd name="T42" fmla="*/ 40 w 229"/>
                  <a:gd name="T43" fmla="*/ 149 h 255"/>
                  <a:gd name="T44" fmla="*/ 22 w 229"/>
                  <a:gd name="T45" fmla="*/ 182 h 255"/>
                  <a:gd name="T46" fmla="*/ 8 w 229"/>
                  <a:gd name="T47" fmla="*/ 208 h 255"/>
                  <a:gd name="T48" fmla="*/ 39 w 229"/>
                  <a:gd name="T49" fmla="*/ 212 h 255"/>
                  <a:gd name="T50" fmla="*/ 61 w 229"/>
                  <a:gd name="T51" fmla="*/ 187 h 255"/>
                  <a:gd name="T52" fmla="*/ 63 w 229"/>
                  <a:gd name="T53" fmla="*/ 208 h 255"/>
                  <a:gd name="T54" fmla="*/ 71 w 229"/>
                  <a:gd name="T55" fmla="*/ 234 h 255"/>
                  <a:gd name="T56" fmla="*/ 72 w 229"/>
                  <a:gd name="T57" fmla="*/ 238 h 255"/>
                  <a:gd name="T58" fmla="*/ 106 w 229"/>
                  <a:gd name="T59" fmla="*/ 226 h 255"/>
                  <a:gd name="T60" fmla="*/ 111 w 229"/>
                  <a:gd name="T61" fmla="*/ 244 h 255"/>
                  <a:gd name="T62" fmla="*/ 122 w 229"/>
                  <a:gd name="T63" fmla="*/ 231 h 255"/>
                  <a:gd name="T64" fmla="*/ 125 w 229"/>
                  <a:gd name="T65" fmla="*/ 229 h 255"/>
                  <a:gd name="T66" fmla="*/ 112 w 229"/>
                  <a:gd name="T67" fmla="*/ 207 h 255"/>
                  <a:gd name="T68" fmla="*/ 100 w 229"/>
                  <a:gd name="T69" fmla="*/ 18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9" h="255">
                    <a:moveTo>
                      <a:pt x="100" y="188"/>
                    </a:moveTo>
                    <a:cubicBezTo>
                      <a:pt x="100" y="182"/>
                      <a:pt x="100" y="171"/>
                      <a:pt x="105" y="168"/>
                    </a:cubicBezTo>
                    <a:cubicBezTo>
                      <a:pt x="109" y="165"/>
                      <a:pt x="114" y="172"/>
                      <a:pt x="115" y="167"/>
                    </a:cubicBezTo>
                    <a:cubicBezTo>
                      <a:pt x="116" y="161"/>
                      <a:pt x="124" y="170"/>
                      <a:pt x="124" y="163"/>
                    </a:cubicBezTo>
                    <a:cubicBezTo>
                      <a:pt x="124" y="157"/>
                      <a:pt x="121" y="145"/>
                      <a:pt x="126" y="135"/>
                    </a:cubicBezTo>
                    <a:cubicBezTo>
                      <a:pt x="132" y="125"/>
                      <a:pt x="137" y="102"/>
                      <a:pt x="140" y="105"/>
                    </a:cubicBezTo>
                    <a:cubicBezTo>
                      <a:pt x="143" y="109"/>
                      <a:pt x="143" y="107"/>
                      <a:pt x="152" y="105"/>
                    </a:cubicBezTo>
                    <a:cubicBezTo>
                      <a:pt x="161" y="102"/>
                      <a:pt x="150" y="113"/>
                      <a:pt x="161" y="107"/>
                    </a:cubicBezTo>
                    <a:cubicBezTo>
                      <a:pt x="173" y="100"/>
                      <a:pt x="198" y="88"/>
                      <a:pt x="200" y="85"/>
                    </a:cubicBezTo>
                    <a:cubicBezTo>
                      <a:pt x="201" y="82"/>
                      <a:pt x="202" y="71"/>
                      <a:pt x="210" y="63"/>
                    </a:cubicBezTo>
                    <a:cubicBezTo>
                      <a:pt x="215" y="59"/>
                      <a:pt x="223" y="50"/>
                      <a:pt x="229" y="43"/>
                    </a:cubicBezTo>
                    <a:cubicBezTo>
                      <a:pt x="227" y="36"/>
                      <a:pt x="224" y="26"/>
                      <a:pt x="224" y="24"/>
                    </a:cubicBezTo>
                    <a:cubicBezTo>
                      <a:pt x="222" y="20"/>
                      <a:pt x="219" y="23"/>
                      <a:pt x="211" y="24"/>
                    </a:cubicBezTo>
                    <a:cubicBezTo>
                      <a:pt x="204" y="25"/>
                      <a:pt x="155" y="5"/>
                      <a:pt x="152" y="2"/>
                    </a:cubicBezTo>
                    <a:cubicBezTo>
                      <a:pt x="152" y="1"/>
                      <a:pt x="151" y="1"/>
                      <a:pt x="151" y="0"/>
                    </a:cubicBezTo>
                    <a:cubicBezTo>
                      <a:pt x="124" y="9"/>
                      <a:pt x="89" y="11"/>
                      <a:pt x="83" y="15"/>
                    </a:cubicBezTo>
                    <a:cubicBezTo>
                      <a:pt x="76" y="19"/>
                      <a:pt x="80" y="40"/>
                      <a:pt x="70" y="46"/>
                    </a:cubicBezTo>
                    <a:cubicBezTo>
                      <a:pt x="59" y="51"/>
                      <a:pt x="31" y="77"/>
                      <a:pt x="27" y="84"/>
                    </a:cubicBezTo>
                    <a:cubicBezTo>
                      <a:pt x="23" y="91"/>
                      <a:pt x="20" y="88"/>
                      <a:pt x="10" y="92"/>
                    </a:cubicBezTo>
                    <a:cubicBezTo>
                      <a:pt x="0" y="96"/>
                      <a:pt x="11" y="103"/>
                      <a:pt x="11" y="111"/>
                    </a:cubicBezTo>
                    <a:cubicBezTo>
                      <a:pt x="11" y="118"/>
                      <a:pt x="35" y="124"/>
                      <a:pt x="39" y="128"/>
                    </a:cubicBezTo>
                    <a:cubicBezTo>
                      <a:pt x="42" y="131"/>
                      <a:pt x="40" y="137"/>
                      <a:pt x="40" y="149"/>
                    </a:cubicBezTo>
                    <a:cubicBezTo>
                      <a:pt x="40" y="161"/>
                      <a:pt x="28" y="178"/>
                      <a:pt x="22" y="182"/>
                    </a:cubicBezTo>
                    <a:cubicBezTo>
                      <a:pt x="17" y="186"/>
                      <a:pt x="9" y="203"/>
                      <a:pt x="8" y="208"/>
                    </a:cubicBezTo>
                    <a:cubicBezTo>
                      <a:pt x="7" y="213"/>
                      <a:pt x="33" y="213"/>
                      <a:pt x="39" y="212"/>
                    </a:cubicBezTo>
                    <a:cubicBezTo>
                      <a:pt x="44" y="211"/>
                      <a:pt x="56" y="190"/>
                      <a:pt x="61" y="187"/>
                    </a:cubicBezTo>
                    <a:cubicBezTo>
                      <a:pt x="66" y="184"/>
                      <a:pt x="63" y="198"/>
                      <a:pt x="63" y="208"/>
                    </a:cubicBezTo>
                    <a:cubicBezTo>
                      <a:pt x="63" y="218"/>
                      <a:pt x="67" y="223"/>
                      <a:pt x="71" y="234"/>
                    </a:cubicBezTo>
                    <a:cubicBezTo>
                      <a:pt x="71" y="236"/>
                      <a:pt x="72" y="237"/>
                      <a:pt x="72" y="238"/>
                    </a:cubicBezTo>
                    <a:cubicBezTo>
                      <a:pt x="85" y="233"/>
                      <a:pt x="102" y="226"/>
                      <a:pt x="106" y="226"/>
                    </a:cubicBezTo>
                    <a:cubicBezTo>
                      <a:pt x="111" y="225"/>
                      <a:pt x="109" y="234"/>
                      <a:pt x="111" y="244"/>
                    </a:cubicBezTo>
                    <a:cubicBezTo>
                      <a:pt x="112" y="255"/>
                      <a:pt x="118" y="236"/>
                      <a:pt x="122" y="231"/>
                    </a:cubicBezTo>
                    <a:cubicBezTo>
                      <a:pt x="123" y="230"/>
                      <a:pt x="124" y="229"/>
                      <a:pt x="125" y="229"/>
                    </a:cubicBezTo>
                    <a:cubicBezTo>
                      <a:pt x="120" y="222"/>
                      <a:pt x="114" y="214"/>
                      <a:pt x="112" y="207"/>
                    </a:cubicBezTo>
                    <a:cubicBezTo>
                      <a:pt x="109" y="193"/>
                      <a:pt x="100" y="194"/>
                      <a:pt x="100" y="188"/>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7" name="Freeform 164"/>
              <p:cNvSpPr>
                <a:spLocks/>
              </p:cNvSpPr>
              <p:nvPr/>
            </p:nvSpPr>
            <p:spPr bwMode="auto">
              <a:xfrm>
                <a:off x="5467069" y="2743209"/>
                <a:ext cx="411332" cy="453008"/>
              </a:xfrm>
              <a:custGeom>
                <a:avLst/>
                <a:gdLst>
                  <a:gd name="T0" fmla="*/ 173 w 190"/>
                  <a:gd name="T1" fmla="*/ 2 h 228"/>
                  <a:gd name="T2" fmla="*/ 169 w 190"/>
                  <a:gd name="T3" fmla="*/ 20 h 228"/>
                  <a:gd name="T4" fmla="*/ 134 w 190"/>
                  <a:gd name="T5" fmla="*/ 15 h 228"/>
                  <a:gd name="T6" fmla="*/ 129 w 190"/>
                  <a:gd name="T7" fmla="*/ 7 h 228"/>
                  <a:gd name="T8" fmla="*/ 110 w 190"/>
                  <a:gd name="T9" fmla="*/ 27 h 228"/>
                  <a:gd name="T10" fmla="*/ 100 w 190"/>
                  <a:gd name="T11" fmla="*/ 49 h 228"/>
                  <a:gd name="T12" fmla="*/ 61 w 190"/>
                  <a:gd name="T13" fmla="*/ 71 h 228"/>
                  <a:gd name="T14" fmla="*/ 52 w 190"/>
                  <a:gd name="T15" fmla="*/ 69 h 228"/>
                  <a:gd name="T16" fmla="*/ 40 w 190"/>
                  <a:gd name="T17" fmla="*/ 69 h 228"/>
                  <a:gd name="T18" fmla="*/ 26 w 190"/>
                  <a:gd name="T19" fmla="*/ 99 h 228"/>
                  <a:gd name="T20" fmla="*/ 24 w 190"/>
                  <a:gd name="T21" fmla="*/ 127 h 228"/>
                  <a:gd name="T22" fmla="*/ 15 w 190"/>
                  <a:gd name="T23" fmla="*/ 131 h 228"/>
                  <a:gd name="T24" fmla="*/ 5 w 190"/>
                  <a:gd name="T25" fmla="*/ 132 h 228"/>
                  <a:gd name="T26" fmla="*/ 0 w 190"/>
                  <a:gd name="T27" fmla="*/ 152 h 228"/>
                  <a:gd name="T28" fmla="*/ 12 w 190"/>
                  <a:gd name="T29" fmla="*/ 171 h 228"/>
                  <a:gd name="T30" fmla="*/ 25 w 190"/>
                  <a:gd name="T31" fmla="*/ 193 h 228"/>
                  <a:gd name="T32" fmla="*/ 38 w 190"/>
                  <a:gd name="T33" fmla="*/ 198 h 228"/>
                  <a:gd name="T34" fmla="*/ 50 w 190"/>
                  <a:gd name="T35" fmla="*/ 195 h 228"/>
                  <a:gd name="T36" fmla="*/ 68 w 190"/>
                  <a:gd name="T37" fmla="*/ 204 h 228"/>
                  <a:gd name="T38" fmla="*/ 81 w 190"/>
                  <a:gd name="T39" fmla="*/ 225 h 228"/>
                  <a:gd name="T40" fmla="*/ 85 w 190"/>
                  <a:gd name="T41" fmla="*/ 218 h 228"/>
                  <a:gd name="T42" fmla="*/ 103 w 190"/>
                  <a:gd name="T43" fmla="*/ 221 h 228"/>
                  <a:gd name="T44" fmla="*/ 152 w 190"/>
                  <a:gd name="T45" fmla="*/ 198 h 228"/>
                  <a:gd name="T46" fmla="*/ 158 w 190"/>
                  <a:gd name="T47" fmla="*/ 182 h 228"/>
                  <a:gd name="T48" fmla="*/ 153 w 190"/>
                  <a:gd name="T49" fmla="*/ 170 h 228"/>
                  <a:gd name="T50" fmla="*/ 160 w 190"/>
                  <a:gd name="T51" fmla="*/ 167 h 228"/>
                  <a:gd name="T52" fmla="*/ 162 w 190"/>
                  <a:gd name="T53" fmla="*/ 159 h 228"/>
                  <a:gd name="T54" fmla="*/ 157 w 190"/>
                  <a:gd name="T55" fmla="*/ 150 h 228"/>
                  <a:gd name="T56" fmla="*/ 160 w 190"/>
                  <a:gd name="T57" fmla="*/ 118 h 228"/>
                  <a:gd name="T58" fmla="*/ 150 w 190"/>
                  <a:gd name="T59" fmla="*/ 109 h 228"/>
                  <a:gd name="T60" fmla="*/ 147 w 190"/>
                  <a:gd name="T61" fmla="*/ 96 h 228"/>
                  <a:gd name="T62" fmla="*/ 128 w 190"/>
                  <a:gd name="T63" fmla="*/ 102 h 228"/>
                  <a:gd name="T64" fmla="*/ 158 w 190"/>
                  <a:gd name="T65" fmla="*/ 40 h 228"/>
                  <a:gd name="T66" fmla="*/ 176 w 190"/>
                  <a:gd name="T67" fmla="*/ 22 h 228"/>
                  <a:gd name="T68" fmla="*/ 190 w 190"/>
                  <a:gd name="T69" fmla="*/ 1 h 228"/>
                  <a:gd name="T70" fmla="*/ 173 w 190"/>
                  <a:gd name="T71" fmla="*/ 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228">
                    <a:moveTo>
                      <a:pt x="173" y="2"/>
                    </a:moveTo>
                    <a:cubicBezTo>
                      <a:pt x="169" y="4"/>
                      <a:pt x="169" y="16"/>
                      <a:pt x="169" y="20"/>
                    </a:cubicBezTo>
                    <a:cubicBezTo>
                      <a:pt x="169" y="23"/>
                      <a:pt x="139" y="18"/>
                      <a:pt x="134" y="15"/>
                    </a:cubicBezTo>
                    <a:cubicBezTo>
                      <a:pt x="132" y="14"/>
                      <a:pt x="131" y="11"/>
                      <a:pt x="129" y="7"/>
                    </a:cubicBezTo>
                    <a:cubicBezTo>
                      <a:pt x="123" y="14"/>
                      <a:pt x="115" y="23"/>
                      <a:pt x="110" y="27"/>
                    </a:cubicBezTo>
                    <a:cubicBezTo>
                      <a:pt x="102" y="35"/>
                      <a:pt x="101" y="46"/>
                      <a:pt x="100" y="49"/>
                    </a:cubicBezTo>
                    <a:cubicBezTo>
                      <a:pt x="98" y="52"/>
                      <a:pt x="73" y="64"/>
                      <a:pt x="61" y="71"/>
                    </a:cubicBezTo>
                    <a:cubicBezTo>
                      <a:pt x="50" y="77"/>
                      <a:pt x="61" y="66"/>
                      <a:pt x="52" y="69"/>
                    </a:cubicBezTo>
                    <a:cubicBezTo>
                      <a:pt x="43" y="71"/>
                      <a:pt x="43" y="73"/>
                      <a:pt x="40" y="69"/>
                    </a:cubicBezTo>
                    <a:cubicBezTo>
                      <a:pt x="37" y="66"/>
                      <a:pt x="32" y="89"/>
                      <a:pt x="26" y="99"/>
                    </a:cubicBezTo>
                    <a:cubicBezTo>
                      <a:pt x="21" y="109"/>
                      <a:pt x="24" y="121"/>
                      <a:pt x="24" y="127"/>
                    </a:cubicBezTo>
                    <a:cubicBezTo>
                      <a:pt x="24" y="134"/>
                      <a:pt x="16" y="125"/>
                      <a:pt x="15" y="131"/>
                    </a:cubicBezTo>
                    <a:cubicBezTo>
                      <a:pt x="14" y="136"/>
                      <a:pt x="9" y="129"/>
                      <a:pt x="5" y="132"/>
                    </a:cubicBezTo>
                    <a:cubicBezTo>
                      <a:pt x="0" y="135"/>
                      <a:pt x="0" y="146"/>
                      <a:pt x="0" y="152"/>
                    </a:cubicBezTo>
                    <a:cubicBezTo>
                      <a:pt x="0" y="158"/>
                      <a:pt x="9" y="157"/>
                      <a:pt x="12" y="171"/>
                    </a:cubicBezTo>
                    <a:cubicBezTo>
                      <a:pt x="14" y="178"/>
                      <a:pt x="20" y="186"/>
                      <a:pt x="25" y="193"/>
                    </a:cubicBezTo>
                    <a:cubicBezTo>
                      <a:pt x="28" y="192"/>
                      <a:pt x="31" y="196"/>
                      <a:pt x="38" y="198"/>
                    </a:cubicBezTo>
                    <a:cubicBezTo>
                      <a:pt x="47" y="202"/>
                      <a:pt x="44" y="195"/>
                      <a:pt x="50" y="195"/>
                    </a:cubicBezTo>
                    <a:cubicBezTo>
                      <a:pt x="57" y="195"/>
                      <a:pt x="66" y="200"/>
                      <a:pt x="68" y="204"/>
                    </a:cubicBezTo>
                    <a:cubicBezTo>
                      <a:pt x="71" y="209"/>
                      <a:pt x="77" y="221"/>
                      <a:pt x="81" y="225"/>
                    </a:cubicBezTo>
                    <a:cubicBezTo>
                      <a:pt x="85" y="228"/>
                      <a:pt x="85" y="220"/>
                      <a:pt x="85" y="218"/>
                    </a:cubicBezTo>
                    <a:cubicBezTo>
                      <a:pt x="85" y="216"/>
                      <a:pt x="96" y="221"/>
                      <a:pt x="103" y="221"/>
                    </a:cubicBezTo>
                    <a:cubicBezTo>
                      <a:pt x="109" y="221"/>
                      <a:pt x="146" y="200"/>
                      <a:pt x="152" y="198"/>
                    </a:cubicBezTo>
                    <a:cubicBezTo>
                      <a:pt x="157" y="197"/>
                      <a:pt x="157" y="186"/>
                      <a:pt x="158" y="182"/>
                    </a:cubicBezTo>
                    <a:cubicBezTo>
                      <a:pt x="159" y="178"/>
                      <a:pt x="155" y="173"/>
                      <a:pt x="153" y="170"/>
                    </a:cubicBezTo>
                    <a:cubicBezTo>
                      <a:pt x="151" y="167"/>
                      <a:pt x="157" y="168"/>
                      <a:pt x="160" y="167"/>
                    </a:cubicBezTo>
                    <a:cubicBezTo>
                      <a:pt x="161" y="166"/>
                      <a:pt x="162" y="163"/>
                      <a:pt x="162" y="159"/>
                    </a:cubicBezTo>
                    <a:cubicBezTo>
                      <a:pt x="160" y="157"/>
                      <a:pt x="157" y="153"/>
                      <a:pt x="157" y="150"/>
                    </a:cubicBezTo>
                    <a:cubicBezTo>
                      <a:pt x="157" y="146"/>
                      <a:pt x="161" y="121"/>
                      <a:pt x="160" y="118"/>
                    </a:cubicBezTo>
                    <a:cubicBezTo>
                      <a:pt x="159" y="115"/>
                      <a:pt x="150" y="116"/>
                      <a:pt x="150" y="109"/>
                    </a:cubicBezTo>
                    <a:cubicBezTo>
                      <a:pt x="150" y="102"/>
                      <a:pt x="151" y="92"/>
                      <a:pt x="147" y="96"/>
                    </a:cubicBezTo>
                    <a:cubicBezTo>
                      <a:pt x="143" y="100"/>
                      <a:pt x="123" y="110"/>
                      <a:pt x="128" y="102"/>
                    </a:cubicBezTo>
                    <a:cubicBezTo>
                      <a:pt x="133" y="94"/>
                      <a:pt x="151" y="46"/>
                      <a:pt x="158" y="40"/>
                    </a:cubicBezTo>
                    <a:cubicBezTo>
                      <a:pt x="165" y="35"/>
                      <a:pt x="172" y="32"/>
                      <a:pt x="176" y="22"/>
                    </a:cubicBezTo>
                    <a:cubicBezTo>
                      <a:pt x="178" y="17"/>
                      <a:pt x="184" y="8"/>
                      <a:pt x="190" y="1"/>
                    </a:cubicBezTo>
                    <a:cubicBezTo>
                      <a:pt x="183" y="0"/>
                      <a:pt x="176" y="0"/>
                      <a:pt x="173" y="2"/>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8" name="Freeform 165"/>
              <p:cNvSpPr>
                <a:spLocks/>
              </p:cNvSpPr>
              <p:nvPr/>
            </p:nvSpPr>
            <p:spPr bwMode="auto">
              <a:xfrm>
                <a:off x="3508039" y="2705092"/>
                <a:ext cx="854675" cy="621603"/>
              </a:xfrm>
              <a:custGeom>
                <a:avLst/>
                <a:gdLst>
                  <a:gd name="T0" fmla="*/ 346 w 394"/>
                  <a:gd name="T1" fmla="*/ 59 h 313"/>
                  <a:gd name="T2" fmla="*/ 334 w 394"/>
                  <a:gd name="T3" fmla="*/ 65 h 313"/>
                  <a:gd name="T4" fmla="*/ 316 w 394"/>
                  <a:gd name="T5" fmla="*/ 71 h 313"/>
                  <a:gd name="T6" fmla="*/ 312 w 394"/>
                  <a:gd name="T7" fmla="*/ 49 h 313"/>
                  <a:gd name="T8" fmla="*/ 305 w 394"/>
                  <a:gd name="T9" fmla="*/ 31 h 313"/>
                  <a:gd name="T10" fmla="*/ 288 w 394"/>
                  <a:gd name="T11" fmla="*/ 37 h 313"/>
                  <a:gd name="T12" fmla="*/ 293 w 394"/>
                  <a:gd name="T13" fmla="*/ 56 h 313"/>
                  <a:gd name="T14" fmla="*/ 275 w 394"/>
                  <a:gd name="T15" fmla="*/ 52 h 313"/>
                  <a:gd name="T16" fmla="*/ 288 w 394"/>
                  <a:gd name="T17" fmla="*/ 90 h 313"/>
                  <a:gd name="T18" fmla="*/ 279 w 394"/>
                  <a:gd name="T19" fmla="*/ 93 h 313"/>
                  <a:gd name="T20" fmla="*/ 257 w 394"/>
                  <a:gd name="T21" fmla="*/ 100 h 313"/>
                  <a:gd name="T22" fmla="*/ 213 w 394"/>
                  <a:gd name="T23" fmla="*/ 51 h 313"/>
                  <a:gd name="T24" fmla="*/ 177 w 394"/>
                  <a:gd name="T25" fmla="*/ 71 h 313"/>
                  <a:gd name="T26" fmla="*/ 164 w 394"/>
                  <a:gd name="T27" fmla="*/ 57 h 313"/>
                  <a:gd name="T28" fmla="*/ 135 w 394"/>
                  <a:gd name="T29" fmla="*/ 56 h 313"/>
                  <a:gd name="T30" fmla="*/ 113 w 394"/>
                  <a:gd name="T31" fmla="*/ 46 h 313"/>
                  <a:gd name="T32" fmla="*/ 93 w 394"/>
                  <a:gd name="T33" fmla="*/ 54 h 313"/>
                  <a:gd name="T34" fmla="*/ 72 w 394"/>
                  <a:gd name="T35" fmla="*/ 23 h 313"/>
                  <a:gd name="T36" fmla="*/ 40 w 394"/>
                  <a:gd name="T37" fmla="*/ 1 h 313"/>
                  <a:gd name="T38" fmla="*/ 20 w 394"/>
                  <a:gd name="T39" fmla="*/ 17 h 313"/>
                  <a:gd name="T40" fmla="*/ 11 w 394"/>
                  <a:gd name="T41" fmla="*/ 54 h 313"/>
                  <a:gd name="T42" fmla="*/ 0 w 394"/>
                  <a:gd name="T43" fmla="*/ 100 h 313"/>
                  <a:gd name="T44" fmla="*/ 1 w 394"/>
                  <a:gd name="T45" fmla="*/ 101 h 313"/>
                  <a:gd name="T46" fmla="*/ 19 w 394"/>
                  <a:gd name="T47" fmla="*/ 118 h 313"/>
                  <a:gd name="T48" fmla="*/ 36 w 394"/>
                  <a:gd name="T49" fmla="*/ 152 h 313"/>
                  <a:gd name="T50" fmla="*/ 30 w 394"/>
                  <a:gd name="T51" fmla="*/ 214 h 313"/>
                  <a:gd name="T52" fmla="*/ 48 w 394"/>
                  <a:gd name="T53" fmla="*/ 234 h 313"/>
                  <a:gd name="T54" fmla="*/ 78 w 394"/>
                  <a:gd name="T55" fmla="*/ 249 h 313"/>
                  <a:gd name="T56" fmla="*/ 123 w 394"/>
                  <a:gd name="T57" fmla="*/ 234 h 313"/>
                  <a:gd name="T58" fmla="*/ 133 w 394"/>
                  <a:gd name="T59" fmla="*/ 265 h 313"/>
                  <a:gd name="T60" fmla="*/ 121 w 394"/>
                  <a:gd name="T61" fmla="*/ 300 h 313"/>
                  <a:gd name="T62" fmla="*/ 155 w 394"/>
                  <a:gd name="T63" fmla="*/ 304 h 313"/>
                  <a:gd name="T64" fmla="*/ 188 w 394"/>
                  <a:gd name="T65" fmla="*/ 303 h 313"/>
                  <a:gd name="T66" fmla="*/ 221 w 394"/>
                  <a:gd name="T67" fmla="*/ 313 h 313"/>
                  <a:gd name="T68" fmla="*/ 294 w 394"/>
                  <a:gd name="T69" fmla="*/ 295 h 313"/>
                  <a:gd name="T70" fmla="*/ 336 w 394"/>
                  <a:gd name="T71" fmla="*/ 228 h 313"/>
                  <a:gd name="T72" fmla="*/ 374 w 394"/>
                  <a:gd name="T73" fmla="*/ 204 h 313"/>
                  <a:gd name="T74" fmla="*/ 368 w 394"/>
                  <a:gd name="T75" fmla="*/ 182 h 313"/>
                  <a:gd name="T76" fmla="*/ 350 w 394"/>
                  <a:gd name="T77" fmla="*/ 175 h 313"/>
                  <a:gd name="T78" fmla="*/ 334 w 394"/>
                  <a:gd name="T79" fmla="*/ 164 h 313"/>
                  <a:gd name="T80" fmla="*/ 346 w 394"/>
                  <a:gd name="T81" fmla="*/ 143 h 313"/>
                  <a:gd name="T82" fmla="*/ 344 w 394"/>
                  <a:gd name="T83" fmla="*/ 123 h 313"/>
                  <a:gd name="T84" fmla="*/ 360 w 394"/>
                  <a:gd name="T85" fmla="*/ 102 h 313"/>
                  <a:gd name="T86" fmla="*/ 371 w 394"/>
                  <a:gd name="T87" fmla="*/ 89 h 313"/>
                  <a:gd name="T88" fmla="*/ 394 w 394"/>
                  <a:gd name="T89" fmla="*/ 80 h 313"/>
                  <a:gd name="T90" fmla="*/ 394 w 394"/>
                  <a:gd name="T91" fmla="*/ 80 h 313"/>
                  <a:gd name="T92" fmla="*/ 389 w 394"/>
                  <a:gd name="T93" fmla="*/ 62 h 313"/>
                  <a:gd name="T94" fmla="*/ 372 w 394"/>
                  <a:gd name="T95" fmla="*/ 44 h 313"/>
                  <a:gd name="T96" fmla="*/ 369 w 394"/>
                  <a:gd name="T97" fmla="*/ 38 h 313"/>
                  <a:gd name="T98" fmla="*/ 346 w 394"/>
                  <a:gd name="T99" fmla="*/ 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313">
                    <a:moveTo>
                      <a:pt x="346" y="59"/>
                    </a:moveTo>
                    <a:cubicBezTo>
                      <a:pt x="344" y="67"/>
                      <a:pt x="338" y="65"/>
                      <a:pt x="334" y="65"/>
                    </a:cubicBezTo>
                    <a:cubicBezTo>
                      <a:pt x="330" y="65"/>
                      <a:pt x="323" y="67"/>
                      <a:pt x="316" y="71"/>
                    </a:cubicBezTo>
                    <a:cubicBezTo>
                      <a:pt x="310" y="76"/>
                      <a:pt x="312" y="57"/>
                      <a:pt x="312" y="49"/>
                    </a:cubicBezTo>
                    <a:cubicBezTo>
                      <a:pt x="312" y="41"/>
                      <a:pt x="311" y="35"/>
                      <a:pt x="305" y="31"/>
                    </a:cubicBezTo>
                    <a:cubicBezTo>
                      <a:pt x="299" y="28"/>
                      <a:pt x="290" y="33"/>
                      <a:pt x="288" y="37"/>
                    </a:cubicBezTo>
                    <a:cubicBezTo>
                      <a:pt x="286" y="40"/>
                      <a:pt x="293" y="52"/>
                      <a:pt x="293" y="56"/>
                    </a:cubicBezTo>
                    <a:cubicBezTo>
                      <a:pt x="293" y="60"/>
                      <a:pt x="287" y="55"/>
                      <a:pt x="275" y="52"/>
                    </a:cubicBezTo>
                    <a:cubicBezTo>
                      <a:pt x="264" y="48"/>
                      <a:pt x="286" y="85"/>
                      <a:pt x="288" y="90"/>
                    </a:cubicBezTo>
                    <a:cubicBezTo>
                      <a:pt x="291" y="94"/>
                      <a:pt x="285" y="94"/>
                      <a:pt x="279" y="93"/>
                    </a:cubicBezTo>
                    <a:cubicBezTo>
                      <a:pt x="273" y="92"/>
                      <a:pt x="265" y="98"/>
                      <a:pt x="257" y="100"/>
                    </a:cubicBezTo>
                    <a:cubicBezTo>
                      <a:pt x="249" y="101"/>
                      <a:pt x="220" y="56"/>
                      <a:pt x="213" y="51"/>
                    </a:cubicBezTo>
                    <a:cubicBezTo>
                      <a:pt x="206" y="46"/>
                      <a:pt x="186" y="67"/>
                      <a:pt x="177" y="71"/>
                    </a:cubicBezTo>
                    <a:cubicBezTo>
                      <a:pt x="167" y="75"/>
                      <a:pt x="170" y="60"/>
                      <a:pt x="164" y="57"/>
                    </a:cubicBezTo>
                    <a:cubicBezTo>
                      <a:pt x="159" y="54"/>
                      <a:pt x="144" y="52"/>
                      <a:pt x="135" y="56"/>
                    </a:cubicBezTo>
                    <a:cubicBezTo>
                      <a:pt x="127" y="59"/>
                      <a:pt x="117" y="46"/>
                      <a:pt x="113" y="46"/>
                    </a:cubicBezTo>
                    <a:cubicBezTo>
                      <a:pt x="109" y="45"/>
                      <a:pt x="98" y="53"/>
                      <a:pt x="93" y="54"/>
                    </a:cubicBezTo>
                    <a:cubicBezTo>
                      <a:pt x="88" y="54"/>
                      <a:pt x="77" y="29"/>
                      <a:pt x="72" y="23"/>
                    </a:cubicBezTo>
                    <a:cubicBezTo>
                      <a:pt x="67" y="16"/>
                      <a:pt x="46" y="2"/>
                      <a:pt x="40" y="1"/>
                    </a:cubicBezTo>
                    <a:cubicBezTo>
                      <a:pt x="33" y="0"/>
                      <a:pt x="20" y="9"/>
                      <a:pt x="20" y="17"/>
                    </a:cubicBezTo>
                    <a:cubicBezTo>
                      <a:pt x="20" y="25"/>
                      <a:pt x="11" y="43"/>
                      <a:pt x="11" y="54"/>
                    </a:cubicBezTo>
                    <a:cubicBezTo>
                      <a:pt x="11" y="64"/>
                      <a:pt x="7" y="86"/>
                      <a:pt x="0" y="100"/>
                    </a:cubicBezTo>
                    <a:cubicBezTo>
                      <a:pt x="1" y="100"/>
                      <a:pt x="1" y="101"/>
                      <a:pt x="1" y="101"/>
                    </a:cubicBezTo>
                    <a:cubicBezTo>
                      <a:pt x="4" y="105"/>
                      <a:pt x="9" y="112"/>
                      <a:pt x="19" y="118"/>
                    </a:cubicBezTo>
                    <a:cubicBezTo>
                      <a:pt x="29" y="124"/>
                      <a:pt x="35" y="136"/>
                      <a:pt x="36" y="152"/>
                    </a:cubicBezTo>
                    <a:cubicBezTo>
                      <a:pt x="37" y="169"/>
                      <a:pt x="31" y="205"/>
                      <a:pt x="30" y="214"/>
                    </a:cubicBezTo>
                    <a:cubicBezTo>
                      <a:pt x="29" y="223"/>
                      <a:pt x="40" y="226"/>
                      <a:pt x="48" y="234"/>
                    </a:cubicBezTo>
                    <a:cubicBezTo>
                      <a:pt x="55" y="241"/>
                      <a:pt x="55" y="246"/>
                      <a:pt x="78" y="249"/>
                    </a:cubicBezTo>
                    <a:cubicBezTo>
                      <a:pt x="101" y="253"/>
                      <a:pt x="118" y="238"/>
                      <a:pt x="123" y="234"/>
                    </a:cubicBezTo>
                    <a:cubicBezTo>
                      <a:pt x="128" y="231"/>
                      <a:pt x="133" y="258"/>
                      <a:pt x="133" y="265"/>
                    </a:cubicBezTo>
                    <a:cubicBezTo>
                      <a:pt x="133" y="273"/>
                      <a:pt x="121" y="294"/>
                      <a:pt x="121" y="300"/>
                    </a:cubicBezTo>
                    <a:cubicBezTo>
                      <a:pt x="121" y="305"/>
                      <a:pt x="150" y="304"/>
                      <a:pt x="155" y="304"/>
                    </a:cubicBezTo>
                    <a:cubicBezTo>
                      <a:pt x="159" y="304"/>
                      <a:pt x="176" y="299"/>
                      <a:pt x="188" y="303"/>
                    </a:cubicBezTo>
                    <a:cubicBezTo>
                      <a:pt x="199" y="308"/>
                      <a:pt x="216" y="313"/>
                      <a:pt x="221" y="313"/>
                    </a:cubicBezTo>
                    <a:cubicBezTo>
                      <a:pt x="227" y="313"/>
                      <a:pt x="288" y="297"/>
                      <a:pt x="294" y="295"/>
                    </a:cubicBezTo>
                    <a:cubicBezTo>
                      <a:pt x="300" y="293"/>
                      <a:pt x="327" y="238"/>
                      <a:pt x="336" y="228"/>
                    </a:cubicBezTo>
                    <a:cubicBezTo>
                      <a:pt x="344" y="218"/>
                      <a:pt x="369" y="207"/>
                      <a:pt x="374" y="204"/>
                    </a:cubicBezTo>
                    <a:cubicBezTo>
                      <a:pt x="379" y="200"/>
                      <a:pt x="369" y="185"/>
                      <a:pt x="368" y="182"/>
                    </a:cubicBezTo>
                    <a:cubicBezTo>
                      <a:pt x="366" y="178"/>
                      <a:pt x="353" y="179"/>
                      <a:pt x="350" y="175"/>
                    </a:cubicBezTo>
                    <a:cubicBezTo>
                      <a:pt x="346" y="172"/>
                      <a:pt x="340" y="166"/>
                      <a:pt x="334" y="164"/>
                    </a:cubicBezTo>
                    <a:cubicBezTo>
                      <a:pt x="328" y="162"/>
                      <a:pt x="343" y="150"/>
                      <a:pt x="346" y="143"/>
                    </a:cubicBezTo>
                    <a:cubicBezTo>
                      <a:pt x="349" y="136"/>
                      <a:pt x="344" y="129"/>
                      <a:pt x="344" y="123"/>
                    </a:cubicBezTo>
                    <a:cubicBezTo>
                      <a:pt x="344" y="117"/>
                      <a:pt x="355" y="103"/>
                      <a:pt x="360" y="102"/>
                    </a:cubicBezTo>
                    <a:cubicBezTo>
                      <a:pt x="365" y="102"/>
                      <a:pt x="366" y="90"/>
                      <a:pt x="371" y="89"/>
                    </a:cubicBezTo>
                    <a:cubicBezTo>
                      <a:pt x="376" y="88"/>
                      <a:pt x="386" y="81"/>
                      <a:pt x="394" y="80"/>
                    </a:cubicBezTo>
                    <a:cubicBezTo>
                      <a:pt x="394" y="80"/>
                      <a:pt x="394" y="80"/>
                      <a:pt x="394" y="80"/>
                    </a:cubicBezTo>
                    <a:cubicBezTo>
                      <a:pt x="393" y="71"/>
                      <a:pt x="393" y="66"/>
                      <a:pt x="389" y="62"/>
                    </a:cubicBezTo>
                    <a:cubicBezTo>
                      <a:pt x="384" y="56"/>
                      <a:pt x="376" y="51"/>
                      <a:pt x="372" y="44"/>
                    </a:cubicBezTo>
                    <a:cubicBezTo>
                      <a:pt x="371" y="42"/>
                      <a:pt x="370" y="40"/>
                      <a:pt x="369" y="38"/>
                    </a:cubicBezTo>
                    <a:cubicBezTo>
                      <a:pt x="359" y="44"/>
                      <a:pt x="348" y="54"/>
                      <a:pt x="346" y="59"/>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9" name="Freeform 166"/>
              <p:cNvSpPr>
                <a:spLocks/>
              </p:cNvSpPr>
              <p:nvPr/>
            </p:nvSpPr>
            <p:spPr bwMode="auto">
              <a:xfrm>
                <a:off x="3668090" y="2618595"/>
                <a:ext cx="355314" cy="237499"/>
              </a:xfrm>
              <a:custGeom>
                <a:avLst/>
                <a:gdLst>
                  <a:gd name="T0" fmla="*/ 158 w 164"/>
                  <a:gd name="T1" fmla="*/ 35 h 120"/>
                  <a:gd name="T2" fmla="*/ 163 w 164"/>
                  <a:gd name="T3" fmla="*/ 14 h 120"/>
                  <a:gd name="T4" fmla="*/ 142 w 164"/>
                  <a:gd name="T5" fmla="*/ 20 h 120"/>
                  <a:gd name="T6" fmla="*/ 114 w 164"/>
                  <a:gd name="T7" fmla="*/ 10 h 120"/>
                  <a:gd name="T8" fmla="*/ 90 w 164"/>
                  <a:gd name="T9" fmla="*/ 14 h 120"/>
                  <a:gd name="T10" fmla="*/ 83 w 164"/>
                  <a:gd name="T11" fmla="*/ 2 h 120"/>
                  <a:gd name="T12" fmla="*/ 68 w 164"/>
                  <a:gd name="T13" fmla="*/ 10 h 120"/>
                  <a:gd name="T14" fmla="*/ 71 w 164"/>
                  <a:gd name="T15" fmla="*/ 22 h 120"/>
                  <a:gd name="T16" fmla="*/ 70 w 164"/>
                  <a:gd name="T17" fmla="*/ 47 h 120"/>
                  <a:gd name="T18" fmla="*/ 0 w 164"/>
                  <a:gd name="T19" fmla="*/ 70 h 120"/>
                  <a:gd name="T20" fmla="*/ 19 w 164"/>
                  <a:gd name="T21" fmla="*/ 98 h 120"/>
                  <a:gd name="T22" fmla="*/ 39 w 164"/>
                  <a:gd name="T23" fmla="*/ 90 h 120"/>
                  <a:gd name="T24" fmla="*/ 61 w 164"/>
                  <a:gd name="T25" fmla="*/ 100 h 120"/>
                  <a:gd name="T26" fmla="*/ 90 w 164"/>
                  <a:gd name="T27" fmla="*/ 101 h 120"/>
                  <a:gd name="T28" fmla="*/ 103 w 164"/>
                  <a:gd name="T29" fmla="*/ 115 h 120"/>
                  <a:gd name="T30" fmla="*/ 139 w 164"/>
                  <a:gd name="T31" fmla="*/ 95 h 120"/>
                  <a:gd name="T32" fmla="*/ 159 w 164"/>
                  <a:gd name="T33" fmla="*/ 120 h 120"/>
                  <a:gd name="T34" fmla="*/ 164 w 164"/>
                  <a:gd name="T35" fmla="*/ 102 h 120"/>
                  <a:gd name="T36" fmla="*/ 158 w 164"/>
                  <a:gd name="T37"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 h="120">
                    <a:moveTo>
                      <a:pt x="158" y="35"/>
                    </a:moveTo>
                    <a:cubicBezTo>
                      <a:pt x="157" y="32"/>
                      <a:pt x="160" y="22"/>
                      <a:pt x="163" y="14"/>
                    </a:cubicBezTo>
                    <a:cubicBezTo>
                      <a:pt x="159" y="14"/>
                      <a:pt x="150" y="19"/>
                      <a:pt x="142" y="20"/>
                    </a:cubicBezTo>
                    <a:cubicBezTo>
                      <a:pt x="133" y="21"/>
                      <a:pt x="126" y="15"/>
                      <a:pt x="114" y="10"/>
                    </a:cubicBezTo>
                    <a:cubicBezTo>
                      <a:pt x="101" y="4"/>
                      <a:pt x="93" y="12"/>
                      <a:pt x="90" y="14"/>
                    </a:cubicBezTo>
                    <a:cubicBezTo>
                      <a:pt x="86" y="15"/>
                      <a:pt x="85" y="4"/>
                      <a:pt x="83" y="2"/>
                    </a:cubicBezTo>
                    <a:cubicBezTo>
                      <a:pt x="81" y="0"/>
                      <a:pt x="74" y="6"/>
                      <a:pt x="68" y="10"/>
                    </a:cubicBezTo>
                    <a:cubicBezTo>
                      <a:pt x="63" y="13"/>
                      <a:pt x="66" y="18"/>
                      <a:pt x="71" y="22"/>
                    </a:cubicBezTo>
                    <a:cubicBezTo>
                      <a:pt x="76" y="26"/>
                      <a:pt x="73" y="43"/>
                      <a:pt x="70" y="47"/>
                    </a:cubicBezTo>
                    <a:cubicBezTo>
                      <a:pt x="67" y="50"/>
                      <a:pt x="26" y="63"/>
                      <a:pt x="0" y="70"/>
                    </a:cubicBezTo>
                    <a:cubicBezTo>
                      <a:pt x="6" y="80"/>
                      <a:pt x="14" y="98"/>
                      <a:pt x="19" y="98"/>
                    </a:cubicBezTo>
                    <a:cubicBezTo>
                      <a:pt x="24" y="97"/>
                      <a:pt x="35" y="89"/>
                      <a:pt x="39" y="90"/>
                    </a:cubicBezTo>
                    <a:cubicBezTo>
                      <a:pt x="43" y="90"/>
                      <a:pt x="53" y="103"/>
                      <a:pt x="61" y="100"/>
                    </a:cubicBezTo>
                    <a:cubicBezTo>
                      <a:pt x="70" y="96"/>
                      <a:pt x="85" y="98"/>
                      <a:pt x="90" y="101"/>
                    </a:cubicBezTo>
                    <a:cubicBezTo>
                      <a:pt x="96" y="104"/>
                      <a:pt x="93" y="119"/>
                      <a:pt x="103" y="115"/>
                    </a:cubicBezTo>
                    <a:cubicBezTo>
                      <a:pt x="112" y="111"/>
                      <a:pt x="132" y="90"/>
                      <a:pt x="139" y="95"/>
                    </a:cubicBezTo>
                    <a:cubicBezTo>
                      <a:pt x="142" y="97"/>
                      <a:pt x="150" y="109"/>
                      <a:pt x="159" y="120"/>
                    </a:cubicBezTo>
                    <a:cubicBezTo>
                      <a:pt x="162" y="115"/>
                      <a:pt x="164" y="110"/>
                      <a:pt x="164" y="102"/>
                    </a:cubicBezTo>
                    <a:cubicBezTo>
                      <a:pt x="164" y="86"/>
                      <a:pt x="159" y="43"/>
                      <a:pt x="158" y="35"/>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0" name="Freeform 167"/>
              <p:cNvSpPr>
                <a:spLocks/>
              </p:cNvSpPr>
              <p:nvPr/>
            </p:nvSpPr>
            <p:spPr bwMode="auto">
              <a:xfrm>
                <a:off x="4113033" y="2499845"/>
                <a:ext cx="206466" cy="356249"/>
              </a:xfrm>
              <a:custGeom>
                <a:avLst/>
                <a:gdLst>
                  <a:gd name="T0" fmla="*/ 84 w 95"/>
                  <a:gd name="T1" fmla="*/ 126 h 180"/>
                  <a:gd name="T2" fmla="*/ 83 w 95"/>
                  <a:gd name="T3" fmla="*/ 124 h 180"/>
                  <a:gd name="T4" fmla="*/ 82 w 95"/>
                  <a:gd name="T5" fmla="*/ 121 h 180"/>
                  <a:gd name="T6" fmla="*/ 82 w 95"/>
                  <a:gd name="T7" fmla="*/ 120 h 180"/>
                  <a:gd name="T8" fmla="*/ 80 w 95"/>
                  <a:gd name="T9" fmla="*/ 117 h 180"/>
                  <a:gd name="T10" fmla="*/ 80 w 95"/>
                  <a:gd name="T11" fmla="*/ 116 h 180"/>
                  <a:gd name="T12" fmla="*/ 78 w 95"/>
                  <a:gd name="T13" fmla="*/ 113 h 180"/>
                  <a:gd name="T14" fmla="*/ 78 w 95"/>
                  <a:gd name="T15" fmla="*/ 113 h 180"/>
                  <a:gd name="T16" fmla="*/ 76 w 95"/>
                  <a:gd name="T17" fmla="*/ 110 h 180"/>
                  <a:gd name="T18" fmla="*/ 86 w 95"/>
                  <a:gd name="T19" fmla="*/ 59 h 180"/>
                  <a:gd name="T20" fmla="*/ 95 w 95"/>
                  <a:gd name="T21" fmla="*/ 45 h 180"/>
                  <a:gd name="T22" fmla="*/ 80 w 95"/>
                  <a:gd name="T23" fmla="*/ 40 h 180"/>
                  <a:gd name="T24" fmla="*/ 65 w 95"/>
                  <a:gd name="T25" fmla="*/ 8 h 180"/>
                  <a:gd name="T26" fmla="*/ 46 w 95"/>
                  <a:gd name="T27" fmla="*/ 3 h 180"/>
                  <a:gd name="T28" fmla="*/ 48 w 95"/>
                  <a:gd name="T29" fmla="*/ 11 h 180"/>
                  <a:gd name="T30" fmla="*/ 29 w 95"/>
                  <a:gd name="T31" fmla="*/ 28 h 180"/>
                  <a:gd name="T32" fmla="*/ 40 w 95"/>
                  <a:gd name="T33" fmla="*/ 41 h 180"/>
                  <a:gd name="T34" fmla="*/ 15 w 95"/>
                  <a:gd name="T35" fmla="*/ 72 h 180"/>
                  <a:gd name="T36" fmla="*/ 6 w 95"/>
                  <a:gd name="T37" fmla="*/ 91 h 180"/>
                  <a:gd name="T38" fmla="*/ 20 w 95"/>
                  <a:gd name="T39" fmla="*/ 134 h 180"/>
                  <a:gd name="T40" fmla="*/ 26 w 95"/>
                  <a:gd name="T41" fmla="*/ 135 h 180"/>
                  <a:gd name="T42" fmla="*/ 33 w 95"/>
                  <a:gd name="T43" fmla="*/ 153 h 180"/>
                  <a:gd name="T44" fmla="*/ 37 w 95"/>
                  <a:gd name="T45" fmla="*/ 175 h 180"/>
                  <a:gd name="T46" fmla="*/ 55 w 95"/>
                  <a:gd name="T47" fmla="*/ 169 h 180"/>
                  <a:gd name="T48" fmla="*/ 67 w 95"/>
                  <a:gd name="T49" fmla="*/ 163 h 180"/>
                  <a:gd name="T50" fmla="*/ 90 w 95"/>
                  <a:gd name="T51" fmla="*/ 142 h 180"/>
                  <a:gd name="T52" fmla="*/ 85 w 95"/>
                  <a:gd name="T53" fmla="*/ 128 h 180"/>
                  <a:gd name="T54" fmla="*/ 84 w 95"/>
                  <a:gd name="T55" fmla="*/ 12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80">
                    <a:moveTo>
                      <a:pt x="84" y="126"/>
                    </a:moveTo>
                    <a:cubicBezTo>
                      <a:pt x="84" y="125"/>
                      <a:pt x="84" y="125"/>
                      <a:pt x="83" y="124"/>
                    </a:cubicBezTo>
                    <a:cubicBezTo>
                      <a:pt x="83" y="123"/>
                      <a:pt x="82" y="122"/>
                      <a:pt x="82" y="121"/>
                    </a:cubicBezTo>
                    <a:cubicBezTo>
                      <a:pt x="82" y="121"/>
                      <a:pt x="82" y="120"/>
                      <a:pt x="82" y="120"/>
                    </a:cubicBezTo>
                    <a:cubicBezTo>
                      <a:pt x="81" y="119"/>
                      <a:pt x="81" y="118"/>
                      <a:pt x="80" y="117"/>
                    </a:cubicBezTo>
                    <a:cubicBezTo>
                      <a:pt x="80" y="117"/>
                      <a:pt x="80" y="117"/>
                      <a:pt x="80" y="116"/>
                    </a:cubicBezTo>
                    <a:cubicBezTo>
                      <a:pt x="79" y="115"/>
                      <a:pt x="79" y="114"/>
                      <a:pt x="78" y="113"/>
                    </a:cubicBezTo>
                    <a:cubicBezTo>
                      <a:pt x="78" y="113"/>
                      <a:pt x="78" y="113"/>
                      <a:pt x="78" y="113"/>
                    </a:cubicBezTo>
                    <a:cubicBezTo>
                      <a:pt x="77" y="112"/>
                      <a:pt x="77" y="111"/>
                      <a:pt x="76" y="110"/>
                    </a:cubicBezTo>
                    <a:cubicBezTo>
                      <a:pt x="70" y="102"/>
                      <a:pt x="81" y="65"/>
                      <a:pt x="86" y="59"/>
                    </a:cubicBezTo>
                    <a:cubicBezTo>
                      <a:pt x="89" y="55"/>
                      <a:pt x="91" y="50"/>
                      <a:pt x="95" y="45"/>
                    </a:cubicBezTo>
                    <a:cubicBezTo>
                      <a:pt x="88" y="43"/>
                      <a:pt x="82" y="40"/>
                      <a:pt x="80" y="40"/>
                    </a:cubicBezTo>
                    <a:cubicBezTo>
                      <a:pt x="74" y="39"/>
                      <a:pt x="66" y="16"/>
                      <a:pt x="65" y="8"/>
                    </a:cubicBezTo>
                    <a:cubicBezTo>
                      <a:pt x="63" y="1"/>
                      <a:pt x="52" y="0"/>
                      <a:pt x="46" y="3"/>
                    </a:cubicBezTo>
                    <a:cubicBezTo>
                      <a:pt x="40" y="6"/>
                      <a:pt x="48" y="5"/>
                      <a:pt x="48" y="11"/>
                    </a:cubicBezTo>
                    <a:cubicBezTo>
                      <a:pt x="49" y="15"/>
                      <a:pt x="37" y="23"/>
                      <a:pt x="29" y="28"/>
                    </a:cubicBezTo>
                    <a:cubicBezTo>
                      <a:pt x="36" y="37"/>
                      <a:pt x="42" y="36"/>
                      <a:pt x="40" y="41"/>
                    </a:cubicBezTo>
                    <a:cubicBezTo>
                      <a:pt x="38" y="47"/>
                      <a:pt x="21" y="68"/>
                      <a:pt x="15" y="72"/>
                    </a:cubicBezTo>
                    <a:cubicBezTo>
                      <a:pt x="10" y="77"/>
                      <a:pt x="0" y="79"/>
                      <a:pt x="6" y="91"/>
                    </a:cubicBezTo>
                    <a:cubicBezTo>
                      <a:pt x="10" y="101"/>
                      <a:pt x="17" y="121"/>
                      <a:pt x="20" y="134"/>
                    </a:cubicBezTo>
                    <a:cubicBezTo>
                      <a:pt x="22" y="134"/>
                      <a:pt x="24" y="134"/>
                      <a:pt x="26" y="135"/>
                    </a:cubicBezTo>
                    <a:cubicBezTo>
                      <a:pt x="32" y="139"/>
                      <a:pt x="33" y="145"/>
                      <a:pt x="33" y="153"/>
                    </a:cubicBezTo>
                    <a:cubicBezTo>
                      <a:pt x="33" y="161"/>
                      <a:pt x="31" y="180"/>
                      <a:pt x="37" y="175"/>
                    </a:cubicBezTo>
                    <a:cubicBezTo>
                      <a:pt x="44" y="171"/>
                      <a:pt x="51" y="169"/>
                      <a:pt x="55" y="169"/>
                    </a:cubicBezTo>
                    <a:cubicBezTo>
                      <a:pt x="59" y="169"/>
                      <a:pt x="65" y="171"/>
                      <a:pt x="67" y="163"/>
                    </a:cubicBezTo>
                    <a:cubicBezTo>
                      <a:pt x="69" y="158"/>
                      <a:pt x="80" y="148"/>
                      <a:pt x="90" y="142"/>
                    </a:cubicBezTo>
                    <a:cubicBezTo>
                      <a:pt x="89" y="138"/>
                      <a:pt x="87" y="133"/>
                      <a:pt x="85" y="128"/>
                    </a:cubicBezTo>
                    <a:cubicBezTo>
                      <a:pt x="85" y="127"/>
                      <a:pt x="84" y="127"/>
                      <a:pt x="84" y="126"/>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1" name="Freeform 168"/>
              <p:cNvSpPr>
                <a:spLocks/>
              </p:cNvSpPr>
              <p:nvPr/>
            </p:nvSpPr>
            <p:spPr bwMode="auto">
              <a:xfrm>
                <a:off x="4008998" y="2542361"/>
                <a:ext cx="195263" cy="362113"/>
              </a:xfrm>
              <a:custGeom>
                <a:avLst/>
                <a:gdLst>
                  <a:gd name="T0" fmla="*/ 63 w 90"/>
                  <a:gd name="T1" fmla="*/ 50 h 182"/>
                  <a:gd name="T2" fmla="*/ 88 w 90"/>
                  <a:gd name="T3" fmla="*/ 19 h 182"/>
                  <a:gd name="T4" fmla="*/ 77 w 90"/>
                  <a:gd name="T5" fmla="*/ 6 h 182"/>
                  <a:gd name="T6" fmla="*/ 71 w 90"/>
                  <a:gd name="T7" fmla="*/ 10 h 182"/>
                  <a:gd name="T8" fmla="*/ 60 w 90"/>
                  <a:gd name="T9" fmla="*/ 2 h 182"/>
                  <a:gd name="T10" fmla="*/ 24 w 90"/>
                  <a:gd name="T11" fmla="*/ 5 h 182"/>
                  <a:gd name="T12" fmla="*/ 28 w 90"/>
                  <a:gd name="T13" fmla="*/ 41 h 182"/>
                  <a:gd name="T14" fmla="*/ 14 w 90"/>
                  <a:gd name="T15" fmla="*/ 56 h 182"/>
                  <a:gd name="T16" fmla="*/ 8 w 90"/>
                  <a:gd name="T17" fmla="*/ 53 h 182"/>
                  <a:gd name="T18" fmla="*/ 6 w 90"/>
                  <a:gd name="T19" fmla="*/ 52 h 182"/>
                  <a:gd name="T20" fmla="*/ 1 w 90"/>
                  <a:gd name="T21" fmla="*/ 73 h 182"/>
                  <a:gd name="T22" fmla="*/ 7 w 90"/>
                  <a:gd name="T23" fmla="*/ 140 h 182"/>
                  <a:gd name="T24" fmla="*/ 2 w 90"/>
                  <a:gd name="T25" fmla="*/ 158 h 182"/>
                  <a:gd name="T26" fmla="*/ 26 w 90"/>
                  <a:gd name="T27" fmla="*/ 182 h 182"/>
                  <a:gd name="T28" fmla="*/ 48 w 90"/>
                  <a:gd name="T29" fmla="*/ 175 h 182"/>
                  <a:gd name="T30" fmla="*/ 57 w 90"/>
                  <a:gd name="T31" fmla="*/ 172 h 182"/>
                  <a:gd name="T32" fmla="*/ 44 w 90"/>
                  <a:gd name="T33" fmla="*/ 134 h 182"/>
                  <a:gd name="T34" fmla="*/ 62 w 90"/>
                  <a:gd name="T35" fmla="*/ 138 h 182"/>
                  <a:gd name="T36" fmla="*/ 57 w 90"/>
                  <a:gd name="T37" fmla="*/ 119 h 182"/>
                  <a:gd name="T38" fmla="*/ 68 w 90"/>
                  <a:gd name="T39" fmla="*/ 112 h 182"/>
                  <a:gd name="T40" fmla="*/ 54 w 90"/>
                  <a:gd name="T41" fmla="*/ 69 h 182"/>
                  <a:gd name="T42" fmla="*/ 63 w 90"/>
                  <a:gd name="T43" fmla="*/ 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82">
                    <a:moveTo>
                      <a:pt x="63" y="50"/>
                    </a:moveTo>
                    <a:cubicBezTo>
                      <a:pt x="69" y="46"/>
                      <a:pt x="86" y="25"/>
                      <a:pt x="88" y="19"/>
                    </a:cubicBezTo>
                    <a:cubicBezTo>
                      <a:pt x="90" y="14"/>
                      <a:pt x="84" y="15"/>
                      <a:pt x="77" y="6"/>
                    </a:cubicBezTo>
                    <a:cubicBezTo>
                      <a:pt x="74" y="8"/>
                      <a:pt x="72" y="9"/>
                      <a:pt x="71" y="10"/>
                    </a:cubicBezTo>
                    <a:cubicBezTo>
                      <a:pt x="68" y="12"/>
                      <a:pt x="70" y="3"/>
                      <a:pt x="60" y="2"/>
                    </a:cubicBezTo>
                    <a:cubicBezTo>
                      <a:pt x="50" y="0"/>
                      <a:pt x="24" y="0"/>
                      <a:pt x="24" y="5"/>
                    </a:cubicBezTo>
                    <a:cubicBezTo>
                      <a:pt x="24" y="11"/>
                      <a:pt x="32" y="37"/>
                      <a:pt x="28" y="41"/>
                    </a:cubicBezTo>
                    <a:cubicBezTo>
                      <a:pt x="25" y="45"/>
                      <a:pt x="18" y="52"/>
                      <a:pt x="14" y="56"/>
                    </a:cubicBezTo>
                    <a:cubicBezTo>
                      <a:pt x="10" y="60"/>
                      <a:pt x="11" y="55"/>
                      <a:pt x="8" y="53"/>
                    </a:cubicBezTo>
                    <a:cubicBezTo>
                      <a:pt x="8" y="52"/>
                      <a:pt x="7" y="52"/>
                      <a:pt x="6" y="52"/>
                    </a:cubicBezTo>
                    <a:cubicBezTo>
                      <a:pt x="3" y="60"/>
                      <a:pt x="0" y="70"/>
                      <a:pt x="1" y="73"/>
                    </a:cubicBezTo>
                    <a:cubicBezTo>
                      <a:pt x="2" y="81"/>
                      <a:pt x="7" y="124"/>
                      <a:pt x="7" y="140"/>
                    </a:cubicBezTo>
                    <a:cubicBezTo>
                      <a:pt x="7" y="148"/>
                      <a:pt x="5" y="153"/>
                      <a:pt x="2" y="158"/>
                    </a:cubicBezTo>
                    <a:cubicBezTo>
                      <a:pt x="11" y="170"/>
                      <a:pt x="21" y="182"/>
                      <a:pt x="26" y="182"/>
                    </a:cubicBezTo>
                    <a:cubicBezTo>
                      <a:pt x="34" y="180"/>
                      <a:pt x="42" y="174"/>
                      <a:pt x="48" y="175"/>
                    </a:cubicBezTo>
                    <a:cubicBezTo>
                      <a:pt x="54" y="176"/>
                      <a:pt x="60" y="176"/>
                      <a:pt x="57" y="172"/>
                    </a:cubicBezTo>
                    <a:cubicBezTo>
                      <a:pt x="55" y="167"/>
                      <a:pt x="33" y="130"/>
                      <a:pt x="44" y="134"/>
                    </a:cubicBezTo>
                    <a:cubicBezTo>
                      <a:pt x="56" y="137"/>
                      <a:pt x="62" y="142"/>
                      <a:pt x="62" y="138"/>
                    </a:cubicBezTo>
                    <a:cubicBezTo>
                      <a:pt x="62" y="134"/>
                      <a:pt x="55" y="122"/>
                      <a:pt x="57" y="119"/>
                    </a:cubicBezTo>
                    <a:cubicBezTo>
                      <a:pt x="58" y="116"/>
                      <a:pt x="63" y="113"/>
                      <a:pt x="68" y="112"/>
                    </a:cubicBezTo>
                    <a:cubicBezTo>
                      <a:pt x="65" y="99"/>
                      <a:pt x="58" y="79"/>
                      <a:pt x="54" y="69"/>
                    </a:cubicBezTo>
                    <a:cubicBezTo>
                      <a:pt x="48" y="57"/>
                      <a:pt x="58" y="55"/>
                      <a:pt x="63" y="50"/>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2" name="Freeform 169"/>
              <p:cNvSpPr>
                <a:spLocks/>
              </p:cNvSpPr>
              <p:nvPr/>
            </p:nvSpPr>
            <p:spPr bwMode="auto">
              <a:xfrm>
                <a:off x="3165528" y="1914894"/>
                <a:ext cx="1120360" cy="1076077"/>
              </a:xfrm>
              <a:custGeom>
                <a:avLst/>
                <a:gdLst>
                  <a:gd name="T0" fmla="*/ 341 w 517"/>
                  <a:gd name="T1" fmla="*/ 74 h 542"/>
                  <a:gd name="T2" fmla="*/ 315 w 517"/>
                  <a:gd name="T3" fmla="*/ 49 h 542"/>
                  <a:gd name="T4" fmla="*/ 276 w 517"/>
                  <a:gd name="T5" fmla="*/ 20 h 542"/>
                  <a:gd name="T6" fmla="*/ 237 w 517"/>
                  <a:gd name="T7" fmla="*/ 5 h 542"/>
                  <a:gd name="T8" fmla="*/ 221 w 517"/>
                  <a:gd name="T9" fmla="*/ 69 h 542"/>
                  <a:gd name="T10" fmla="*/ 225 w 517"/>
                  <a:gd name="T11" fmla="*/ 128 h 542"/>
                  <a:gd name="T12" fmla="*/ 154 w 517"/>
                  <a:gd name="T13" fmla="*/ 156 h 542"/>
                  <a:gd name="T14" fmla="*/ 167 w 517"/>
                  <a:gd name="T15" fmla="*/ 215 h 542"/>
                  <a:gd name="T16" fmla="*/ 167 w 517"/>
                  <a:gd name="T17" fmla="*/ 242 h 542"/>
                  <a:gd name="T18" fmla="*/ 129 w 517"/>
                  <a:gd name="T19" fmla="*/ 253 h 542"/>
                  <a:gd name="T20" fmla="*/ 106 w 517"/>
                  <a:gd name="T21" fmla="*/ 285 h 542"/>
                  <a:gd name="T22" fmla="*/ 94 w 517"/>
                  <a:gd name="T23" fmla="*/ 335 h 542"/>
                  <a:gd name="T24" fmla="*/ 72 w 517"/>
                  <a:gd name="T25" fmla="*/ 386 h 542"/>
                  <a:gd name="T26" fmla="*/ 33 w 517"/>
                  <a:gd name="T27" fmla="*/ 409 h 542"/>
                  <a:gd name="T28" fmla="*/ 5 w 517"/>
                  <a:gd name="T29" fmla="*/ 459 h 542"/>
                  <a:gd name="T30" fmla="*/ 44 w 517"/>
                  <a:gd name="T31" fmla="*/ 498 h 542"/>
                  <a:gd name="T32" fmla="*/ 78 w 517"/>
                  <a:gd name="T33" fmla="*/ 537 h 542"/>
                  <a:gd name="T34" fmla="*/ 133 w 517"/>
                  <a:gd name="T35" fmla="*/ 540 h 542"/>
                  <a:gd name="T36" fmla="*/ 158 w 517"/>
                  <a:gd name="T37" fmla="*/ 498 h 542"/>
                  <a:gd name="T38" fmla="*/ 178 w 517"/>
                  <a:gd name="T39" fmla="*/ 415 h 542"/>
                  <a:gd name="T40" fmla="*/ 230 w 517"/>
                  <a:gd name="T41" fmla="*/ 421 h 542"/>
                  <a:gd name="T42" fmla="*/ 302 w 517"/>
                  <a:gd name="T43" fmla="*/ 401 h 542"/>
                  <a:gd name="T44" fmla="*/ 300 w 517"/>
                  <a:gd name="T45" fmla="*/ 364 h 542"/>
                  <a:gd name="T46" fmla="*/ 322 w 517"/>
                  <a:gd name="T47" fmla="*/ 368 h 542"/>
                  <a:gd name="T48" fmla="*/ 374 w 517"/>
                  <a:gd name="T49" fmla="*/ 374 h 542"/>
                  <a:gd name="T50" fmla="*/ 403 w 517"/>
                  <a:gd name="T51" fmla="*/ 372 h 542"/>
                  <a:gd name="T52" fmla="*/ 413 w 517"/>
                  <a:gd name="T53" fmla="*/ 321 h 542"/>
                  <a:gd name="T54" fmla="*/ 460 w 517"/>
                  <a:gd name="T55" fmla="*/ 326 h 542"/>
                  <a:gd name="T56" fmla="*/ 483 w 517"/>
                  <a:gd name="T57" fmla="*/ 297 h 542"/>
                  <a:gd name="T58" fmla="*/ 504 w 517"/>
                  <a:gd name="T59" fmla="*/ 291 h 542"/>
                  <a:gd name="T60" fmla="*/ 514 w 517"/>
                  <a:gd name="T61" fmla="*/ 252 h 542"/>
                  <a:gd name="T62" fmla="*/ 478 w 517"/>
                  <a:gd name="T63" fmla="*/ 242 h 542"/>
                  <a:gd name="T64" fmla="*/ 452 w 517"/>
                  <a:gd name="T65" fmla="*/ 199 h 542"/>
                  <a:gd name="T66" fmla="*/ 482 w 517"/>
                  <a:gd name="T67" fmla="*/ 116 h 542"/>
                  <a:gd name="T68" fmla="*/ 450 w 517"/>
                  <a:gd name="T69" fmla="*/ 66 h 542"/>
                  <a:gd name="T70" fmla="*/ 445 w 517"/>
                  <a:gd name="T71" fmla="*/ 25 h 542"/>
                  <a:gd name="T72" fmla="*/ 384 w 517"/>
                  <a:gd name="T73" fmla="*/ 7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7" h="542">
                    <a:moveTo>
                      <a:pt x="384" y="72"/>
                    </a:moveTo>
                    <a:cubicBezTo>
                      <a:pt x="380" y="72"/>
                      <a:pt x="346" y="73"/>
                      <a:pt x="341" y="74"/>
                    </a:cubicBezTo>
                    <a:cubicBezTo>
                      <a:pt x="337" y="74"/>
                      <a:pt x="337" y="87"/>
                      <a:pt x="330" y="85"/>
                    </a:cubicBezTo>
                    <a:cubicBezTo>
                      <a:pt x="324" y="84"/>
                      <a:pt x="327" y="61"/>
                      <a:pt x="315" y="49"/>
                    </a:cubicBezTo>
                    <a:cubicBezTo>
                      <a:pt x="304" y="37"/>
                      <a:pt x="307" y="41"/>
                      <a:pt x="298" y="31"/>
                    </a:cubicBezTo>
                    <a:cubicBezTo>
                      <a:pt x="288" y="22"/>
                      <a:pt x="281" y="20"/>
                      <a:pt x="276" y="20"/>
                    </a:cubicBezTo>
                    <a:cubicBezTo>
                      <a:pt x="272" y="20"/>
                      <a:pt x="255" y="10"/>
                      <a:pt x="239" y="0"/>
                    </a:cubicBezTo>
                    <a:cubicBezTo>
                      <a:pt x="239" y="3"/>
                      <a:pt x="238" y="4"/>
                      <a:pt x="237" y="5"/>
                    </a:cubicBezTo>
                    <a:cubicBezTo>
                      <a:pt x="231" y="12"/>
                      <a:pt x="231" y="11"/>
                      <a:pt x="230" y="33"/>
                    </a:cubicBezTo>
                    <a:cubicBezTo>
                      <a:pt x="229" y="56"/>
                      <a:pt x="227" y="55"/>
                      <a:pt x="221" y="69"/>
                    </a:cubicBezTo>
                    <a:cubicBezTo>
                      <a:pt x="216" y="84"/>
                      <a:pt x="225" y="112"/>
                      <a:pt x="227" y="115"/>
                    </a:cubicBezTo>
                    <a:cubicBezTo>
                      <a:pt x="229" y="119"/>
                      <a:pt x="225" y="126"/>
                      <a:pt x="225" y="128"/>
                    </a:cubicBezTo>
                    <a:cubicBezTo>
                      <a:pt x="225" y="130"/>
                      <a:pt x="198" y="128"/>
                      <a:pt x="193" y="130"/>
                    </a:cubicBezTo>
                    <a:cubicBezTo>
                      <a:pt x="189" y="132"/>
                      <a:pt x="162" y="146"/>
                      <a:pt x="154" y="156"/>
                    </a:cubicBezTo>
                    <a:cubicBezTo>
                      <a:pt x="145" y="167"/>
                      <a:pt x="135" y="202"/>
                      <a:pt x="135" y="207"/>
                    </a:cubicBezTo>
                    <a:cubicBezTo>
                      <a:pt x="135" y="211"/>
                      <a:pt x="160" y="213"/>
                      <a:pt x="167" y="215"/>
                    </a:cubicBezTo>
                    <a:cubicBezTo>
                      <a:pt x="174" y="216"/>
                      <a:pt x="172" y="218"/>
                      <a:pt x="167" y="222"/>
                    </a:cubicBezTo>
                    <a:cubicBezTo>
                      <a:pt x="162" y="227"/>
                      <a:pt x="166" y="236"/>
                      <a:pt x="167" y="242"/>
                    </a:cubicBezTo>
                    <a:cubicBezTo>
                      <a:pt x="167" y="247"/>
                      <a:pt x="158" y="249"/>
                      <a:pt x="154" y="252"/>
                    </a:cubicBezTo>
                    <a:cubicBezTo>
                      <a:pt x="149" y="256"/>
                      <a:pt x="137" y="249"/>
                      <a:pt x="129" y="253"/>
                    </a:cubicBezTo>
                    <a:cubicBezTo>
                      <a:pt x="120" y="257"/>
                      <a:pt x="114" y="267"/>
                      <a:pt x="112" y="273"/>
                    </a:cubicBezTo>
                    <a:cubicBezTo>
                      <a:pt x="111" y="279"/>
                      <a:pt x="112" y="282"/>
                      <a:pt x="106" y="285"/>
                    </a:cubicBezTo>
                    <a:cubicBezTo>
                      <a:pt x="101" y="288"/>
                      <a:pt x="93" y="293"/>
                      <a:pt x="94" y="298"/>
                    </a:cubicBezTo>
                    <a:cubicBezTo>
                      <a:pt x="94" y="302"/>
                      <a:pt x="95" y="328"/>
                      <a:pt x="94" y="335"/>
                    </a:cubicBezTo>
                    <a:cubicBezTo>
                      <a:pt x="94" y="342"/>
                      <a:pt x="89" y="346"/>
                      <a:pt x="84" y="353"/>
                    </a:cubicBezTo>
                    <a:cubicBezTo>
                      <a:pt x="80" y="360"/>
                      <a:pt x="72" y="380"/>
                      <a:pt x="72" y="386"/>
                    </a:cubicBezTo>
                    <a:cubicBezTo>
                      <a:pt x="71" y="392"/>
                      <a:pt x="56" y="399"/>
                      <a:pt x="53" y="402"/>
                    </a:cubicBezTo>
                    <a:cubicBezTo>
                      <a:pt x="49" y="404"/>
                      <a:pt x="37" y="403"/>
                      <a:pt x="33" y="409"/>
                    </a:cubicBezTo>
                    <a:cubicBezTo>
                      <a:pt x="29" y="416"/>
                      <a:pt x="20" y="441"/>
                      <a:pt x="18" y="448"/>
                    </a:cubicBezTo>
                    <a:cubicBezTo>
                      <a:pt x="16" y="454"/>
                      <a:pt x="10" y="455"/>
                      <a:pt x="5" y="459"/>
                    </a:cubicBezTo>
                    <a:cubicBezTo>
                      <a:pt x="0" y="463"/>
                      <a:pt x="3" y="478"/>
                      <a:pt x="5" y="484"/>
                    </a:cubicBezTo>
                    <a:cubicBezTo>
                      <a:pt x="8" y="490"/>
                      <a:pt x="38" y="496"/>
                      <a:pt x="44" y="498"/>
                    </a:cubicBezTo>
                    <a:cubicBezTo>
                      <a:pt x="50" y="500"/>
                      <a:pt x="52" y="507"/>
                      <a:pt x="56" y="513"/>
                    </a:cubicBezTo>
                    <a:cubicBezTo>
                      <a:pt x="61" y="520"/>
                      <a:pt x="75" y="535"/>
                      <a:pt x="78" y="537"/>
                    </a:cubicBezTo>
                    <a:cubicBezTo>
                      <a:pt x="80" y="538"/>
                      <a:pt x="81" y="539"/>
                      <a:pt x="82" y="541"/>
                    </a:cubicBezTo>
                    <a:cubicBezTo>
                      <a:pt x="102" y="542"/>
                      <a:pt x="128" y="542"/>
                      <a:pt x="133" y="540"/>
                    </a:cubicBezTo>
                    <a:cubicBezTo>
                      <a:pt x="139" y="538"/>
                      <a:pt x="142" y="517"/>
                      <a:pt x="144" y="509"/>
                    </a:cubicBezTo>
                    <a:cubicBezTo>
                      <a:pt x="146" y="501"/>
                      <a:pt x="154" y="496"/>
                      <a:pt x="158" y="498"/>
                    </a:cubicBezTo>
                    <a:cubicBezTo>
                      <a:pt x="165" y="484"/>
                      <a:pt x="169" y="462"/>
                      <a:pt x="169" y="452"/>
                    </a:cubicBezTo>
                    <a:cubicBezTo>
                      <a:pt x="169" y="441"/>
                      <a:pt x="178" y="423"/>
                      <a:pt x="178" y="415"/>
                    </a:cubicBezTo>
                    <a:cubicBezTo>
                      <a:pt x="178" y="407"/>
                      <a:pt x="191" y="398"/>
                      <a:pt x="198" y="399"/>
                    </a:cubicBezTo>
                    <a:cubicBezTo>
                      <a:pt x="204" y="400"/>
                      <a:pt x="225" y="414"/>
                      <a:pt x="230" y="421"/>
                    </a:cubicBezTo>
                    <a:cubicBezTo>
                      <a:pt x="230" y="421"/>
                      <a:pt x="231" y="423"/>
                      <a:pt x="232" y="424"/>
                    </a:cubicBezTo>
                    <a:cubicBezTo>
                      <a:pt x="258" y="417"/>
                      <a:pt x="299" y="404"/>
                      <a:pt x="302" y="401"/>
                    </a:cubicBezTo>
                    <a:cubicBezTo>
                      <a:pt x="305" y="397"/>
                      <a:pt x="308" y="380"/>
                      <a:pt x="303" y="376"/>
                    </a:cubicBezTo>
                    <a:cubicBezTo>
                      <a:pt x="298" y="372"/>
                      <a:pt x="295" y="367"/>
                      <a:pt x="300" y="364"/>
                    </a:cubicBezTo>
                    <a:cubicBezTo>
                      <a:pt x="306" y="360"/>
                      <a:pt x="313" y="354"/>
                      <a:pt x="315" y="356"/>
                    </a:cubicBezTo>
                    <a:cubicBezTo>
                      <a:pt x="317" y="358"/>
                      <a:pt x="318" y="369"/>
                      <a:pt x="322" y="368"/>
                    </a:cubicBezTo>
                    <a:cubicBezTo>
                      <a:pt x="325" y="366"/>
                      <a:pt x="333" y="358"/>
                      <a:pt x="346" y="364"/>
                    </a:cubicBezTo>
                    <a:cubicBezTo>
                      <a:pt x="358" y="369"/>
                      <a:pt x="365" y="375"/>
                      <a:pt x="374" y="374"/>
                    </a:cubicBezTo>
                    <a:cubicBezTo>
                      <a:pt x="383" y="373"/>
                      <a:pt x="394" y="366"/>
                      <a:pt x="397" y="369"/>
                    </a:cubicBezTo>
                    <a:cubicBezTo>
                      <a:pt x="400" y="371"/>
                      <a:pt x="399" y="376"/>
                      <a:pt x="403" y="372"/>
                    </a:cubicBezTo>
                    <a:cubicBezTo>
                      <a:pt x="407" y="368"/>
                      <a:pt x="414" y="361"/>
                      <a:pt x="417" y="357"/>
                    </a:cubicBezTo>
                    <a:cubicBezTo>
                      <a:pt x="421" y="353"/>
                      <a:pt x="413" y="327"/>
                      <a:pt x="413" y="321"/>
                    </a:cubicBezTo>
                    <a:cubicBezTo>
                      <a:pt x="413" y="316"/>
                      <a:pt x="439" y="316"/>
                      <a:pt x="449" y="318"/>
                    </a:cubicBezTo>
                    <a:cubicBezTo>
                      <a:pt x="459" y="319"/>
                      <a:pt x="457" y="328"/>
                      <a:pt x="460" y="326"/>
                    </a:cubicBezTo>
                    <a:cubicBezTo>
                      <a:pt x="463" y="324"/>
                      <a:pt x="486" y="311"/>
                      <a:pt x="485" y="305"/>
                    </a:cubicBezTo>
                    <a:cubicBezTo>
                      <a:pt x="485" y="299"/>
                      <a:pt x="477" y="300"/>
                      <a:pt x="483" y="297"/>
                    </a:cubicBezTo>
                    <a:cubicBezTo>
                      <a:pt x="488" y="295"/>
                      <a:pt x="497" y="295"/>
                      <a:pt x="500" y="299"/>
                    </a:cubicBezTo>
                    <a:cubicBezTo>
                      <a:pt x="503" y="297"/>
                      <a:pt x="505" y="295"/>
                      <a:pt x="504" y="291"/>
                    </a:cubicBezTo>
                    <a:cubicBezTo>
                      <a:pt x="502" y="283"/>
                      <a:pt x="501" y="273"/>
                      <a:pt x="502" y="269"/>
                    </a:cubicBezTo>
                    <a:cubicBezTo>
                      <a:pt x="504" y="265"/>
                      <a:pt x="511" y="264"/>
                      <a:pt x="514" y="252"/>
                    </a:cubicBezTo>
                    <a:cubicBezTo>
                      <a:pt x="517" y="240"/>
                      <a:pt x="513" y="229"/>
                      <a:pt x="509" y="229"/>
                    </a:cubicBezTo>
                    <a:cubicBezTo>
                      <a:pt x="505" y="229"/>
                      <a:pt x="482" y="246"/>
                      <a:pt x="478" y="242"/>
                    </a:cubicBezTo>
                    <a:cubicBezTo>
                      <a:pt x="475" y="238"/>
                      <a:pt x="465" y="226"/>
                      <a:pt x="461" y="216"/>
                    </a:cubicBezTo>
                    <a:cubicBezTo>
                      <a:pt x="456" y="206"/>
                      <a:pt x="448" y="210"/>
                      <a:pt x="452" y="199"/>
                    </a:cubicBezTo>
                    <a:cubicBezTo>
                      <a:pt x="456" y="187"/>
                      <a:pt x="470" y="151"/>
                      <a:pt x="476" y="141"/>
                    </a:cubicBezTo>
                    <a:cubicBezTo>
                      <a:pt x="483" y="130"/>
                      <a:pt x="487" y="122"/>
                      <a:pt x="482" y="116"/>
                    </a:cubicBezTo>
                    <a:cubicBezTo>
                      <a:pt x="477" y="111"/>
                      <a:pt x="466" y="102"/>
                      <a:pt x="461" y="91"/>
                    </a:cubicBezTo>
                    <a:cubicBezTo>
                      <a:pt x="457" y="80"/>
                      <a:pt x="448" y="76"/>
                      <a:pt x="450" y="66"/>
                    </a:cubicBezTo>
                    <a:cubicBezTo>
                      <a:pt x="451" y="55"/>
                      <a:pt x="457" y="52"/>
                      <a:pt x="452" y="45"/>
                    </a:cubicBezTo>
                    <a:cubicBezTo>
                      <a:pt x="449" y="38"/>
                      <a:pt x="448" y="36"/>
                      <a:pt x="445" y="25"/>
                    </a:cubicBezTo>
                    <a:cubicBezTo>
                      <a:pt x="427" y="32"/>
                      <a:pt x="386" y="56"/>
                      <a:pt x="385" y="57"/>
                    </a:cubicBezTo>
                    <a:cubicBezTo>
                      <a:pt x="383" y="57"/>
                      <a:pt x="388" y="72"/>
                      <a:pt x="384" y="72"/>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3" name="Freeform 170"/>
              <p:cNvSpPr>
                <a:spLocks/>
              </p:cNvSpPr>
              <p:nvPr/>
            </p:nvSpPr>
            <p:spPr bwMode="auto">
              <a:xfrm>
                <a:off x="3653684" y="1577704"/>
                <a:ext cx="563380" cy="510183"/>
              </a:xfrm>
              <a:custGeom>
                <a:avLst/>
                <a:gdLst>
                  <a:gd name="T0" fmla="*/ 225 w 260"/>
                  <a:gd name="T1" fmla="*/ 51 h 257"/>
                  <a:gd name="T2" fmla="*/ 188 w 260"/>
                  <a:gd name="T3" fmla="*/ 61 h 257"/>
                  <a:gd name="T4" fmla="*/ 176 w 260"/>
                  <a:gd name="T5" fmla="*/ 50 h 257"/>
                  <a:gd name="T6" fmla="*/ 146 w 260"/>
                  <a:gd name="T7" fmla="*/ 37 h 257"/>
                  <a:gd name="T8" fmla="*/ 142 w 260"/>
                  <a:gd name="T9" fmla="*/ 32 h 257"/>
                  <a:gd name="T10" fmla="*/ 127 w 260"/>
                  <a:gd name="T11" fmla="*/ 29 h 257"/>
                  <a:gd name="T12" fmla="*/ 130 w 260"/>
                  <a:gd name="T13" fmla="*/ 38 h 257"/>
                  <a:gd name="T14" fmla="*/ 99 w 260"/>
                  <a:gd name="T15" fmla="*/ 19 h 257"/>
                  <a:gd name="T16" fmla="*/ 90 w 260"/>
                  <a:gd name="T17" fmla="*/ 12 h 257"/>
                  <a:gd name="T18" fmla="*/ 21 w 260"/>
                  <a:gd name="T19" fmla="*/ 0 h 257"/>
                  <a:gd name="T20" fmla="*/ 5 w 260"/>
                  <a:gd name="T21" fmla="*/ 22 h 257"/>
                  <a:gd name="T22" fmla="*/ 7 w 260"/>
                  <a:gd name="T23" fmla="*/ 49 h 257"/>
                  <a:gd name="T24" fmla="*/ 1 w 260"/>
                  <a:gd name="T25" fmla="*/ 95 h 257"/>
                  <a:gd name="T26" fmla="*/ 7 w 260"/>
                  <a:gd name="T27" fmla="*/ 109 h 257"/>
                  <a:gd name="T28" fmla="*/ 5 w 260"/>
                  <a:gd name="T29" fmla="*/ 123 h 257"/>
                  <a:gd name="T30" fmla="*/ 10 w 260"/>
                  <a:gd name="T31" fmla="*/ 137 h 257"/>
                  <a:gd name="T32" fmla="*/ 14 w 260"/>
                  <a:gd name="T33" fmla="*/ 170 h 257"/>
                  <a:gd name="T34" fmla="*/ 51 w 260"/>
                  <a:gd name="T35" fmla="*/ 190 h 257"/>
                  <a:gd name="T36" fmla="*/ 73 w 260"/>
                  <a:gd name="T37" fmla="*/ 201 h 257"/>
                  <a:gd name="T38" fmla="*/ 90 w 260"/>
                  <a:gd name="T39" fmla="*/ 219 h 257"/>
                  <a:gd name="T40" fmla="*/ 105 w 260"/>
                  <a:gd name="T41" fmla="*/ 255 h 257"/>
                  <a:gd name="T42" fmla="*/ 116 w 260"/>
                  <a:gd name="T43" fmla="*/ 244 h 257"/>
                  <a:gd name="T44" fmla="*/ 159 w 260"/>
                  <a:gd name="T45" fmla="*/ 242 h 257"/>
                  <a:gd name="T46" fmla="*/ 160 w 260"/>
                  <a:gd name="T47" fmla="*/ 227 h 257"/>
                  <a:gd name="T48" fmla="*/ 220 w 260"/>
                  <a:gd name="T49" fmla="*/ 195 h 257"/>
                  <a:gd name="T50" fmla="*/ 220 w 260"/>
                  <a:gd name="T51" fmla="*/ 194 h 257"/>
                  <a:gd name="T52" fmla="*/ 212 w 260"/>
                  <a:gd name="T53" fmla="*/ 175 h 257"/>
                  <a:gd name="T54" fmla="*/ 221 w 260"/>
                  <a:gd name="T55" fmla="*/ 160 h 257"/>
                  <a:gd name="T56" fmla="*/ 227 w 260"/>
                  <a:gd name="T57" fmla="*/ 125 h 257"/>
                  <a:gd name="T58" fmla="*/ 249 w 260"/>
                  <a:gd name="T59" fmla="*/ 73 h 257"/>
                  <a:gd name="T60" fmla="*/ 260 w 260"/>
                  <a:gd name="T61" fmla="*/ 51 h 257"/>
                  <a:gd name="T62" fmla="*/ 225 w 260"/>
                  <a:gd name="T63" fmla="*/ 5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0" h="257">
                    <a:moveTo>
                      <a:pt x="225" y="51"/>
                    </a:moveTo>
                    <a:cubicBezTo>
                      <a:pt x="210" y="51"/>
                      <a:pt x="195" y="64"/>
                      <a:pt x="188" y="61"/>
                    </a:cubicBezTo>
                    <a:cubicBezTo>
                      <a:pt x="181" y="58"/>
                      <a:pt x="188" y="54"/>
                      <a:pt x="176" y="50"/>
                    </a:cubicBezTo>
                    <a:cubicBezTo>
                      <a:pt x="164" y="45"/>
                      <a:pt x="149" y="43"/>
                      <a:pt x="146" y="37"/>
                    </a:cubicBezTo>
                    <a:cubicBezTo>
                      <a:pt x="142" y="32"/>
                      <a:pt x="147" y="36"/>
                      <a:pt x="142" y="32"/>
                    </a:cubicBezTo>
                    <a:cubicBezTo>
                      <a:pt x="138" y="28"/>
                      <a:pt x="127" y="25"/>
                      <a:pt x="127" y="29"/>
                    </a:cubicBezTo>
                    <a:cubicBezTo>
                      <a:pt x="127" y="32"/>
                      <a:pt x="136" y="41"/>
                      <a:pt x="130" y="38"/>
                    </a:cubicBezTo>
                    <a:cubicBezTo>
                      <a:pt x="125" y="35"/>
                      <a:pt x="101" y="23"/>
                      <a:pt x="99" y="19"/>
                    </a:cubicBezTo>
                    <a:cubicBezTo>
                      <a:pt x="96" y="15"/>
                      <a:pt x="94" y="13"/>
                      <a:pt x="90" y="12"/>
                    </a:cubicBezTo>
                    <a:cubicBezTo>
                      <a:pt x="88" y="12"/>
                      <a:pt x="45" y="4"/>
                      <a:pt x="21" y="0"/>
                    </a:cubicBezTo>
                    <a:cubicBezTo>
                      <a:pt x="14" y="7"/>
                      <a:pt x="6" y="20"/>
                      <a:pt x="5" y="22"/>
                    </a:cubicBezTo>
                    <a:cubicBezTo>
                      <a:pt x="3" y="25"/>
                      <a:pt x="12" y="37"/>
                      <a:pt x="7" y="49"/>
                    </a:cubicBezTo>
                    <a:cubicBezTo>
                      <a:pt x="3" y="60"/>
                      <a:pt x="0" y="86"/>
                      <a:pt x="1" y="95"/>
                    </a:cubicBezTo>
                    <a:cubicBezTo>
                      <a:pt x="2" y="104"/>
                      <a:pt x="5" y="106"/>
                      <a:pt x="7" y="109"/>
                    </a:cubicBezTo>
                    <a:cubicBezTo>
                      <a:pt x="10" y="112"/>
                      <a:pt x="5" y="117"/>
                      <a:pt x="5" y="123"/>
                    </a:cubicBezTo>
                    <a:cubicBezTo>
                      <a:pt x="4" y="129"/>
                      <a:pt x="6" y="129"/>
                      <a:pt x="10" y="137"/>
                    </a:cubicBezTo>
                    <a:cubicBezTo>
                      <a:pt x="14" y="145"/>
                      <a:pt x="17" y="161"/>
                      <a:pt x="14" y="170"/>
                    </a:cubicBezTo>
                    <a:cubicBezTo>
                      <a:pt x="30" y="180"/>
                      <a:pt x="47" y="190"/>
                      <a:pt x="51" y="190"/>
                    </a:cubicBezTo>
                    <a:cubicBezTo>
                      <a:pt x="56" y="190"/>
                      <a:pt x="63" y="192"/>
                      <a:pt x="73" y="201"/>
                    </a:cubicBezTo>
                    <a:cubicBezTo>
                      <a:pt x="82" y="211"/>
                      <a:pt x="79" y="207"/>
                      <a:pt x="90" y="219"/>
                    </a:cubicBezTo>
                    <a:cubicBezTo>
                      <a:pt x="102" y="231"/>
                      <a:pt x="99" y="254"/>
                      <a:pt x="105" y="255"/>
                    </a:cubicBezTo>
                    <a:cubicBezTo>
                      <a:pt x="112" y="257"/>
                      <a:pt x="112" y="244"/>
                      <a:pt x="116" y="244"/>
                    </a:cubicBezTo>
                    <a:cubicBezTo>
                      <a:pt x="121" y="243"/>
                      <a:pt x="155" y="242"/>
                      <a:pt x="159" y="242"/>
                    </a:cubicBezTo>
                    <a:cubicBezTo>
                      <a:pt x="163" y="242"/>
                      <a:pt x="158" y="227"/>
                      <a:pt x="160" y="227"/>
                    </a:cubicBezTo>
                    <a:cubicBezTo>
                      <a:pt x="161" y="226"/>
                      <a:pt x="202" y="202"/>
                      <a:pt x="220" y="195"/>
                    </a:cubicBezTo>
                    <a:cubicBezTo>
                      <a:pt x="220" y="195"/>
                      <a:pt x="220" y="194"/>
                      <a:pt x="220" y="194"/>
                    </a:cubicBezTo>
                    <a:cubicBezTo>
                      <a:pt x="216" y="181"/>
                      <a:pt x="208" y="177"/>
                      <a:pt x="212" y="175"/>
                    </a:cubicBezTo>
                    <a:cubicBezTo>
                      <a:pt x="216" y="172"/>
                      <a:pt x="221" y="169"/>
                      <a:pt x="221" y="160"/>
                    </a:cubicBezTo>
                    <a:cubicBezTo>
                      <a:pt x="222" y="152"/>
                      <a:pt x="223" y="135"/>
                      <a:pt x="227" y="125"/>
                    </a:cubicBezTo>
                    <a:cubicBezTo>
                      <a:pt x="230" y="114"/>
                      <a:pt x="243" y="86"/>
                      <a:pt x="249" y="73"/>
                    </a:cubicBezTo>
                    <a:cubicBezTo>
                      <a:pt x="250" y="70"/>
                      <a:pt x="254" y="61"/>
                      <a:pt x="260" y="51"/>
                    </a:cubicBezTo>
                    <a:cubicBezTo>
                      <a:pt x="249" y="51"/>
                      <a:pt x="235" y="51"/>
                      <a:pt x="225" y="51"/>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4" name="Freeform 171"/>
              <p:cNvSpPr>
                <a:spLocks/>
              </p:cNvSpPr>
              <p:nvPr/>
            </p:nvSpPr>
            <p:spPr bwMode="auto">
              <a:xfrm>
                <a:off x="3698499" y="1073385"/>
                <a:ext cx="789055" cy="631865"/>
              </a:xfrm>
              <a:custGeom>
                <a:avLst/>
                <a:gdLst>
                  <a:gd name="T0" fmla="*/ 357 w 364"/>
                  <a:gd name="T1" fmla="*/ 75 h 318"/>
                  <a:gd name="T2" fmla="*/ 359 w 364"/>
                  <a:gd name="T3" fmla="*/ 48 h 318"/>
                  <a:gd name="T4" fmla="*/ 348 w 364"/>
                  <a:gd name="T5" fmla="*/ 48 h 318"/>
                  <a:gd name="T6" fmla="*/ 337 w 364"/>
                  <a:gd name="T7" fmla="*/ 29 h 318"/>
                  <a:gd name="T8" fmla="*/ 279 w 364"/>
                  <a:gd name="T9" fmla="*/ 16 h 318"/>
                  <a:gd name="T10" fmla="*/ 264 w 364"/>
                  <a:gd name="T11" fmla="*/ 27 h 318"/>
                  <a:gd name="T12" fmla="*/ 252 w 364"/>
                  <a:gd name="T13" fmla="*/ 17 h 318"/>
                  <a:gd name="T14" fmla="*/ 213 w 364"/>
                  <a:gd name="T15" fmla="*/ 1 h 318"/>
                  <a:gd name="T16" fmla="*/ 179 w 364"/>
                  <a:gd name="T17" fmla="*/ 13 h 318"/>
                  <a:gd name="T18" fmla="*/ 143 w 364"/>
                  <a:gd name="T19" fmla="*/ 8 h 318"/>
                  <a:gd name="T20" fmla="*/ 134 w 364"/>
                  <a:gd name="T21" fmla="*/ 16 h 318"/>
                  <a:gd name="T22" fmla="*/ 142 w 364"/>
                  <a:gd name="T23" fmla="*/ 29 h 318"/>
                  <a:gd name="T24" fmla="*/ 133 w 364"/>
                  <a:gd name="T25" fmla="*/ 45 h 318"/>
                  <a:gd name="T26" fmla="*/ 148 w 364"/>
                  <a:gd name="T27" fmla="*/ 74 h 318"/>
                  <a:gd name="T28" fmla="*/ 150 w 364"/>
                  <a:gd name="T29" fmla="*/ 89 h 318"/>
                  <a:gd name="T30" fmla="*/ 132 w 364"/>
                  <a:gd name="T31" fmla="*/ 103 h 318"/>
                  <a:gd name="T32" fmla="*/ 92 w 364"/>
                  <a:gd name="T33" fmla="*/ 167 h 318"/>
                  <a:gd name="T34" fmla="*/ 83 w 364"/>
                  <a:gd name="T35" fmla="*/ 190 h 318"/>
                  <a:gd name="T36" fmla="*/ 38 w 364"/>
                  <a:gd name="T37" fmla="*/ 227 h 318"/>
                  <a:gd name="T38" fmla="*/ 6 w 364"/>
                  <a:gd name="T39" fmla="*/ 249 h 318"/>
                  <a:gd name="T40" fmla="*/ 0 w 364"/>
                  <a:gd name="T41" fmla="*/ 254 h 318"/>
                  <a:gd name="T42" fmla="*/ 69 w 364"/>
                  <a:gd name="T43" fmla="*/ 266 h 318"/>
                  <a:gd name="T44" fmla="*/ 78 w 364"/>
                  <a:gd name="T45" fmla="*/ 273 h 318"/>
                  <a:gd name="T46" fmla="*/ 109 w 364"/>
                  <a:gd name="T47" fmla="*/ 292 h 318"/>
                  <a:gd name="T48" fmla="*/ 106 w 364"/>
                  <a:gd name="T49" fmla="*/ 283 h 318"/>
                  <a:gd name="T50" fmla="*/ 121 w 364"/>
                  <a:gd name="T51" fmla="*/ 286 h 318"/>
                  <a:gd name="T52" fmla="*/ 125 w 364"/>
                  <a:gd name="T53" fmla="*/ 291 h 318"/>
                  <a:gd name="T54" fmla="*/ 155 w 364"/>
                  <a:gd name="T55" fmla="*/ 304 h 318"/>
                  <a:gd name="T56" fmla="*/ 167 w 364"/>
                  <a:gd name="T57" fmla="*/ 315 h 318"/>
                  <a:gd name="T58" fmla="*/ 204 w 364"/>
                  <a:gd name="T59" fmla="*/ 305 h 318"/>
                  <a:gd name="T60" fmla="*/ 239 w 364"/>
                  <a:gd name="T61" fmla="*/ 305 h 318"/>
                  <a:gd name="T62" fmla="*/ 280 w 364"/>
                  <a:gd name="T63" fmla="*/ 220 h 318"/>
                  <a:gd name="T64" fmla="*/ 308 w 364"/>
                  <a:gd name="T65" fmla="*/ 177 h 318"/>
                  <a:gd name="T66" fmla="*/ 326 w 364"/>
                  <a:gd name="T67" fmla="*/ 157 h 318"/>
                  <a:gd name="T68" fmla="*/ 325 w 364"/>
                  <a:gd name="T69" fmla="*/ 156 h 318"/>
                  <a:gd name="T70" fmla="*/ 341 w 364"/>
                  <a:gd name="T71" fmla="*/ 132 h 318"/>
                  <a:gd name="T72" fmla="*/ 339 w 364"/>
                  <a:gd name="T73" fmla="*/ 98 h 318"/>
                  <a:gd name="T74" fmla="*/ 357 w 364"/>
                  <a:gd name="T75" fmla="*/ 7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18">
                    <a:moveTo>
                      <a:pt x="357" y="75"/>
                    </a:moveTo>
                    <a:cubicBezTo>
                      <a:pt x="362" y="64"/>
                      <a:pt x="364" y="52"/>
                      <a:pt x="359" y="48"/>
                    </a:cubicBezTo>
                    <a:cubicBezTo>
                      <a:pt x="353" y="44"/>
                      <a:pt x="352" y="49"/>
                      <a:pt x="348" y="48"/>
                    </a:cubicBezTo>
                    <a:cubicBezTo>
                      <a:pt x="344" y="48"/>
                      <a:pt x="343" y="33"/>
                      <a:pt x="337" y="29"/>
                    </a:cubicBezTo>
                    <a:cubicBezTo>
                      <a:pt x="330" y="25"/>
                      <a:pt x="286" y="16"/>
                      <a:pt x="279" y="16"/>
                    </a:cubicBezTo>
                    <a:cubicBezTo>
                      <a:pt x="272" y="16"/>
                      <a:pt x="270" y="25"/>
                      <a:pt x="264" y="27"/>
                    </a:cubicBezTo>
                    <a:cubicBezTo>
                      <a:pt x="258" y="29"/>
                      <a:pt x="255" y="20"/>
                      <a:pt x="252" y="17"/>
                    </a:cubicBezTo>
                    <a:cubicBezTo>
                      <a:pt x="248" y="14"/>
                      <a:pt x="218" y="1"/>
                      <a:pt x="213" y="1"/>
                    </a:cubicBezTo>
                    <a:cubicBezTo>
                      <a:pt x="208" y="0"/>
                      <a:pt x="187" y="10"/>
                      <a:pt x="179" y="13"/>
                    </a:cubicBezTo>
                    <a:cubicBezTo>
                      <a:pt x="171" y="17"/>
                      <a:pt x="147" y="8"/>
                      <a:pt x="143" y="8"/>
                    </a:cubicBezTo>
                    <a:cubicBezTo>
                      <a:pt x="140" y="8"/>
                      <a:pt x="137" y="12"/>
                      <a:pt x="134" y="16"/>
                    </a:cubicBezTo>
                    <a:cubicBezTo>
                      <a:pt x="131" y="21"/>
                      <a:pt x="140" y="25"/>
                      <a:pt x="142" y="29"/>
                    </a:cubicBezTo>
                    <a:cubicBezTo>
                      <a:pt x="144" y="34"/>
                      <a:pt x="134" y="40"/>
                      <a:pt x="133" y="45"/>
                    </a:cubicBezTo>
                    <a:cubicBezTo>
                      <a:pt x="132" y="50"/>
                      <a:pt x="140" y="68"/>
                      <a:pt x="148" y="74"/>
                    </a:cubicBezTo>
                    <a:cubicBezTo>
                      <a:pt x="155" y="80"/>
                      <a:pt x="152" y="86"/>
                      <a:pt x="150" y="89"/>
                    </a:cubicBezTo>
                    <a:cubicBezTo>
                      <a:pt x="148" y="92"/>
                      <a:pt x="134" y="96"/>
                      <a:pt x="132" y="103"/>
                    </a:cubicBezTo>
                    <a:cubicBezTo>
                      <a:pt x="131" y="110"/>
                      <a:pt x="92" y="158"/>
                      <a:pt x="92" y="167"/>
                    </a:cubicBezTo>
                    <a:cubicBezTo>
                      <a:pt x="92" y="176"/>
                      <a:pt x="90" y="186"/>
                      <a:pt x="83" y="190"/>
                    </a:cubicBezTo>
                    <a:cubicBezTo>
                      <a:pt x="77" y="195"/>
                      <a:pt x="41" y="221"/>
                      <a:pt x="38" y="227"/>
                    </a:cubicBezTo>
                    <a:cubicBezTo>
                      <a:pt x="35" y="233"/>
                      <a:pt x="13" y="247"/>
                      <a:pt x="6" y="249"/>
                    </a:cubicBezTo>
                    <a:cubicBezTo>
                      <a:pt x="5" y="250"/>
                      <a:pt x="3" y="252"/>
                      <a:pt x="0" y="254"/>
                    </a:cubicBezTo>
                    <a:cubicBezTo>
                      <a:pt x="24" y="258"/>
                      <a:pt x="67" y="266"/>
                      <a:pt x="69" y="266"/>
                    </a:cubicBezTo>
                    <a:cubicBezTo>
                      <a:pt x="73" y="267"/>
                      <a:pt x="75" y="269"/>
                      <a:pt x="78" y="273"/>
                    </a:cubicBezTo>
                    <a:cubicBezTo>
                      <a:pt x="80" y="277"/>
                      <a:pt x="104" y="289"/>
                      <a:pt x="109" y="292"/>
                    </a:cubicBezTo>
                    <a:cubicBezTo>
                      <a:pt x="115" y="295"/>
                      <a:pt x="106" y="286"/>
                      <a:pt x="106" y="283"/>
                    </a:cubicBezTo>
                    <a:cubicBezTo>
                      <a:pt x="106" y="279"/>
                      <a:pt x="117" y="282"/>
                      <a:pt x="121" y="286"/>
                    </a:cubicBezTo>
                    <a:cubicBezTo>
                      <a:pt x="126" y="290"/>
                      <a:pt x="121" y="286"/>
                      <a:pt x="125" y="291"/>
                    </a:cubicBezTo>
                    <a:cubicBezTo>
                      <a:pt x="128" y="297"/>
                      <a:pt x="143" y="299"/>
                      <a:pt x="155" y="304"/>
                    </a:cubicBezTo>
                    <a:cubicBezTo>
                      <a:pt x="167" y="308"/>
                      <a:pt x="160" y="312"/>
                      <a:pt x="167" y="315"/>
                    </a:cubicBezTo>
                    <a:cubicBezTo>
                      <a:pt x="174" y="318"/>
                      <a:pt x="189" y="305"/>
                      <a:pt x="204" y="305"/>
                    </a:cubicBezTo>
                    <a:cubicBezTo>
                      <a:pt x="214" y="305"/>
                      <a:pt x="228" y="305"/>
                      <a:pt x="239" y="305"/>
                    </a:cubicBezTo>
                    <a:cubicBezTo>
                      <a:pt x="254" y="275"/>
                      <a:pt x="278" y="227"/>
                      <a:pt x="280" y="220"/>
                    </a:cubicBezTo>
                    <a:cubicBezTo>
                      <a:pt x="283" y="212"/>
                      <a:pt x="302" y="182"/>
                      <a:pt x="308" y="177"/>
                    </a:cubicBezTo>
                    <a:cubicBezTo>
                      <a:pt x="312" y="174"/>
                      <a:pt x="319" y="164"/>
                      <a:pt x="326" y="157"/>
                    </a:cubicBezTo>
                    <a:cubicBezTo>
                      <a:pt x="326" y="157"/>
                      <a:pt x="325" y="156"/>
                      <a:pt x="325" y="156"/>
                    </a:cubicBezTo>
                    <a:cubicBezTo>
                      <a:pt x="322" y="153"/>
                      <a:pt x="338" y="135"/>
                      <a:pt x="341" y="132"/>
                    </a:cubicBezTo>
                    <a:cubicBezTo>
                      <a:pt x="344" y="129"/>
                      <a:pt x="336" y="102"/>
                      <a:pt x="339" y="98"/>
                    </a:cubicBezTo>
                    <a:cubicBezTo>
                      <a:pt x="343" y="93"/>
                      <a:pt x="351" y="87"/>
                      <a:pt x="357" y="75"/>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5" name="Freeform 172"/>
              <p:cNvSpPr>
                <a:spLocks/>
              </p:cNvSpPr>
              <p:nvPr/>
            </p:nvSpPr>
            <p:spPr bwMode="auto">
              <a:xfrm>
                <a:off x="4106631" y="1884107"/>
                <a:ext cx="326505" cy="271219"/>
              </a:xfrm>
              <a:custGeom>
                <a:avLst/>
                <a:gdLst>
                  <a:gd name="T0" fmla="*/ 138 w 151"/>
                  <a:gd name="T1" fmla="*/ 50 h 137"/>
                  <a:gd name="T2" fmla="*/ 151 w 151"/>
                  <a:gd name="T3" fmla="*/ 26 h 137"/>
                  <a:gd name="T4" fmla="*/ 138 w 151"/>
                  <a:gd name="T5" fmla="*/ 23 h 137"/>
                  <a:gd name="T6" fmla="*/ 115 w 151"/>
                  <a:gd name="T7" fmla="*/ 18 h 137"/>
                  <a:gd name="T8" fmla="*/ 94 w 151"/>
                  <a:gd name="T9" fmla="*/ 6 h 137"/>
                  <a:gd name="T10" fmla="*/ 71 w 151"/>
                  <a:gd name="T11" fmla="*/ 4 h 137"/>
                  <a:gd name="T12" fmla="*/ 44 w 151"/>
                  <a:gd name="T13" fmla="*/ 13 h 137"/>
                  <a:gd name="T14" fmla="*/ 26 w 151"/>
                  <a:gd name="T15" fmla="*/ 29 h 137"/>
                  <a:gd name="T16" fmla="*/ 2 w 151"/>
                  <a:gd name="T17" fmla="*/ 21 h 137"/>
                  <a:gd name="T18" fmla="*/ 11 w 151"/>
                  <a:gd name="T19" fmla="*/ 40 h 137"/>
                  <a:gd name="T20" fmla="*/ 18 w 151"/>
                  <a:gd name="T21" fmla="*/ 61 h 137"/>
                  <a:gd name="T22" fmla="*/ 16 w 151"/>
                  <a:gd name="T23" fmla="*/ 82 h 137"/>
                  <a:gd name="T24" fmla="*/ 27 w 151"/>
                  <a:gd name="T25" fmla="*/ 107 h 137"/>
                  <a:gd name="T26" fmla="*/ 48 w 151"/>
                  <a:gd name="T27" fmla="*/ 132 h 137"/>
                  <a:gd name="T28" fmla="*/ 50 w 151"/>
                  <a:gd name="T29" fmla="*/ 137 h 137"/>
                  <a:gd name="T30" fmla="*/ 63 w 151"/>
                  <a:gd name="T31" fmla="*/ 132 h 137"/>
                  <a:gd name="T32" fmla="*/ 81 w 151"/>
                  <a:gd name="T33" fmla="*/ 119 h 137"/>
                  <a:gd name="T34" fmla="*/ 107 w 151"/>
                  <a:gd name="T35" fmla="*/ 124 h 137"/>
                  <a:gd name="T36" fmla="*/ 119 w 151"/>
                  <a:gd name="T37" fmla="*/ 126 h 137"/>
                  <a:gd name="T38" fmla="*/ 127 w 151"/>
                  <a:gd name="T39" fmla="*/ 127 h 137"/>
                  <a:gd name="T40" fmla="*/ 134 w 151"/>
                  <a:gd name="T41" fmla="*/ 101 h 137"/>
                  <a:gd name="T42" fmla="*/ 138 w 151"/>
                  <a:gd name="T43" fmla="*/ 5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37">
                    <a:moveTo>
                      <a:pt x="138" y="50"/>
                    </a:moveTo>
                    <a:cubicBezTo>
                      <a:pt x="141" y="44"/>
                      <a:pt x="147" y="34"/>
                      <a:pt x="151" y="26"/>
                    </a:cubicBezTo>
                    <a:cubicBezTo>
                      <a:pt x="147" y="24"/>
                      <a:pt x="143" y="22"/>
                      <a:pt x="138" y="23"/>
                    </a:cubicBezTo>
                    <a:cubicBezTo>
                      <a:pt x="131" y="26"/>
                      <a:pt x="123" y="24"/>
                      <a:pt x="115" y="18"/>
                    </a:cubicBezTo>
                    <a:cubicBezTo>
                      <a:pt x="107" y="12"/>
                      <a:pt x="99" y="4"/>
                      <a:pt x="94" y="6"/>
                    </a:cubicBezTo>
                    <a:cubicBezTo>
                      <a:pt x="90" y="8"/>
                      <a:pt x="76" y="0"/>
                      <a:pt x="71" y="4"/>
                    </a:cubicBezTo>
                    <a:cubicBezTo>
                      <a:pt x="66" y="7"/>
                      <a:pt x="45" y="8"/>
                      <a:pt x="44" y="13"/>
                    </a:cubicBezTo>
                    <a:cubicBezTo>
                      <a:pt x="42" y="17"/>
                      <a:pt x="31" y="25"/>
                      <a:pt x="26" y="29"/>
                    </a:cubicBezTo>
                    <a:cubicBezTo>
                      <a:pt x="22" y="31"/>
                      <a:pt x="17" y="28"/>
                      <a:pt x="2" y="21"/>
                    </a:cubicBezTo>
                    <a:cubicBezTo>
                      <a:pt x="0" y="24"/>
                      <a:pt x="8" y="27"/>
                      <a:pt x="11" y="40"/>
                    </a:cubicBezTo>
                    <a:cubicBezTo>
                      <a:pt x="14" y="52"/>
                      <a:pt x="14" y="53"/>
                      <a:pt x="18" y="61"/>
                    </a:cubicBezTo>
                    <a:cubicBezTo>
                      <a:pt x="23" y="68"/>
                      <a:pt x="17" y="71"/>
                      <a:pt x="16" y="82"/>
                    </a:cubicBezTo>
                    <a:cubicBezTo>
                      <a:pt x="14" y="92"/>
                      <a:pt x="23" y="96"/>
                      <a:pt x="27" y="107"/>
                    </a:cubicBezTo>
                    <a:cubicBezTo>
                      <a:pt x="32" y="118"/>
                      <a:pt x="43" y="127"/>
                      <a:pt x="48" y="132"/>
                    </a:cubicBezTo>
                    <a:cubicBezTo>
                      <a:pt x="49" y="134"/>
                      <a:pt x="50" y="135"/>
                      <a:pt x="50" y="137"/>
                    </a:cubicBezTo>
                    <a:cubicBezTo>
                      <a:pt x="56" y="134"/>
                      <a:pt x="61" y="132"/>
                      <a:pt x="63" y="132"/>
                    </a:cubicBezTo>
                    <a:cubicBezTo>
                      <a:pt x="68" y="131"/>
                      <a:pt x="72" y="119"/>
                      <a:pt x="81" y="119"/>
                    </a:cubicBezTo>
                    <a:cubicBezTo>
                      <a:pt x="91" y="119"/>
                      <a:pt x="103" y="121"/>
                      <a:pt x="107" y="124"/>
                    </a:cubicBezTo>
                    <a:cubicBezTo>
                      <a:pt x="112" y="128"/>
                      <a:pt x="114" y="126"/>
                      <a:pt x="119" y="126"/>
                    </a:cubicBezTo>
                    <a:cubicBezTo>
                      <a:pt x="123" y="126"/>
                      <a:pt x="124" y="126"/>
                      <a:pt x="127" y="127"/>
                    </a:cubicBezTo>
                    <a:cubicBezTo>
                      <a:pt x="130" y="119"/>
                      <a:pt x="133" y="110"/>
                      <a:pt x="134" y="101"/>
                    </a:cubicBezTo>
                    <a:cubicBezTo>
                      <a:pt x="134" y="86"/>
                      <a:pt x="131" y="61"/>
                      <a:pt x="138" y="50"/>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6" name="Freeform 173"/>
              <p:cNvSpPr>
                <a:spLocks/>
              </p:cNvSpPr>
              <p:nvPr/>
            </p:nvSpPr>
            <p:spPr bwMode="auto">
              <a:xfrm>
                <a:off x="4646005" y="1244911"/>
                <a:ext cx="548977" cy="400231"/>
              </a:xfrm>
              <a:custGeom>
                <a:avLst/>
                <a:gdLst>
                  <a:gd name="T0" fmla="*/ 141 w 253"/>
                  <a:gd name="T1" fmla="*/ 189 h 202"/>
                  <a:gd name="T2" fmla="*/ 154 w 253"/>
                  <a:gd name="T3" fmla="*/ 181 h 202"/>
                  <a:gd name="T4" fmla="*/ 167 w 253"/>
                  <a:gd name="T5" fmla="*/ 182 h 202"/>
                  <a:gd name="T6" fmla="*/ 174 w 253"/>
                  <a:gd name="T7" fmla="*/ 165 h 202"/>
                  <a:gd name="T8" fmla="*/ 189 w 253"/>
                  <a:gd name="T9" fmla="*/ 149 h 202"/>
                  <a:gd name="T10" fmla="*/ 210 w 253"/>
                  <a:gd name="T11" fmla="*/ 137 h 202"/>
                  <a:gd name="T12" fmla="*/ 230 w 253"/>
                  <a:gd name="T13" fmla="*/ 108 h 202"/>
                  <a:gd name="T14" fmla="*/ 253 w 253"/>
                  <a:gd name="T15" fmla="*/ 97 h 202"/>
                  <a:gd name="T16" fmla="*/ 253 w 253"/>
                  <a:gd name="T17" fmla="*/ 82 h 202"/>
                  <a:gd name="T18" fmla="*/ 239 w 253"/>
                  <a:gd name="T19" fmla="*/ 74 h 202"/>
                  <a:gd name="T20" fmla="*/ 250 w 253"/>
                  <a:gd name="T21" fmla="*/ 58 h 202"/>
                  <a:gd name="T22" fmla="*/ 253 w 253"/>
                  <a:gd name="T23" fmla="*/ 43 h 202"/>
                  <a:gd name="T24" fmla="*/ 242 w 253"/>
                  <a:gd name="T25" fmla="*/ 13 h 202"/>
                  <a:gd name="T26" fmla="*/ 231 w 253"/>
                  <a:gd name="T27" fmla="*/ 3 h 202"/>
                  <a:gd name="T28" fmla="*/ 211 w 253"/>
                  <a:gd name="T29" fmla="*/ 7 h 202"/>
                  <a:gd name="T30" fmla="*/ 174 w 253"/>
                  <a:gd name="T31" fmla="*/ 1 h 202"/>
                  <a:gd name="T32" fmla="*/ 157 w 253"/>
                  <a:gd name="T33" fmla="*/ 19 h 202"/>
                  <a:gd name="T34" fmla="*/ 106 w 253"/>
                  <a:gd name="T35" fmla="*/ 36 h 202"/>
                  <a:gd name="T36" fmla="*/ 59 w 253"/>
                  <a:gd name="T37" fmla="*/ 32 h 202"/>
                  <a:gd name="T38" fmla="*/ 11 w 253"/>
                  <a:gd name="T39" fmla="*/ 46 h 202"/>
                  <a:gd name="T40" fmla="*/ 0 w 253"/>
                  <a:gd name="T41" fmla="*/ 57 h 202"/>
                  <a:gd name="T42" fmla="*/ 17 w 253"/>
                  <a:gd name="T43" fmla="*/ 86 h 202"/>
                  <a:gd name="T44" fmla="*/ 13 w 253"/>
                  <a:gd name="T45" fmla="*/ 120 h 202"/>
                  <a:gd name="T46" fmla="*/ 18 w 253"/>
                  <a:gd name="T47" fmla="*/ 143 h 202"/>
                  <a:gd name="T48" fmla="*/ 51 w 253"/>
                  <a:gd name="T49" fmla="*/ 136 h 202"/>
                  <a:gd name="T50" fmla="*/ 49 w 253"/>
                  <a:gd name="T51" fmla="*/ 170 h 202"/>
                  <a:gd name="T52" fmla="*/ 67 w 253"/>
                  <a:gd name="T53" fmla="*/ 199 h 202"/>
                  <a:gd name="T54" fmla="*/ 70 w 253"/>
                  <a:gd name="T55" fmla="*/ 202 h 202"/>
                  <a:gd name="T56" fmla="*/ 124 w 253"/>
                  <a:gd name="T57" fmla="*/ 197 h 202"/>
                  <a:gd name="T58" fmla="*/ 141 w 253"/>
                  <a:gd name="T59" fmla="*/ 18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3" h="202">
                    <a:moveTo>
                      <a:pt x="141" y="189"/>
                    </a:moveTo>
                    <a:cubicBezTo>
                      <a:pt x="154" y="188"/>
                      <a:pt x="147" y="186"/>
                      <a:pt x="154" y="181"/>
                    </a:cubicBezTo>
                    <a:cubicBezTo>
                      <a:pt x="161" y="176"/>
                      <a:pt x="156" y="181"/>
                      <a:pt x="167" y="182"/>
                    </a:cubicBezTo>
                    <a:cubicBezTo>
                      <a:pt x="177" y="182"/>
                      <a:pt x="174" y="171"/>
                      <a:pt x="174" y="165"/>
                    </a:cubicBezTo>
                    <a:cubicBezTo>
                      <a:pt x="174" y="160"/>
                      <a:pt x="183" y="151"/>
                      <a:pt x="189" y="149"/>
                    </a:cubicBezTo>
                    <a:cubicBezTo>
                      <a:pt x="196" y="148"/>
                      <a:pt x="198" y="143"/>
                      <a:pt x="210" y="137"/>
                    </a:cubicBezTo>
                    <a:cubicBezTo>
                      <a:pt x="222" y="131"/>
                      <a:pt x="224" y="109"/>
                      <a:pt x="230" y="108"/>
                    </a:cubicBezTo>
                    <a:cubicBezTo>
                      <a:pt x="236" y="107"/>
                      <a:pt x="252" y="101"/>
                      <a:pt x="253" y="97"/>
                    </a:cubicBezTo>
                    <a:cubicBezTo>
                      <a:pt x="253" y="95"/>
                      <a:pt x="253" y="88"/>
                      <a:pt x="253" y="82"/>
                    </a:cubicBezTo>
                    <a:cubicBezTo>
                      <a:pt x="247" y="79"/>
                      <a:pt x="241" y="76"/>
                      <a:pt x="239" y="74"/>
                    </a:cubicBezTo>
                    <a:cubicBezTo>
                      <a:pt x="237" y="69"/>
                      <a:pt x="250" y="64"/>
                      <a:pt x="250" y="58"/>
                    </a:cubicBezTo>
                    <a:cubicBezTo>
                      <a:pt x="250" y="55"/>
                      <a:pt x="252" y="49"/>
                      <a:pt x="253" y="43"/>
                    </a:cubicBezTo>
                    <a:cubicBezTo>
                      <a:pt x="248" y="38"/>
                      <a:pt x="246" y="14"/>
                      <a:pt x="242" y="13"/>
                    </a:cubicBezTo>
                    <a:cubicBezTo>
                      <a:pt x="237" y="13"/>
                      <a:pt x="237" y="7"/>
                      <a:pt x="231" y="3"/>
                    </a:cubicBezTo>
                    <a:cubicBezTo>
                      <a:pt x="224" y="0"/>
                      <a:pt x="217" y="4"/>
                      <a:pt x="211" y="7"/>
                    </a:cubicBezTo>
                    <a:cubicBezTo>
                      <a:pt x="205" y="9"/>
                      <a:pt x="181" y="0"/>
                      <a:pt x="174" y="1"/>
                    </a:cubicBezTo>
                    <a:cubicBezTo>
                      <a:pt x="167" y="1"/>
                      <a:pt x="160" y="15"/>
                      <a:pt x="157" y="19"/>
                    </a:cubicBezTo>
                    <a:cubicBezTo>
                      <a:pt x="154" y="23"/>
                      <a:pt x="125" y="29"/>
                      <a:pt x="106" y="36"/>
                    </a:cubicBezTo>
                    <a:cubicBezTo>
                      <a:pt x="88" y="44"/>
                      <a:pt x="80" y="36"/>
                      <a:pt x="59" y="32"/>
                    </a:cubicBezTo>
                    <a:cubicBezTo>
                      <a:pt x="37" y="28"/>
                      <a:pt x="21" y="42"/>
                      <a:pt x="11" y="46"/>
                    </a:cubicBezTo>
                    <a:cubicBezTo>
                      <a:pt x="8" y="48"/>
                      <a:pt x="4" y="52"/>
                      <a:pt x="0" y="57"/>
                    </a:cubicBezTo>
                    <a:cubicBezTo>
                      <a:pt x="5" y="67"/>
                      <a:pt x="15" y="78"/>
                      <a:pt x="17" y="86"/>
                    </a:cubicBezTo>
                    <a:cubicBezTo>
                      <a:pt x="20" y="99"/>
                      <a:pt x="15" y="114"/>
                      <a:pt x="13" y="120"/>
                    </a:cubicBezTo>
                    <a:cubicBezTo>
                      <a:pt x="11" y="126"/>
                      <a:pt x="15" y="137"/>
                      <a:pt x="18" y="143"/>
                    </a:cubicBezTo>
                    <a:cubicBezTo>
                      <a:pt x="21" y="149"/>
                      <a:pt x="42" y="136"/>
                      <a:pt x="51" y="136"/>
                    </a:cubicBezTo>
                    <a:cubicBezTo>
                      <a:pt x="60" y="136"/>
                      <a:pt x="49" y="157"/>
                      <a:pt x="49" y="170"/>
                    </a:cubicBezTo>
                    <a:cubicBezTo>
                      <a:pt x="49" y="182"/>
                      <a:pt x="61" y="194"/>
                      <a:pt x="67" y="199"/>
                    </a:cubicBezTo>
                    <a:cubicBezTo>
                      <a:pt x="69" y="200"/>
                      <a:pt x="70" y="201"/>
                      <a:pt x="70" y="202"/>
                    </a:cubicBezTo>
                    <a:cubicBezTo>
                      <a:pt x="90" y="201"/>
                      <a:pt x="121" y="199"/>
                      <a:pt x="124" y="197"/>
                    </a:cubicBezTo>
                    <a:cubicBezTo>
                      <a:pt x="127" y="195"/>
                      <a:pt x="128" y="190"/>
                      <a:pt x="141" y="189"/>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 name="Freeform 174"/>
              <p:cNvSpPr>
                <a:spLocks/>
              </p:cNvSpPr>
              <p:nvPr/>
            </p:nvSpPr>
            <p:spPr bwMode="auto">
              <a:xfrm>
                <a:off x="4791652" y="1407642"/>
                <a:ext cx="501121" cy="361431"/>
              </a:xfrm>
              <a:custGeom>
                <a:avLst/>
                <a:gdLst>
                  <a:gd name="T0" fmla="*/ 221 w 229"/>
                  <a:gd name="T1" fmla="*/ 52 h 184"/>
                  <a:gd name="T2" fmla="*/ 196 w 229"/>
                  <a:gd name="T3" fmla="*/ 43 h 184"/>
                  <a:gd name="T4" fmla="*/ 190 w 229"/>
                  <a:gd name="T5" fmla="*/ 1 h 184"/>
                  <a:gd name="T6" fmla="*/ 186 w 229"/>
                  <a:gd name="T7" fmla="*/ 0 h 184"/>
                  <a:gd name="T8" fmla="*/ 186 w 229"/>
                  <a:gd name="T9" fmla="*/ 15 h 184"/>
                  <a:gd name="T10" fmla="*/ 163 w 229"/>
                  <a:gd name="T11" fmla="*/ 26 h 184"/>
                  <a:gd name="T12" fmla="*/ 143 w 229"/>
                  <a:gd name="T13" fmla="*/ 55 h 184"/>
                  <a:gd name="T14" fmla="*/ 122 w 229"/>
                  <a:gd name="T15" fmla="*/ 67 h 184"/>
                  <a:gd name="T16" fmla="*/ 107 w 229"/>
                  <a:gd name="T17" fmla="*/ 83 h 184"/>
                  <a:gd name="T18" fmla="*/ 100 w 229"/>
                  <a:gd name="T19" fmla="*/ 100 h 184"/>
                  <a:gd name="T20" fmla="*/ 87 w 229"/>
                  <a:gd name="T21" fmla="*/ 99 h 184"/>
                  <a:gd name="T22" fmla="*/ 74 w 229"/>
                  <a:gd name="T23" fmla="*/ 107 h 184"/>
                  <a:gd name="T24" fmla="*/ 57 w 229"/>
                  <a:gd name="T25" fmla="*/ 115 h 184"/>
                  <a:gd name="T26" fmla="*/ 3 w 229"/>
                  <a:gd name="T27" fmla="*/ 120 h 184"/>
                  <a:gd name="T28" fmla="*/ 0 w 229"/>
                  <a:gd name="T29" fmla="*/ 129 h 184"/>
                  <a:gd name="T30" fmla="*/ 40 w 229"/>
                  <a:gd name="T31" fmla="*/ 147 h 184"/>
                  <a:gd name="T32" fmla="*/ 66 w 229"/>
                  <a:gd name="T33" fmla="*/ 165 h 184"/>
                  <a:gd name="T34" fmla="*/ 100 w 229"/>
                  <a:gd name="T35" fmla="*/ 182 h 184"/>
                  <a:gd name="T36" fmla="*/ 128 w 229"/>
                  <a:gd name="T37" fmla="*/ 167 h 184"/>
                  <a:gd name="T38" fmla="*/ 153 w 229"/>
                  <a:gd name="T39" fmla="*/ 167 h 184"/>
                  <a:gd name="T40" fmla="*/ 168 w 229"/>
                  <a:gd name="T41" fmla="*/ 151 h 184"/>
                  <a:gd name="T42" fmla="*/ 175 w 229"/>
                  <a:gd name="T43" fmla="*/ 124 h 184"/>
                  <a:gd name="T44" fmla="*/ 184 w 229"/>
                  <a:gd name="T45" fmla="*/ 131 h 184"/>
                  <a:gd name="T46" fmla="*/ 217 w 229"/>
                  <a:gd name="T47" fmla="*/ 119 h 184"/>
                  <a:gd name="T48" fmla="*/ 220 w 229"/>
                  <a:gd name="T49" fmla="*/ 103 h 184"/>
                  <a:gd name="T50" fmla="*/ 227 w 229"/>
                  <a:gd name="T51" fmla="*/ 76 h 184"/>
                  <a:gd name="T52" fmla="*/ 221 w 229"/>
                  <a:gd name="T53" fmla="*/ 52 h 184"/>
                  <a:gd name="connsiteX0" fmla="*/ 9651 w 10100"/>
                  <a:gd name="connsiteY0" fmla="*/ 2826 h 9901"/>
                  <a:gd name="connsiteX1" fmla="*/ 8559 w 10100"/>
                  <a:gd name="connsiteY1" fmla="*/ 2337 h 9901"/>
                  <a:gd name="connsiteX2" fmla="*/ 8297 w 10100"/>
                  <a:gd name="connsiteY2" fmla="*/ 54 h 9901"/>
                  <a:gd name="connsiteX3" fmla="*/ 8122 w 10100"/>
                  <a:gd name="connsiteY3" fmla="*/ 0 h 9901"/>
                  <a:gd name="connsiteX4" fmla="*/ 8122 w 10100"/>
                  <a:gd name="connsiteY4" fmla="*/ 815 h 9901"/>
                  <a:gd name="connsiteX5" fmla="*/ 7118 w 10100"/>
                  <a:gd name="connsiteY5" fmla="*/ 1413 h 9901"/>
                  <a:gd name="connsiteX6" fmla="*/ 6245 w 10100"/>
                  <a:gd name="connsiteY6" fmla="*/ 2989 h 9901"/>
                  <a:gd name="connsiteX7" fmla="*/ 5328 w 10100"/>
                  <a:gd name="connsiteY7" fmla="*/ 3641 h 9901"/>
                  <a:gd name="connsiteX8" fmla="*/ 4672 w 10100"/>
                  <a:gd name="connsiteY8" fmla="*/ 4511 h 9901"/>
                  <a:gd name="connsiteX9" fmla="*/ 4367 w 10100"/>
                  <a:gd name="connsiteY9" fmla="*/ 5435 h 9901"/>
                  <a:gd name="connsiteX10" fmla="*/ 3799 w 10100"/>
                  <a:gd name="connsiteY10" fmla="*/ 5380 h 9901"/>
                  <a:gd name="connsiteX11" fmla="*/ 3231 w 10100"/>
                  <a:gd name="connsiteY11" fmla="*/ 5815 h 9901"/>
                  <a:gd name="connsiteX12" fmla="*/ 2489 w 10100"/>
                  <a:gd name="connsiteY12" fmla="*/ 6250 h 9901"/>
                  <a:gd name="connsiteX13" fmla="*/ 131 w 10100"/>
                  <a:gd name="connsiteY13" fmla="*/ 6522 h 9901"/>
                  <a:gd name="connsiteX14" fmla="*/ 0 w 10100"/>
                  <a:gd name="connsiteY14" fmla="*/ 7011 h 9901"/>
                  <a:gd name="connsiteX15" fmla="*/ 1747 w 10100"/>
                  <a:gd name="connsiteY15" fmla="*/ 7989 h 9901"/>
                  <a:gd name="connsiteX16" fmla="*/ 2882 w 10100"/>
                  <a:gd name="connsiteY16" fmla="*/ 8967 h 9901"/>
                  <a:gd name="connsiteX17" fmla="*/ 4367 w 10100"/>
                  <a:gd name="connsiteY17" fmla="*/ 9891 h 9901"/>
                  <a:gd name="connsiteX18" fmla="*/ 5590 w 10100"/>
                  <a:gd name="connsiteY18" fmla="*/ 9076 h 9901"/>
                  <a:gd name="connsiteX19" fmla="*/ 6681 w 10100"/>
                  <a:gd name="connsiteY19" fmla="*/ 9076 h 9901"/>
                  <a:gd name="connsiteX20" fmla="*/ 7336 w 10100"/>
                  <a:gd name="connsiteY20" fmla="*/ 8207 h 9901"/>
                  <a:gd name="connsiteX21" fmla="*/ 7642 w 10100"/>
                  <a:gd name="connsiteY21" fmla="*/ 6739 h 9901"/>
                  <a:gd name="connsiteX22" fmla="*/ 8035 w 10100"/>
                  <a:gd name="connsiteY22" fmla="*/ 7120 h 9901"/>
                  <a:gd name="connsiteX23" fmla="*/ 9476 w 10100"/>
                  <a:gd name="connsiteY23" fmla="*/ 6467 h 9901"/>
                  <a:gd name="connsiteX24" fmla="*/ 9991 w 10100"/>
                  <a:gd name="connsiteY24" fmla="*/ 6817 h 9901"/>
                  <a:gd name="connsiteX25" fmla="*/ 9913 w 10100"/>
                  <a:gd name="connsiteY25" fmla="*/ 4130 h 9901"/>
                  <a:gd name="connsiteX26" fmla="*/ 9651 w 10100"/>
                  <a:gd name="connsiteY26" fmla="*/ 2826 h 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100" h="9901">
                    <a:moveTo>
                      <a:pt x="9651" y="2826"/>
                    </a:moveTo>
                    <a:cubicBezTo>
                      <a:pt x="9432" y="2500"/>
                      <a:pt x="8690" y="2554"/>
                      <a:pt x="8559" y="2337"/>
                    </a:cubicBezTo>
                    <a:cubicBezTo>
                      <a:pt x="8472" y="2174"/>
                      <a:pt x="8341" y="815"/>
                      <a:pt x="8297" y="54"/>
                    </a:cubicBezTo>
                    <a:cubicBezTo>
                      <a:pt x="8253" y="54"/>
                      <a:pt x="8210" y="0"/>
                      <a:pt x="8122" y="0"/>
                    </a:cubicBezTo>
                    <a:lnTo>
                      <a:pt x="8122" y="815"/>
                    </a:lnTo>
                    <a:cubicBezTo>
                      <a:pt x="8079" y="1033"/>
                      <a:pt x="7380" y="1359"/>
                      <a:pt x="7118" y="1413"/>
                    </a:cubicBezTo>
                    <a:cubicBezTo>
                      <a:pt x="6856" y="1467"/>
                      <a:pt x="6769" y="2663"/>
                      <a:pt x="6245" y="2989"/>
                    </a:cubicBezTo>
                    <a:cubicBezTo>
                      <a:pt x="5721" y="3315"/>
                      <a:pt x="5633" y="3587"/>
                      <a:pt x="5328" y="3641"/>
                    </a:cubicBezTo>
                    <a:cubicBezTo>
                      <a:pt x="5066" y="3750"/>
                      <a:pt x="4672" y="4239"/>
                      <a:pt x="4672" y="4511"/>
                    </a:cubicBezTo>
                    <a:cubicBezTo>
                      <a:pt x="4672" y="4837"/>
                      <a:pt x="4803" y="5435"/>
                      <a:pt x="4367" y="5435"/>
                    </a:cubicBezTo>
                    <a:cubicBezTo>
                      <a:pt x="3886" y="5380"/>
                      <a:pt x="4105" y="5109"/>
                      <a:pt x="3799" y="5380"/>
                    </a:cubicBezTo>
                    <a:cubicBezTo>
                      <a:pt x="3493" y="5652"/>
                      <a:pt x="3799" y="5761"/>
                      <a:pt x="3231" y="5815"/>
                    </a:cubicBezTo>
                    <a:cubicBezTo>
                      <a:pt x="2664" y="5870"/>
                      <a:pt x="2620" y="6141"/>
                      <a:pt x="2489" y="6250"/>
                    </a:cubicBezTo>
                    <a:cubicBezTo>
                      <a:pt x="2358" y="6359"/>
                      <a:pt x="1004" y="6467"/>
                      <a:pt x="131" y="6522"/>
                    </a:cubicBezTo>
                    <a:cubicBezTo>
                      <a:pt x="218" y="6739"/>
                      <a:pt x="0" y="6848"/>
                      <a:pt x="0" y="7011"/>
                    </a:cubicBezTo>
                    <a:cubicBezTo>
                      <a:pt x="0" y="7283"/>
                      <a:pt x="1223" y="7717"/>
                      <a:pt x="1747" y="7989"/>
                    </a:cubicBezTo>
                    <a:cubicBezTo>
                      <a:pt x="2271" y="8261"/>
                      <a:pt x="2489" y="8641"/>
                      <a:pt x="2882" y="8967"/>
                    </a:cubicBezTo>
                    <a:cubicBezTo>
                      <a:pt x="3231" y="9348"/>
                      <a:pt x="4105" y="9783"/>
                      <a:pt x="4367" y="9891"/>
                    </a:cubicBezTo>
                    <a:cubicBezTo>
                      <a:pt x="4672" y="10000"/>
                      <a:pt x="5415" y="9239"/>
                      <a:pt x="5590" y="9076"/>
                    </a:cubicBezTo>
                    <a:cubicBezTo>
                      <a:pt x="5764" y="8967"/>
                      <a:pt x="6376" y="9076"/>
                      <a:pt x="6681" y="9076"/>
                    </a:cubicBezTo>
                    <a:cubicBezTo>
                      <a:pt x="6943" y="9076"/>
                      <a:pt x="7249" y="8370"/>
                      <a:pt x="7336" y="8207"/>
                    </a:cubicBezTo>
                    <a:cubicBezTo>
                      <a:pt x="7424" y="8043"/>
                      <a:pt x="7555" y="6793"/>
                      <a:pt x="7642" y="6739"/>
                    </a:cubicBezTo>
                    <a:cubicBezTo>
                      <a:pt x="7729" y="6685"/>
                      <a:pt x="7817" y="7120"/>
                      <a:pt x="8035" y="7120"/>
                    </a:cubicBezTo>
                    <a:cubicBezTo>
                      <a:pt x="8166" y="7120"/>
                      <a:pt x="8865" y="6739"/>
                      <a:pt x="9476" y="6467"/>
                    </a:cubicBezTo>
                    <a:cubicBezTo>
                      <a:pt x="9301" y="6250"/>
                      <a:pt x="9773" y="7143"/>
                      <a:pt x="9991" y="6817"/>
                    </a:cubicBezTo>
                    <a:cubicBezTo>
                      <a:pt x="10253" y="6491"/>
                      <a:pt x="9970" y="4795"/>
                      <a:pt x="9913" y="4130"/>
                    </a:cubicBezTo>
                    <a:cubicBezTo>
                      <a:pt x="9856" y="3465"/>
                      <a:pt x="9869" y="3152"/>
                      <a:pt x="9651" y="2826"/>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8" name="Freeform 175"/>
              <p:cNvSpPr>
                <a:spLocks/>
              </p:cNvSpPr>
              <p:nvPr/>
            </p:nvSpPr>
            <p:spPr bwMode="auto">
              <a:xfrm>
                <a:off x="5617518" y="863740"/>
                <a:ext cx="316901" cy="344522"/>
              </a:xfrm>
              <a:custGeom>
                <a:avLst/>
                <a:gdLst>
                  <a:gd name="T0" fmla="*/ 131 w 146"/>
                  <a:gd name="T1" fmla="*/ 126 h 174"/>
                  <a:gd name="T2" fmla="*/ 91 w 146"/>
                  <a:gd name="T3" fmla="*/ 79 h 174"/>
                  <a:gd name="T4" fmla="*/ 113 w 146"/>
                  <a:gd name="T5" fmla="*/ 36 h 174"/>
                  <a:gd name="T6" fmla="*/ 139 w 146"/>
                  <a:gd name="T7" fmla="*/ 12 h 174"/>
                  <a:gd name="T8" fmla="*/ 139 w 146"/>
                  <a:gd name="T9" fmla="*/ 0 h 174"/>
                  <a:gd name="T10" fmla="*/ 105 w 146"/>
                  <a:gd name="T11" fmla="*/ 5 h 174"/>
                  <a:gd name="T12" fmla="*/ 104 w 146"/>
                  <a:gd name="T13" fmla="*/ 5 h 174"/>
                  <a:gd name="T14" fmla="*/ 67 w 146"/>
                  <a:gd name="T15" fmla="*/ 11 h 174"/>
                  <a:gd name="T16" fmla="*/ 23 w 146"/>
                  <a:gd name="T17" fmla="*/ 46 h 174"/>
                  <a:gd name="T18" fmla="*/ 18 w 146"/>
                  <a:gd name="T19" fmla="*/ 61 h 174"/>
                  <a:gd name="T20" fmla="*/ 11 w 146"/>
                  <a:gd name="T21" fmla="*/ 60 h 174"/>
                  <a:gd name="T22" fmla="*/ 4 w 146"/>
                  <a:gd name="T23" fmla="*/ 84 h 174"/>
                  <a:gd name="T24" fmla="*/ 4 w 146"/>
                  <a:gd name="T25" fmla="*/ 108 h 174"/>
                  <a:gd name="T26" fmla="*/ 13 w 146"/>
                  <a:gd name="T27" fmla="*/ 104 h 174"/>
                  <a:gd name="T28" fmla="*/ 11 w 146"/>
                  <a:gd name="T29" fmla="*/ 117 h 174"/>
                  <a:gd name="T30" fmla="*/ 23 w 146"/>
                  <a:gd name="T31" fmla="*/ 127 h 174"/>
                  <a:gd name="T32" fmla="*/ 44 w 146"/>
                  <a:gd name="T33" fmla="*/ 152 h 174"/>
                  <a:gd name="T34" fmla="*/ 68 w 146"/>
                  <a:gd name="T35" fmla="*/ 170 h 174"/>
                  <a:gd name="T36" fmla="*/ 83 w 146"/>
                  <a:gd name="T37" fmla="*/ 161 h 174"/>
                  <a:gd name="T38" fmla="*/ 102 w 146"/>
                  <a:gd name="T39" fmla="*/ 151 h 174"/>
                  <a:gd name="T40" fmla="*/ 108 w 146"/>
                  <a:gd name="T41" fmla="*/ 164 h 174"/>
                  <a:gd name="T42" fmla="*/ 131 w 146"/>
                  <a:gd name="T43" fmla="*/ 12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 h="174">
                    <a:moveTo>
                      <a:pt x="131" y="126"/>
                    </a:moveTo>
                    <a:cubicBezTo>
                      <a:pt x="129" y="117"/>
                      <a:pt x="90" y="89"/>
                      <a:pt x="91" y="79"/>
                    </a:cubicBezTo>
                    <a:cubicBezTo>
                      <a:pt x="91" y="69"/>
                      <a:pt x="109" y="41"/>
                      <a:pt x="113" y="36"/>
                    </a:cubicBezTo>
                    <a:cubicBezTo>
                      <a:pt x="117" y="30"/>
                      <a:pt x="139" y="17"/>
                      <a:pt x="139" y="12"/>
                    </a:cubicBezTo>
                    <a:cubicBezTo>
                      <a:pt x="139" y="7"/>
                      <a:pt x="146" y="0"/>
                      <a:pt x="139" y="0"/>
                    </a:cubicBezTo>
                    <a:cubicBezTo>
                      <a:pt x="133" y="1"/>
                      <a:pt x="126" y="9"/>
                      <a:pt x="105" y="5"/>
                    </a:cubicBezTo>
                    <a:cubicBezTo>
                      <a:pt x="104" y="5"/>
                      <a:pt x="104" y="5"/>
                      <a:pt x="104" y="5"/>
                    </a:cubicBezTo>
                    <a:cubicBezTo>
                      <a:pt x="102" y="15"/>
                      <a:pt x="74" y="7"/>
                      <a:pt x="67" y="11"/>
                    </a:cubicBezTo>
                    <a:cubicBezTo>
                      <a:pt x="61" y="15"/>
                      <a:pt x="28" y="42"/>
                      <a:pt x="23" y="46"/>
                    </a:cubicBezTo>
                    <a:cubicBezTo>
                      <a:pt x="17" y="49"/>
                      <a:pt x="20" y="56"/>
                      <a:pt x="18" y="61"/>
                    </a:cubicBezTo>
                    <a:cubicBezTo>
                      <a:pt x="16" y="65"/>
                      <a:pt x="15" y="61"/>
                      <a:pt x="11" y="60"/>
                    </a:cubicBezTo>
                    <a:cubicBezTo>
                      <a:pt x="6" y="59"/>
                      <a:pt x="9" y="73"/>
                      <a:pt x="4" y="84"/>
                    </a:cubicBezTo>
                    <a:cubicBezTo>
                      <a:pt x="0" y="96"/>
                      <a:pt x="0" y="102"/>
                      <a:pt x="4" y="108"/>
                    </a:cubicBezTo>
                    <a:cubicBezTo>
                      <a:pt x="8" y="114"/>
                      <a:pt x="11" y="105"/>
                      <a:pt x="13" y="104"/>
                    </a:cubicBezTo>
                    <a:cubicBezTo>
                      <a:pt x="16" y="103"/>
                      <a:pt x="15" y="112"/>
                      <a:pt x="11" y="117"/>
                    </a:cubicBezTo>
                    <a:cubicBezTo>
                      <a:pt x="6" y="123"/>
                      <a:pt x="16" y="122"/>
                      <a:pt x="23" y="127"/>
                    </a:cubicBezTo>
                    <a:cubicBezTo>
                      <a:pt x="30" y="132"/>
                      <a:pt x="36" y="142"/>
                      <a:pt x="44" y="152"/>
                    </a:cubicBezTo>
                    <a:cubicBezTo>
                      <a:pt x="52" y="162"/>
                      <a:pt x="61" y="166"/>
                      <a:pt x="68" y="170"/>
                    </a:cubicBezTo>
                    <a:cubicBezTo>
                      <a:pt x="75" y="174"/>
                      <a:pt x="75" y="168"/>
                      <a:pt x="83" y="161"/>
                    </a:cubicBezTo>
                    <a:cubicBezTo>
                      <a:pt x="91" y="153"/>
                      <a:pt x="96" y="149"/>
                      <a:pt x="102" y="151"/>
                    </a:cubicBezTo>
                    <a:cubicBezTo>
                      <a:pt x="105" y="152"/>
                      <a:pt x="106" y="157"/>
                      <a:pt x="108" y="164"/>
                    </a:cubicBezTo>
                    <a:cubicBezTo>
                      <a:pt x="121" y="149"/>
                      <a:pt x="133" y="132"/>
                      <a:pt x="131" y="126"/>
                    </a:cubicBezTo>
                    <a:close/>
                  </a:path>
                </a:pathLst>
              </a:custGeom>
              <a:solidFill>
                <a:srgbClr val="FF0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9" name="Freeform 176"/>
              <p:cNvSpPr>
                <a:spLocks/>
              </p:cNvSpPr>
              <p:nvPr/>
            </p:nvSpPr>
            <p:spPr bwMode="auto">
              <a:xfrm>
                <a:off x="5812781" y="730330"/>
                <a:ext cx="632202" cy="988114"/>
              </a:xfrm>
              <a:custGeom>
                <a:avLst/>
                <a:gdLst>
                  <a:gd name="T0" fmla="*/ 281 w 291"/>
                  <a:gd name="T1" fmla="*/ 441 h 498"/>
                  <a:gd name="T2" fmla="*/ 269 w 291"/>
                  <a:gd name="T3" fmla="*/ 427 h 498"/>
                  <a:gd name="T4" fmla="*/ 254 w 291"/>
                  <a:gd name="T5" fmla="*/ 409 h 498"/>
                  <a:gd name="T6" fmla="*/ 275 w 291"/>
                  <a:gd name="T7" fmla="*/ 387 h 498"/>
                  <a:gd name="T8" fmla="*/ 287 w 291"/>
                  <a:gd name="T9" fmla="*/ 367 h 498"/>
                  <a:gd name="T10" fmla="*/ 272 w 291"/>
                  <a:gd name="T11" fmla="*/ 340 h 498"/>
                  <a:gd name="T12" fmla="*/ 279 w 291"/>
                  <a:gd name="T13" fmla="*/ 316 h 498"/>
                  <a:gd name="T14" fmla="*/ 286 w 291"/>
                  <a:gd name="T15" fmla="*/ 285 h 498"/>
                  <a:gd name="T16" fmla="*/ 259 w 291"/>
                  <a:gd name="T17" fmla="*/ 262 h 498"/>
                  <a:gd name="T18" fmla="*/ 221 w 291"/>
                  <a:gd name="T19" fmla="*/ 245 h 498"/>
                  <a:gd name="T20" fmla="*/ 186 w 291"/>
                  <a:gd name="T21" fmla="*/ 224 h 498"/>
                  <a:gd name="T22" fmla="*/ 183 w 291"/>
                  <a:gd name="T23" fmla="*/ 197 h 498"/>
                  <a:gd name="T24" fmla="*/ 163 w 291"/>
                  <a:gd name="T25" fmla="*/ 196 h 498"/>
                  <a:gd name="T26" fmla="*/ 148 w 291"/>
                  <a:gd name="T27" fmla="*/ 172 h 498"/>
                  <a:gd name="T28" fmla="*/ 142 w 291"/>
                  <a:gd name="T29" fmla="*/ 162 h 498"/>
                  <a:gd name="T30" fmla="*/ 141 w 291"/>
                  <a:gd name="T31" fmla="*/ 68 h 498"/>
                  <a:gd name="T32" fmla="*/ 112 w 291"/>
                  <a:gd name="T33" fmla="*/ 5 h 498"/>
                  <a:gd name="T34" fmla="*/ 80 w 291"/>
                  <a:gd name="T35" fmla="*/ 4 h 498"/>
                  <a:gd name="T36" fmla="*/ 74 w 291"/>
                  <a:gd name="T37" fmla="*/ 4 h 498"/>
                  <a:gd name="T38" fmla="*/ 25 w 291"/>
                  <a:gd name="T39" fmla="*/ 38 h 498"/>
                  <a:gd name="T40" fmla="*/ 15 w 291"/>
                  <a:gd name="T41" fmla="*/ 72 h 498"/>
                  <a:gd name="T42" fmla="*/ 49 w 291"/>
                  <a:gd name="T43" fmla="*/ 67 h 498"/>
                  <a:gd name="T44" fmla="*/ 49 w 291"/>
                  <a:gd name="T45" fmla="*/ 79 h 498"/>
                  <a:gd name="T46" fmla="*/ 23 w 291"/>
                  <a:gd name="T47" fmla="*/ 103 h 498"/>
                  <a:gd name="T48" fmla="*/ 1 w 291"/>
                  <a:gd name="T49" fmla="*/ 146 h 498"/>
                  <a:gd name="T50" fmla="*/ 41 w 291"/>
                  <a:gd name="T51" fmla="*/ 193 h 498"/>
                  <a:gd name="T52" fmla="*/ 18 w 291"/>
                  <a:gd name="T53" fmla="*/ 231 h 498"/>
                  <a:gd name="T54" fmla="*/ 22 w 291"/>
                  <a:gd name="T55" fmla="*/ 245 h 498"/>
                  <a:gd name="T56" fmla="*/ 21 w 291"/>
                  <a:gd name="T57" fmla="*/ 277 h 498"/>
                  <a:gd name="T58" fmla="*/ 54 w 291"/>
                  <a:gd name="T59" fmla="*/ 274 h 498"/>
                  <a:gd name="T60" fmla="*/ 68 w 291"/>
                  <a:gd name="T61" fmla="*/ 279 h 498"/>
                  <a:gd name="T62" fmla="*/ 90 w 291"/>
                  <a:gd name="T63" fmla="*/ 279 h 498"/>
                  <a:gd name="T64" fmla="*/ 97 w 291"/>
                  <a:gd name="T65" fmla="*/ 285 h 498"/>
                  <a:gd name="T66" fmla="*/ 82 w 291"/>
                  <a:gd name="T67" fmla="*/ 310 h 498"/>
                  <a:gd name="T68" fmla="*/ 93 w 291"/>
                  <a:gd name="T69" fmla="*/ 336 h 498"/>
                  <a:gd name="T70" fmla="*/ 120 w 291"/>
                  <a:gd name="T71" fmla="*/ 351 h 498"/>
                  <a:gd name="T72" fmla="*/ 150 w 291"/>
                  <a:gd name="T73" fmla="*/ 353 h 498"/>
                  <a:gd name="T74" fmla="*/ 184 w 291"/>
                  <a:gd name="T75" fmla="*/ 356 h 498"/>
                  <a:gd name="T76" fmla="*/ 199 w 291"/>
                  <a:gd name="T77" fmla="*/ 385 h 498"/>
                  <a:gd name="T78" fmla="*/ 200 w 291"/>
                  <a:gd name="T79" fmla="*/ 408 h 498"/>
                  <a:gd name="T80" fmla="*/ 203 w 291"/>
                  <a:gd name="T81" fmla="*/ 458 h 498"/>
                  <a:gd name="T82" fmla="*/ 213 w 291"/>
                  <a:gd name="T83" fmla="*/ 498 h 498"/>
                  <a:gd name="T84" fmla="*/ 287 w 291"/>
                  <a:gd name="T85" fmla="*/ 476 h 498"/>
                  <a:gd name="T86" fmla="*/ 281 w 291"/>
                  <a:gd name="T87" fmla="*/ 44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1" h="498">
                    <a:moveTo>
                      <a:pt x="281" y="441"/>
                    </a:moveTo>
                    <a:cubicBezTo>
                      <a:pt x="280" y="434"/>
                      <a:pt x="278" y="430"/>
                      <a:pt x="269" y="427"/>
                    </a:cubicBezTo>
                    <a:cubicBezTo>
                      <a:pt x="259" y="423"/>
                      <a:pt x="254" y="413"/>
                      <a:pt x="254" y="409"/>
                    </a:cubicBezTo>
                    <a:cubicBezTo>
                      <a:pt x="253" y="405"/>
                      <a:pt x="270" y="390"/>
                      <a:pt x="275" y="387"/>
                    </a:cubicBezTo>
                    <a:cubicBezTo>
                      <a:pt x="279" y="385"/>
                      <a:pt x="284" y="374"/>
                      <a:pt x="287" y="367"/>
                    </a:cubicBezTo>
                    <a:cubicBezTo>
                      <a:pt x="290" y="359"/>
                      <a:pt x="276" y="346"/>
                      <a:pt x="272" y="340"/>
                    </a:cubicBezTo>
                    <a:cubicBezTo>
                      <a:pt x="268" y="334"/>
                      <a:pt x="275" y="321"/>
                      <a:pt x="279" y="316"/>
                    </a:cubicBezTo>
                    <a:cubicBezTo>
                      <a:pt x="283" y="312"/>
                      <a:pt x="284" y="290"/>
                      <a:pt x="286" y="285"/>
                    </a:cubicBezTo>
                    <a:cubicBezTo>
                      <a:pt x="287" y="280"/>
                      <a:pt x="275" y="264"/>
                      <a:pt x="259" y="262"/>
                    </a:cubicBezTo>
                    <a:cubicBezTo>
                      <a:pt x="244" y="261"/>
                      <a:pt x="238" y="253"/>
                      <a:pt x="221" y="245"/>
                    </a:cubicBezTo>
                    <a:cubicBezTo>
                      <a:pt x="205" y="237"/>
                      <a:pt x="186" y="230"/>
                      <a:pt x="186" y="224"/>
                    </a:cubicBezTo>
                    <a:cubicBezTo>
                      <a:pt x="186" y="218"/>
                      <a:pt x="185" y="202"/>
                      <a:pt x="183" y="197"/>
                    </a:cubicBezTo>
                    <a:cubicBezTo>
                      <a:pt x="180" y="192"/>
                      <a:pt x="170" y="194"/>
                      <a:pt x="163" y="196"/>
                    </a:cubicBezTo>
                    <a:cubicBezTo>
                      <a:pt x="155" y="197"/>
                      <a:pt x="147" y="175"/>
                      <a:pt x="148" y="172"/>
                    </a:cubicBezTo>
                    <a:cubicBezTo>
                      <a:pt x="149" y="169"/>
                      <a:pt x="144" y="164"/>
                      <a:pt x="142" y="162"/>
                    </a:cubicBezTo>
                    <a:cubicBezTo>
                      <a:pt x="140" y="161"/>
                      <a:pt x="143" y="74"/>
                      <a:pt x="141" y="68"/>
                    </a:cubicBezTo>
                    <a:cubicBezTo>
                      <a:pt x="139" y="62"/>
                      <a:pt x="117" y="9"/>
                      <a:pt x="112" y="5"/>
                    </a:cubicBezTo>
                    <a:cubicBezTo>
                      <a:pt x="108" y="0"/>
                      <a:pt x="88" y="2"/>
                      <a:pt x="80" y="4"/>
                    </a:cubicBezTo>
                    <a:cubicBezTo>
                      <a:pt x="78" y="5"/>
                      <a:pt x="76" y="4"/>
                      <a:pt x="74" y="4"/>
                    </a:cubicBezTo>
                    <a:cubicBezTo>
                      <a:pt x="54" y="17"/>
                      <a:pt x="31" y="33"/>
                      <a:pt x="25" y="38"/>
                    </a:cubicBezTo>
                    <a:cubicBezTo>
                      <a:pt x="16" y="46"/>
                      <a:pt x="16" y="62"/>
                      <a:pt x="15" y="72"/>
                    </a:cubicBezTo>
                    <a:cubicBezTo>
                      <a:pt x="36" y="76"/>
                      <a:pt x="43" y="68"/>
                      <a:pt x="49" y="67"/>
                    </a:cubicBezTo>
                    <a:cubicBezTo>
                      <a:pt x="56" y="67"/>
                      <a:pt x="49" y="74"/>
                      <a:pt x="49" y="79"/>
                    </a:cubicBezTo>
                    <a:cubicBezTo>
                      <a:pt x="49" y="84"/>
                      <a:pt x="27" y="97"/>
                      <a:pt x="23" y="103"/>
                    </a:cubicBezTo>
                    <a:cubicBezTo>
                      <a:pt x="19" y="108"/>
                      <a:pt x="1" y="136"/>
                      <a:pt x="1" y="146"/>
                    </a:cubicBezTo>
                    <a:cubicBezTo>
                      <a:pt x="0" y="156"/>
                      <a:pt x="39" y="184"/>
                      <a:pt x="41" y="193"/>
                    </a:cubicBezTo>
                    <a:cubicBezTo>
                      <a:pt x="43" y="199"/>
                      <a:pt x="31" y="216"/>
                      <a:pt x="18" y="231"/>
                    </a:cubicBezTo>
                    <a:cubicBezTo>
                      <a:pt x="19" y="235"/>
                      <a:pt x="20" y="240"/>
                      <a:pt x="22" y="245"/>
                    </a:cubicBezTo>
                    <a:cubicBezTo>
                      <a:pt x="27" y="257"/>
                      <a:pt x="18" y="273"/>
                      <a:pt x="21" y="277"/>
                    </a:cubicBezTo>
                    <a:cubicBezTo>
                      <a:pt x="25" y="281"/>
                      <a:pt x="45" y="274"/>
                      <a:pt x="54" y="274"/>
                    </a:cubicBezTo>
                    <a:cubicBezTo>
                      <a:pt x="64" y="273"/>
                      <a:pt x="61" y="278"/>
                      <a:pt x="68" y="279"/>
                    </a:cubicBezTo>
                    <a:cubicBezTo>
                      <a:pt x="75" y="280"/>
                      <a:pt x="82" y="279"/>
                      <a:pt x="90" y="279"/>
                    </a:cubicBezTo>
                    <a:cubicBezTo>
                      <a:pt x="99" y="279"/>
                      <a:pt x="95" y="282"/>
                      <a:pt x="97" y="285"/>
                    </a:cubicBezTo>
                    <a:cubicBezTo>
                      <a:pt x="100" y="287"/>
                      <a:pt x="86" y="303"/>
                      <a:pt x="82" y="310"/>
                    </a:cubicBezTo>
                    <a:cubicBezTo>
                      <a:pt x="79" y="317"/>
                      <a:pt x="89" y="330"/>
                      <a:pt x="93" y="336"/>
                    </a:cubicBezTo>
                    <a:cubicBezTo>
                      <a:pt x="97" y="342"/>
                      <a:pt x="104" y="343"/>
                      <a:pt x="120" y="351"/>
                    </a:cubicBezTo>
                    <a:cubicBezTo>
                      <a:pt x="136" y="360"/>
                      <a:pt x="136" y="356"/>
                      <a:pt x="150" y="353"/>
                    </a:cubicBezTo>
                    <a:cubicBezTo>
                      <a:pt x="164" y="351"/>
                      <a:pt x="175" y="349"/>
                      <a:pt x="184" y="356"/>
                    </a:cubicBezTo>
                    <a:cubicBezTo>
                      <a:pt x="194" y="362"/>
                      <a:pt x="191" y="374"/>
                      <a:pt x="199" y="385"/>
                    </a:cubicBezTo>
                    <a:cubicBezTo>
                      <a:pt x="208" y="395"/>
                      <a:pt x="200" y="398"/>
                      <a:pt x="200" y="408"/>
                    </a:cubicBezTo>
                    <a:cubicBezTo>
                      <a:pt x="200" y="417"/>
                      <a:pt x="195" y="443"/>
                      <a:pt x="203" y="458"/>
                    </a:cubicBezTo>
                    <a:cubicBezTo>
                      <a:pt x="208" y="468"/>
                      <a:pt x="211" y="482"/>
                      <a:pt x="213" y="498"/>
                    </a:cubicBezTo>
                    <a:cubicBezTo>
                      <a:pt x="241" y="490"/>
                      <a:pt x="285" y="477"/>
                      <a:pt x="287" y="476"/>
                    </a:cubicBezTo>
                    <a:cubicBezTo>
                      <a:pt x="291" y="475"/>
                      <a:pt x="282" y="447"/>
                      <a:pt x="281" y="441"/>
                    </a:cubicBezTo>
                    <a:close/>
                  </a:path>
                </a:pathLst>
              </a:custGeom>
              <a:solidFill>
                <a:srgbClr val="FF0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90" name="Freeform 177"/>
              <p:cNvSpPr>
                <a:spLocks/>
              </p:cNvSpPr>
              <p:nvPr/>
            </p:nvSpPr>
            <p:spPr bwMode="auto">
              <a:xfrm>
                <a:off x="5159770" y="708339"/>
                <a:ext cx="814661" cy="752081"/>
              </a:xfrm>
              <a:custGeom>
                <a:avLst/>
                <a:gdLst>
                  <a:gd name="T0" fmla="*/ 174 w 375"/>
                  <a:gd name="T1" fmla="*/ 321 h 379"/>
                  <a:gd name="T2" fmla="*/ 186 w 375"/>
                  <a:gd name="T3" fmla="*/ 311 h 379"/>
                  <a:gd name="T4" fmla="*/ 170 w 375"/>
                  <a:gd name="T5" fmla="*/ 297 h 379"/>
                  <a:gd name="T6" fmla="*/ 176 w 375"/>
                  <a:gd name="T7" fmla="*/ 291 h 379"/>
                  <a:gd name="T8" fmla="*/ 186 w 375"/>
                  <a:gd name="T9" fmla="*/ 289 h 379"/>
                  <a:gd name="T10" fmla="*/ 191 w 375"/>
                  <a:gd name="T11" fmla="*/ 266 h 379"/>
                  <a:gd name="T12" fmla="*/ 187 w 375"/>
                  <a:gd name="T13" fmla="*/ 260 h 379"/>
                  <a:gd name="T14" fmla="*/ 194 w 375"/>
                  <a:gd name="T15" fmla="*/ 253 h 379"/>
                  <a:gd name="T16" fmla="*/ 209 w 375"/>
                  <a:gd name="T17" fmla="*/ 262 h 379"/>
                  <a:gd name="T18" fmla="*/ 254 w 375"/>
                  <a:gd name="T19" fmla="*/ 258 h 379"/>
                  <a:gd name="T20" fmla="*/ 273 w 375"/>
                  <a:gd name="T21" fmla="*/ 245 h 379"/>
                  <a:gd name="T22" fmla="*/ 255 w 375"/>
                  <a:gd name="T23" fmla="*/ 230 h 379"/>
                  <a:gd name="T24" fmla="*/ 234 w 375"/>
                  <a:gd name="T25" fmla="*/ 205 h 379"/>
                  <a:gd name="T26" fmla="*/ 222 w 375"/>
                  <a:gd name="T27" fmla="*/ 195 h 379"/>
                  <a:gd name="T28" fmla="*/ 224 w 375"/>
                  <a:gd name="T29" fmla="*/ 182 h 379"/>
                  <a:gd name="T30" fmla="*/ 215 w 375"/>
                  <a:gd name="T31" fmla="*/ 186 h 379"/>
                  <a:gd name="T32" fmla="*/ 215 w 375"/>
                  <a:gd name="T33" fmla="*/ 162 h 379"/>
                  <a:gd name="T34" fmla="*/ 222 w 375"/>
                  <a:gd name="T35" fmla="*/ 138 h 379"/>
                  <a:gd name="T36" fmla="*/ 229 w 375"/>
                  <a:gd name="T37" fmla="*/ 139 h 379"/>
                  <a:gd name="T38" fmla="*/ 234 w 375"/>
                  <a:gd name="T39" fmla="*/ 124 h 379"/>
                  <a:gd name="T40" fmla="*/ 278 w 375"/>
                  <a:gd name="T41" fmla="*/ 89 h 379"/>
                  <a:gd name="T42" fmla="*/ 315 w 375"/>
                  <a:gd name="T43" fmla="*/ 83 h 379"/>
                  <a:gd name="T44" fmla="*/ 326 w 375"/>
                  <a:gd name="T45" fmla="*/ 49 h 379"/>
                  <a:gd name="T46" fmla="*/ 375 w 375"/>
                  <a:gd name="T47" fmla="*/ 15 h 379"/>
                  <a:gd name="T48" fmla="*/ 363 w 375"/>
                  <a:gd name="T49" fmla="*/ 3 h 379"/>
                  <a:gd name="T50" fmla="*/ 328 w 375"/>
                  <a:gd name="T51" fmla="*/ 10 h 379"/>
                  <a:gd name="T52" fmla="*/ 274 w 375"/>
                  <a:gd name="T53" fmla="*/ 18 h 379"/>
                  <a:gd name="T54" fmla="*/ 238 w 375"/>
                  <a:gd name="T55" fmla="*/ 39 h 379"/>
                  <a:gd name="T56" fmla="*/ 182 w 375"/>
                  <a:gd name="T57" fmla="*/ 57 h 379"/>
                  <a:gd name="T58" fmla="*/ 163 w 375"/>
                  <a:gd name="T59" fmla="*/ 89 h 379"/>
                  <a:gd name="T60" fmla="*/ 140 w 375"/>
                  <a:gd name="T61" fmla="*/ 128 h 379"/>
                  <a:gd name="T62" fmla="*/ 114 w 375"/>
                  <a:gd name="T63" fmla="*/ 182 h 379"/>
                  <a:gd name="T64" fmla="*/ 93 w 375"/>
                  <a:gd name="T65" fmla="*/ 176 h 379"/>
                  <a:gd name="T66" fmla="*/ 64 w 375"/>
                  <a:gd name="T67" fmla="*/ 184 h 379"/>
                  <a:gd name="T68" fmla="*/ 46 w 375"/>
                  <a:gd name="T69" fmla="*/ 210 h 379"/>
                  <a:gd name="T70" fmla="*/ 48 w 375"/>
                  <a:gd name="T71" fmla="*/ 237 h 379"/>
                  <a:gd name="T72" fmla="*/ 39 w 375"/>
                  <a:gd name="T73" fmla="*/ 267 h 379"/>
                  <a:gd name="T74" fmla="*/ 44 w 375"/>
                  <a:gd name="T75" fmla="*/ 291 h 379"/>
                  <a:gd name="T76" fmla="*/ 19 w 375"/>
                  <a:gd name="T77" fmla="*/ 314 h 379"/>
                  <a:gd name="T78" fmla="*/ 16 w 375"/>
                  <a:gd name="T79" fmla="*/ 313 h 379"/>
                  <a:gd name="T80" fmla="*/ 13 w 375"/>
                  <a:gd name="T81" fmla="*/ 328 h 379"/>
                  <a:gd name="T82" fmla="*/ 2 w 375"/>
                  <a:gd name="T83" fmla="*/ 344 h 379"/>
                  <a:gd name="T84" fmla="*/ 26 w 375"/>
                  <a:gd name="T85" fmla="*/ 354 h 379"/>
                  <a:gd name="T86" fmla="*/ 24 w 375"/>
                  <a:gd name="T87" fmla="*/ 337 h 379"/>
                  <a:gd name="T88" fmla="*/ 26 w 375"/>
                  <a:gd name="T89" fmla="*/ 322 h 379"/>
                  <a:gd name="T90" fmla="*/ 52 w 375"/>
                  <a:gd name="T91" fmla="*/ 329 h 379"/>
                  <a:gd name="T92" fmla="*/ 53 w 375"/>
                  <a:gd name="T93" fmla="*/ 343 h 379"/>
                  <a:gd name="T94" fmla="*/ 74 w 375"/>
                  <a:gd name="T95" fmla="*/ 352 h 379"/>
                  <a:gd name="T96" fmla="*/ 87 w 375"/>
                  <a:gd name="T97" fmla="*/ 371 h 379"/>
                  <a:gd name="T98" fmla="*/ 129 w 375"/>
                  <a:gd name="T99" fmla="*/ 373 h 379"/>
                  <a:gd name="T100" fmla="*/ 128 w 375"/>
                  <a:gd name="T101" fmla="*/ 350 h 379"/>
                  <a:gd name="T102" fmla="*/ 136 w 375"/>
                  <a:gd name="T103" fmla="*/ 327 h 379"/>
                  <a:gd name="T104" fmla="*/ 146 w 375"/>
                  <a:gd name="T105" fmla="*/ 324 h 379"/>
                  <a:gd name="T106" fmla="*/ 157 w 375"/>
                  <a:gd name="T107" fmla="*/ 335 h 379"/>
                  <a:gd name="T108" fmla="*/ 165 w 375"/>
                  <a:gd name="T109" fmla="*/ 338 h 379"/>
                  <a:gd name="T110" fmla="*/ 174 w 375"/>
                  <a:gd name="T111" fmla="*/ 32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5" h="379">
                    <a:moveTo>
                      <a:pt x="174" y="321"/>
                    </a:moveTo>
                    <a:cubicBezTo>
                      <a:pt x="180" y="317"/>
                      <a:pt x="189" y="315"/>
                      <a:pt x="186" y="311"/>
                    </a:cubicBezTo>
                    <a:cubicBezTo>
                      <a:pt x="183" y="307"/>
                      <a:pt x="169" y="300"/>
                      <a:pt x="170" y="297"/>
                    </a:cubicBezTo>
                    <a:cubicBezTo>
                      <a:pt x="170" y="294"/>
                      <a:pt x="171" y="291"/>
                      <a:pt x="176" y="291"/>
                    </a:cubicBezTo>
                    <a:cubicBezTo>
                      <a:pt x="180" y="291"/>
                      <a:pt x="184" y="295"/>
                      <a:pt x="186" y="289"/>
                    </a:cubicBezTo>
                    <a:cubicBezTo>
                      <a:pt x="188" y="284"/>
                      <a:pt x="193" y="268"/>
                      <a:pt x="191" y="266"/>
                    </a:cubicBezTo>
                    <a:cubicBezTo>
                      <a:pt x="190" y="264"/>
                      <a:pt x="184" y="266"/>
                      <a:pt x="187" y="260"/>
                    </a:cubicBezTo>
                    <a:cubicBezTo>
                      <a:pt x="189" y="255"/>
                      <a:pt x="189" y="252"/>
                      <a:pt x="194" y="253"/>
                    </a:cubicBezTo>
                    <a:cubicBezTo>
                      <a:pt x="199" y="254"/>
                      <a:pt x="207" y="263"/>
                      <a:pt x="209" y="262"/>
                    </a:cubicBezTo>
                    <a:cubicBezTo>
                      <a:pt x="211" y="262"/>
                      <a:pt x="249" y="261"/>
                      <a:pt x="254" y="258"/>
                    </a:cubicBezTo>
                    <a:cubicBezTo>
                      <a:pt x="258" y="257"/>
                      <a:pt x="266" y="250"/>
                      <a:pt x="273" y="245"/>
                    </a:cubicBezTo>
                    <a:cubicBezTo>
                      <a:pt x="267" y="241"/>
                      <a:pt x="261" y="237"/>
                      <a:pt x="255" y="230"/>
                    </a:cubicBezTo>
                    <a:cubicBezTo>
                      <a:pt x="247" y="220"/>
                      <a:pt x="241" y="210"/>
                      <a:pt x="234" y="205"/>
                    </a:cubicBezTo>
                    <a:cubicBezTo>
                      <a:pt x="227" y="200"/>
                      <a:pt x="217" y="201"/>
                      <a:pt x="222" y="195"/>
                    </a:cubicBezTo>
                    <a:cubicBezTo>
                      <a:pt x="226" y="190"/>
                      <a:pt x="227" y="181"/>
                      <a:pt x="224" y="182"/>
                    </a:cubicBezTo>
                    <a:cubicBezTo>
                      <a:pt x="222" y="183"/>
                      <a:pt x="219" y="192"/>
                      <a:pt x="215" y="186"/>
                    </a:cubicBezTo>
                    <a:cubicBezTo>
                      <a:pt x="211" y="180"/>
                      <a:pt x="211" y="174"/>
                      <a:pt x="215" y="162"/>
                    </a:cubicBezTo>
                    <a:cubicBezTo>
                      <a:pt x="220" y="151"/>
                      <a:pt x="217" y="137"/>
                      <a:pt x="222" y="138"/>
                    </a:cubicBezTo>
                    <a:cubicBezTo>
                      <a:pt x="226" y="139"/>
                      <a:pt x="227" y="143"/>
                      <a:pt x="229" y="139"/>
                    </a:cubicBezTo>
                    <a:cubicBezTo>
                      <a:pt x="231" y="134"/>
                      <a:pt x="228" y="127"/>
                      <a:pt x="234" y="124"/>
                    </a:cubicBezTo>
                    <a:cubicBezTo>
                      <a:pt x="239" y="120"/>
                      <a:pt x="272" y="93"/>
                      <a:pt x="278" y="89"/>
                    </a:cubicBezTo>
                    <a:cubicBezTo>
                      <a:pt x="285" y="85"/>
                      <a:pt x="313" y="93"/>
                      <a:pt x="315" y="83"/>
                    </a:cubicBezTo>
                    <a:cubicBezTo>
                      <a:pt x="317" y="73"/>
                      <a:pt x="317" y="57"/>
                      <a:pt x="326" y="49"/>
                    </a:cubicBezTo>
                    <a:cubicBezTo>
                      <a:pt x="332" y="44"/>
                      <a:pt x="355" y="28"/>
                      <a:pt x="375" y="15"/>
                    </a:cubicBezTo>
                    <a:cubicBezTo>
                      <a:pt x="369" y="12"/>
                      <a:pt x="365" y="6"/>
                      <a:pt x="363" y="3"/>
                    </a:cubicBezTo>
                    <a:cubicBezTo>
                      <a:pt x="360" y="0"/>
                      <a:pt x="336" y="5"/>
                      <a:pt x="328" y="10"/>
                    </a:cubicBezTo>
                    <a:cubicBezTo>
                      <a:pt x="319" y="14"/>
                      <a:pt x="282" y="16"/>
                      <a:pt x="274" y="18"/>
                    </a:cubicBezTo>
                    <a:cubicBezTo>
                      <a:pt x="265" y="19"/>
                      <a:pt x="249" y="31"/>
                      <a:pt x="238" y="39"/>
                    </a:cubicBezTo>
                    <a:cubicBezTo>
                      <a:pt x="226" y="47"/>
                      <a:pt x="185" y="55"/>
                      <a:pt x="182" y="57"/>
                    </a:cubicBezTo>
                    <a:cubicBezTo>
                      <a:pt x="180" y="60"/>
                      <a:pt x="160" y="84"/>
                      <a:pt x="163" y="89"/>
                    </a:cubicBezTo>
                    <a:cubicBezTo>
                      <a:pt x="165" y="94"/>
                      <a:pt x="142" y="118"/>
                      <a:pt x="140" y="128"/>
                    </a:cubicBezTo>
                    <a:cubicBezTo>
                      <a:pt x="138" y="138"/>
                      <a:pt x="117" y="178"/>
                      <a:pt x="114" y="182"/>
                    </a:cubicBezTo>
                    <a:cubicBezTo>
                      <a:pt x="112" y="186"/>
                      <a:pt x="104" y="177"/>
                      <a:pt x="93" y="176"/>
                    </a:cubicBezTo>
                    <a:cubicBezTo>
                      <a:pt x="82" y="174"/>
                      <a:pt x="77" y="177"/>
                      <a:pt x="64" y="184"/>
                    </a:cubicBezTo>
                    <a:cubicBezTo>
                      <a:pt x="52" y="191"/>
                      <a:pt x="49" y="204"/>
                      <a:pt x="46" y="210"/>
                    </a:cubicBezTo>
                    <a:cubicBezTo>
                      <a:pt x="43" y="215"/>
                      <a:pt x="46" y="228"/>
                      <a:pt x="48" y="237"/>
                    </a:cubicBezTo>
                    <a:cubicBezTo>
                      <a:pt x="49" y="246"/>
                      <a:pt x="43" y="262"/>
                      <a:pt x="39" y="267"/>
                    </a:cubicBezTo>
                    <a:cubicBezTo>
                      <a:pt x="34" y="272"/>
                      <a:pt x="46" y="283"/>
                      <a:pt x="44" y="291"/>
                    </a:cubicBezTo>
                    <a:cubicBezTo>
                      <a:pt x="43" y="298"/>
                      <a:pt x="26" y="311"/>
                      <a:pt x="19" y="314"/>
                    </a:cubicBezTo>
                    <a:cubicBezTo>
                      <a:pt x="18" y="315"/>
                      <a:pt x="17" y="314"/>
                      <a:pt x="16" y="313"/>
                    </a:cubicBezTo>
                    <a:cubicBezTo>
                      <a:pt x="15" y="319"/>
                      <a:pt x="13" y="325"/>
                      <a:pt x="13" y="328"/>
                    </a:cubicBezTo>
                    <a:cubicBezTo>
                      <a:pt x="13" y="334"/>
                      <a:pt x="0" y="339"/>
                      <a:pt x="2" y="344"/>
                    </a:cubicBezTo>
                    <a:cubicBezTo>
                      <a:pt x="4" y="348"/>
                      <a:pt x="23" y="355"/>
                      <a:pt x="26" y="354"/>
                    </a:cubicBezTo>
                    <a:cubicBezTo>
                      <a:pt x="30" y="354"/>
                      <a:pt x="24" y="342"/>
                      <a:pt x="24" y="337"/>
                    </a:cubicBezTo>
                    <a:cubicBezTo>
                      <a:pt x="24" y="333"/>
                      <a:pt x="26" y="322"/>
                      <a:pt x="26" y="322"/>
                    </a:cubicBezTo>
                    <a:cubicBezTo>
                      <a:pt x="26" y="322"/>
                      <a:pt x="50" y="325"/>
                      <a:pt x="52" y="329"/>
                    </a:cubicBezTo>
                    <a:cubicBezTo>
                      <a:pt x="55" y="333"/>
                      <a:pt x="52" y="339"/>
                      <a:pt x="53" y="343"/>
                    </a:cubicBezTo>
                    <a:cubicBezTo>
                      <a:pt x="54" y="346"/>
                      <a:pt x="66" y="352"/>
                      <a:pt x="74" y="352"/>
                    </a:cubicBezTo>
                    <a:cubicBezTo>
                      <a:pt x="81" y="353"/>
                      <a:pt x="81" y="364"/>
                      <a:pt x="87" y="371"/>
                    </a:cubicBezTo>
                    <a:cubicBezTo>
                      <a:pt x="93" y="379"/>
                      <a:pt x="124" y="375"/>
                      <a:pt x="129" y="373"/>
                    </a:cubicBezTo>
                    <a:cubicBezTo>
                      <a:pt x="134" y="371"/>
                      <a:pt x="128" y="352"/>
                      <a:pt x="128" y="350"/>
                    </a:cubicBezTo>
                    <a:cubicBezTo>
                      <a:pt x="128" y="348"/>
                      <a:pt x="133" y="333"/>
                      <a:pt x="136" y="327"/>
                    </a:cubicBezTo>
                    <a:cubicBezTo>
                      <a:pt x="139" y="320"/>
                      <a:pt x="139" y="324"/>
                      <a:pt x="146" y="324"/>
                    </a:cubicBezTo>
                    <a:cubicBezTo>
                      <a:pt x="153" y="324"/>
                      <a:pt x="151" y="327"/>
                      <a:pt x="157" y="335"/>
                    </a:cubicBezTo>
                    <a:cubicBezTo>
                      <a:pt x="159" y="337"/>
                      <a:pt x="162" y="338"/>
                      <a:pt x="165" y="338"/>
                    </a:cubicBezTo>
                    <a:cubicBezTo>
                      <a:pt x="168" y="331"/>
                      <a:pt x="169" y="324"/>
                      <a:pt x="174" y="321"/>
                    </a:cubicBezTo>
                    <a:close/>
                  </a:path>
                </a:pathLst>
              </a:custGeom>
              <a:solidFill>
                <a:srgbClr val="FF0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91" name="Freeform 178"/>
              <p:cNvSpPr>
                <a:spLocks/>
              </p:cNvSpPr>
              <p:nvPr/>
            </p:nvSpPr>
            <p:spPr bwMode="auto">
              <a:xfrm>
                <a:off x="5528728" y="1387118"/>
                <a:ext cx="746600" cy="518980"/>
              </a:xfrm>
              <a:custGeom>
                <a:avLst/>
                <a:gdLst>
                  <a:gd name="T0" fmla="*/ 337 w 347"/>
                  <a:gd name="T1" fmla="*/ 127 h 261"/>
                  <a:gd name="T2" fmla="*/ 334 w 347"/>
                  <a:gd name="T3" fmla="*/ 77 h 261"/>
                  <a:gd name="T4" fmla="*/ 333 w 347"/>
                  <a:gd name="T5" fmla="*/ 54 h 261"/>
                  <a:gd name="T6" fmla="*/ 318 w 347"/>
                  <a:gd name="T7" fmla="*/ 25 h 261"/>
                  <a:gd name="T8" fmla="*/ 284 w 347"/>
                  <a:gd name="T9" fmla="*/ 22 h 261"/>
                  <a:gd name="T10" fmla="*/ 254 w 347"/>
                  <a:gd name="T11" fmla="*/ 20 h 261"/>
                  <a:gd name="T12" fmla="*/ 227 w 347"/>
                  <a:gd name="T13" fmla="*/ 5 h 261"/>
                  <a:gd name="T14" fmla="*/ 224 w 347"/>
                  <a:gd name="T15" fmla="*/ 0 h 261"/>
                  <a:gd name="T16" fmla="*/ 213 w 347"/>
                  <a:gd name="T17" fmla="*/ 4 h 261"/>
                  <a:gd name="T18" fmla="*/ 199 w 347"/>
                  <a:gd name="T19" fmla="*/ 34 h 261"/>
                  <a:gd name="T20" fmla="*/ 185 w 347"/>
                  <a:gd name="T21" fmla="*/ 33 h 261"/>
                  <a:gd name="T22" fmla="*/ 146 w 347"/>
                  <a:gd name="T23" fmla="*/ 50 h 261"/>
                  <a:gd name="T24" fmla="*/ 140 w 347"/>
                  <a:gd name="T25" fmla="*/ 36 h 261"/>
                  <a:gd name="T26" fmla="*/ 66 w 347"/>
                  <a:gd name="T27" fmla="*/ 10 h 261"/>
                  <a:gd name="T28" fmla="*/ 42 w 347"/>
                  <a:gd name="T29" fmla="*/ 39 h 261"/>
                  <a:gd name="T30" fmla="*/ 26 w 347"/>
                  <a:gd name="T31" fmla="*/ 43 h 261"/>
                  <a:gd name="T32" fmla="*/ 30 w 347"/>
                  <a:gd name="T33" fmla="*/ 48 h 261"/>
                  <a:gd name="T34" fmla="*/ 5 w 347"/>
                  <a:gd name="T35" fmla="*/ 82 h 261"/>
                  <a:gd name="T36" fmla="*/ 7 w 347"/>
                  <a:gd name="T37" fmla="*/ 93 h 261"/>
                  <a:gd name="T38" fmla="*/ 14 w 347"/>
                  <a:gd name="T39" fmla="*/ 114 h 261"/>
                  <a:gd name="T40" fmla="*/ 7 w 347"/>
                  <a:gd name="T41" fmla="*/ 125 h 261"/>
                  <a:gd name="T42" fmla="*/ 14 w 347"/>
                  <a:gd name="T43" fmla="*/ 160 h 261"/>
                  <a:gd name="T44" fmla="*/ 29 w 347"/>
                  <a:gd name="T45" fmla="*/ 218 h 261"/>
                  <a:gd name="T46" fmla="*/ 42 w 347"/>
                  <a:gd name="T47" fmla="*/ 221 h 261"/>
                  <a:gd name="T48" fmla="*/ 79 w 347"/>
                  <a:gd name="T49" fmla="*/ 219 h 261"/>
                  <a:gd name="T50" fmla="*/ 116 w 347"/>
                  <a:gd name="T51" fmla="*/ 233 h 261"/>
                  <a:gd name="T52" fmla="*/ 137 w 347"/>
                  <a:gd name="T53" fmla="*/ 248 h 261"/>
                  <a:gd name="T54" fmla="*/ 178 w 347"/>
                  <a:gd name="T55" fmla="*/ 261 h 261"/>
                  <a:gd name="T56" fmla="*/ 199 w 347"/>
                  <a:gd name="T57" fmla="*/ 261 h 261"/>
                  <a:gd name="T58" fmla="*/ 184 w 347"/>
                  <a:gd name="T59" fmla="*/ 240 h 261"/>
                  <a:gd name="T60" fmla="*/ 184 w 347"/>
                  <a:gd name="T61" fmla="*/ 222 h 261"/>
                  <a:gd name="T62" fmla="*/ 234 w 347"/>
                  <a:gd name="T63" fmla="*/ 200 h 261"/>
                  <a:gd name="T64" fmla="*/ 266 w 347"/>
                  <a:gd name="T65" fmla="*/ 204 h 261"/>
                  <a:gd name="T66" fmla="*/ 288 w 347"/>
                  <a:gd name="T67" fmla="*/ 185 h 261"/>
                  <a:gd name="T68" fmla="*/ 306 w 347"/>
                  <a:gd name="T69" fmla="*/ 197 h 261"/>
                  <a:gd name="T70" fmla="*/ 323 w 347"/>
                  <a:gd name="T71" fmla="*/ 173 h 261"/>
                  <a:gd name="T72" fmla="*/ 347 w 347"/>
                  <a:gd name="T73" fmla="*/ 167 h 261"/>
                  <a:gd name="T74" fmla="*/ 337 w 347"/>
                  <a:gd name="T75" fmla="*/ 127 h 261"/>
                  <a:gd name="connsiteX0" fmla="*/ 9637 w 9925"/>
                  <a:gd name="connsiteY0" fmla="*/ 4866 h 10000"/>
                  <a:gd name="connsiteX1" fmla="*/ 9550 w 9925"/>
                  <a:gd name="connsiteY1" fmla="*/ 2950 h 10000"/>
                  <a:gd name="connsiteX2" fmla="*/ 9522 w 9925"/>
                  <a:gd name="connsiteY2" fmla="*/ 2069 h 10000"/>
                  <a:gd name="connsiteX3" fmla="*/ 9089 w 9925"/>
                  <a:gd name="connsiteY3" fmla="*/ 958 h 10000"/>
                  <a:gd name="connsiteX4" fmla="*/ 8109 w 9925"/>
                  <a:gd name="connsiteY4" fmla="*/ 843 h 10000"/>
                  <a:gd name="connsiteX5" fmla="*/ 7245 w 9925"/>
                  <a:gd name="connsiteY5" fmla="*/ 766 h 10000"/>
                  <a:gd name="connsiteX6" fmla="*/ 6467 w 9925"/>
                  <a:gd name="connsiteY6" fmla="*/ 192 h 10000"/>
                  <a:gd name="connsiteX7" fmla="*/ 6380 w 9925"/>
                  <a:gd name="connsiteY7" fmla="*/ 0 h 10000"/>
                  <a:gd name="connsiteX8" fmla="*/ 6063 w 9925"/>
                  <a:gd name="connsiteY8" fmla="*/ 153 h 10000"/>
                  <a:gd name="connsiteX9" fmla="*/ 5660 w 9925"/>
                  <a:gd name="connsiteY9" fmla="*/ 1303 h 10000"/>
                  <a:gd name="connsiteX10" fmla="*/ 5256 w 9925"/>
                  <a:gd name="connsiteY10" fmla="*/ 1264 h 10000"/>
                  <a:gd name="connsiteX11" fmla="*/ 4132 w 9925"/>
                  <a:gd name="connsiteY11" fmla="*/ 1916 h 10000"/>
                  <a:gd name="connsiteX12" fmla="*/ 3960 w 9925"/>
                  <a:gd name="connsiteY12" fmla="*/ 1379 h 10000"/>
                  <a:gd name="connsiteX13" fmla="*/ 1827 w 9925"/>
                  <a:gd name="connsiteY13" fmla="*/ 383 h 10000"/>
                  <a:gd name="connsiteX14" fmla="*/ 1135 w 9925"/>
                  <a:gd name="connsiteY14" fmla="*/ 1494 h 10000"/>
                  <a:gd name="connsiteX15" fmla="*/ 674 w 9925"/>
                  <a:gd name="connsiteY15" fmla="*/ 1648 h 10000"/>
                  <a:gd name="connsiteX16" fmla="*/ 790 w 9925"/>
                  <a:gd name="connsiteY16" fmla="*/ 1839 h 10000"/>
                  <a:gd name="connsiteX17" fmla="*/ 69 w 9925"/>
                  <a:gd name="connsiteY17" fmla="*/ 3142 h 10000"/>
                  <a:gd name="connsiteX18" fmla="*/ 127 w 9925"/>
                  <a:gd name="connsiteY18" fmla="*/ 3563 h 10000"/>
                  <a:gd name="connsiteX19" fmla="*/ 328 w 9925"/>
                  <a:gd name="connsiteY19" fmla="*/ 4368 h 10000"/>
                  <a:gd name="connsiteX20" fmla="*/ 127 w 9925"/>
                  <a:gd name="connsiteY20" fmla="*/ 4789 h 10000"/>
                  <a:gd name="connsiteX21" fmla="*/ 328 w 9925"/>
                  <a:gd name="connsiteY21" fmla="*/ 6130 h 10000"/>
                  <a:gd name="connsiteX22" fmla="*/ 930 w 9925"/>
                  <a:gd name="connsiteY22" fmla="*/ 8148 h 10000"/>
                  <a:gd name="connsiteX23" fmla="*/ 1135 w 9925"/>
                  <a:gd name="connsiteY23" fmla="*/ 8467 h 10000"/>
                  <a:gd name="connsiteX24" fmla="*/ 2202 w 9925"/>
                  <a:gd name="connsiteY24" fmla="*/ 8391 h 10000"/>
                  <a:gd name="connsiteX25" fmla="*/ 3268 w 9925"/>
                  <a:gd name="connsiteY25" fmla="*/ 8927 h 10000"/>
                  <a:gd name="connsiteX26" fmla="*/ 3873 w 9925"/>
                  <a:gd name="connsiteY26" fmla="*/ 9502 h 10000"/>
                  <a:gd name="connsiteX27" fmla="*/ 5055 w 9925"/>
                  <a:gd name="connsiteY27" fmla="*/ 10000 h 10000"/>
                  <a:gd name="connsiteX28" fmla="*/ 5660 w 9925"/>
                  <a:gd name="connsiteY28" fmla="*/ 10000 h 10000"/>
                  <a:gd name="connsiteX29" fmla="*/ 5228 w 9925"/>
                  <a:gd name="connsiteY29" fmla="*/ 9195 h 10000"/>
                  <a:gd name="connsiteX30" fmla="*/ 5228 w 9925"/>
                  <a:gd name="connsiteY30" fmla="*/ 8506 h 10000"/>
                  <a:gd name="connsiteX31" fmla="*/ 6669 w 9925"/>
                  <a:gd name="connsiteY31" fmla="*/ 7663 h 10000"/>
                  <a:gd name="connsiteX32" fmla="*/ 7591 w 9925"/>
                  <a:gd name="connsiteY32" fmla="*/ 7816 h 10000"/>
                  <a:gd name="connsiteX33" fmla="*/ 8225 w 9925"/>
                  <a:gd name="connsiteY33" fmla="*/ 7088 h 10000"/>
                  <a:gd name="connsiteX34" fmla="*/ 8743 w 9925"/>
                  <a:gd name="connsiteY34" fmla="*/ 7548 h 10000"/>
                  <a:gd name="connsiteX35" fmla="*/ 9233 w 9925"/>
                  <a:gd name="connsiteY35" fmla="*/ 6628 h 10000"/>
                  <a:gd name="connsiteX36" fmla="*/ 9925 w 9925"/>
                  <a:gd name="connsiteY36" fmla="*/ 6398 h 10000"/>
                  <a:gd name="connsiteX37" fmla="*/ 9637 w 9925"/>
                  <a:gd name="connsiteY37" fmla="*/ 4866 h 10000"/>
                  <a:gd name="connsiteX0" fmla="*/ 9710 w 10000"/>
                  <a:gd name="connsiteY0" fmla="*/ 4866 h 10000"/>
                  <a:gd name="connsiteX1" fmla="*/ 9622 w 10000"/>
                  <a:gd name="connsiteY1" fmla="*/ 2950 h 10000"/>
                  <a:gd name="connsiteX2" fmla="*/ 9594 w 10000"/>
                  <a:gd name="connsiteY2" fmla="*/ 2069 h 10000"/>
                  <a:gd name="connsiteX3" fmla="*/ 9158 w 10000"/>
                  <a:gd name="connsiteY3" fmla="*/ 958 h 10000"/>
                  <a:gd name="connsiteX4" fmla="*/ 8170 w 10000"/>
                  <a:gd name="connsiteY4" fmla="*/ 843 h 10000"/>
                  <a:gd name="connsiteX5" fmla="*/ 7300 w 10000"/>
                  <a:gd name="connsiteY5" fmla="*/ 766 h 10000"/>
                  <a:gd name="connsiteX6" fmla="*/ 6516 w 10000"/>
                  <a:gd name="connsiteY6" fmla="*/ 192 h 10000"/>
                  <a:gd name="connsiteX7" fmla="*/ 6428 w 10000"/>
                  <a:gd name="connsiteY7" fmla="*/ 0 h 10000"/>
                  <a:gd name="connsiteX8" fmla="*/ 6109 w 10000"/>
                  <a:gd name="connsiteY8" fmla="*/ 153 h 10000"/>
                  <a:gd name="connsiteX9" fmla="*/ 5703 w 10000"/>
                  <a:gd name="connsiteY9" fmla="*/ 1303 h 10000"/>
                  <a:gd name="connsiteX10" fmla="*/ 5296 w 10000"/>
                  <a:gd name="connsiteY10" fmla="*/ 1264 h 10000"/>
                  <a:gd name="connsiteX11" fmla="*/ 4163 w 10000"/>
                  <a:gd name="connsiteY11" fmla="*/ 1916 h 10000"/>
                  <a:gd name="connsiteX12" fmla="*/ 3990 w 10000"/>
                  <a:gd name="connsiteY12" fmla="*/ 1379 h 10000"/>
                  <a:gd name="connsiteX13" fmla="*/ 1841 w 10000"/>
                  <a:gd name="connsiteY13" fmla="*/ 383 h 10000"/>
                  <a:gd name="connsiteX14" fmla="*/ 1144 w 10000"/>
                  <a:gd name="connsiteY14" fmla="*/ 1494 h 10000"/>
                  <a:gd name="connsiteX15" fmla="*/ 679 w 10000"/>
                  <a:gd name="connsiteY15" fmla="*/ 1648 h 10000"/>
                  <a:gd name="connsiteX16" fmla="*/ 796 w 10000"/>
                  <a:gd name="connsiteY16" fmla="*/ 1839 h 10000"/>
                  <a:gd name="connsiteX17" fmla="*/ 70 w 10000"/>
                  <a:gd name="connsiteY17" fmla="*/ 3142 h 10000"/>
                  <a:gd name="connsiteX18" fmla="*/ 128 w 10000"/>
                  <a:gd name="connsiteY18" fmla="*/ 3563 h 10000"/>
                  <a:gd name="connsiteX19" fmla="*/ 330 w 10000"/>
                  <a:gd name="connsiteY19" fmla="*/ 4368 h 10000"/>
                  <a:gd name="connsiteX20" fmla="*/ 128 w 10000"/>
                  <a:gd name="connsiteY20" fmla="*/ 4789 h 10000"/>
                  <a:gd name="connsiteX21" fmla="*/ 330 w 10000"/>
                  <a:gd name="connsiteY21" fmla="*/ 6130 h 10000"/>
                  <a:gd name="connsiteX22" fmla="*/ 937 w 10000"/>
                  <a:gd name="connsiteY22" fmla="*/ 8148 h 10000"/>
                  <a:gd name="connsiteX23" fmla="*/ 1456 w 10000"/>
                  <a:gd name="connsiteY23" fmla="*/ 8018 h 10000"/>
                  <a:gd name="connsiteX24" fmla="*/ 2219 w 10000"/>
                  <a:gd name="connsiteY24" fmla="*/ 8391 h 10000"/>
                  <a:gd name="connsiteX25" fmla="*/ 3293 w 10000"/>
                  <a:gd name="connsiteY25" fmla="*/ 8927 h 10000"/>
                  <a:gd name="connsiteX26" fmla="*/ 3902 w 10000"/>
                  <a:gd name="connsiteY26" fmla="*/ 9502 h 10000"/>
                  <a:gd name="connsiteX27" fmla="*/ 5093 w 10000"/>
                  <a:gd name="connsiteY27" fmla="*/ 10000 h 10000"/>
                  <a:gd name="connsiteX28" fmla="*/ 5703 w 10000"/>
                  <a:gd name="connsiteY28" fmla="*/ 10000 h 10000"/>
                  <a:gd name="connsiteX29" fmla="*/ 5268 w 10000"/>
                  <a:gd name="connsiteY29" fmla="*/ 9195 h 10000"/>
                  <a:gd name="connsiteX30" fmla="*/ 5268 w 10000"/>
                  <a:gd name="connsiteY30" fmla="*/ 8506 h 10000"/>
                  <a:gd name="connsiteX31" fmla="*/ 6719 w 10000"/>
                  <a:gd name="connsiteY31" fmla="*/ 7663 h 10000"/>
                  <a:gd name="connsiteX32" fmla="*/ 7648 w 10000"/>
                  <a:gd name="connsiteY32" fmla="*/ 7816 h 10000"/>
                  <a:gd name="connsiteX33" fmla="*/ 8287 w 10000"/>
                  <a:gd name="connsiteY33" fmla="*/ 7088 h 10000"/>
                  <a:gd name="connsiteX34" fmla="*/ 8809 w 10000"/>
                  <a:gd name="connsiteY34" fmla="*/ 7548 h 10000"/>
                  <a:gd name="connsiteX35" fmla="*/ 9303 w 10000"/>
                  <a:gd name="connsiteY35" fmla="*/ 6628 h 10000"/>
                  <a:gd name="connsiteX36" fmla="*/ 10000 w 10000"/>
                  <a:gd name="connsiteY36" fmla="*/ 6398 h 10000"/>
                  <a:gd name="connsiteX37" fmla="*/ 9710 w 10000"/>
                  <a:gd name="connsiteY37" fmla="*/ 4866 h 10000"/>
                  <a:gd name="connsiteX0" fmla="*/ 9710 w 10000"/>
                  <a:gd name="connsiteY0" fmla="*/ 4866 h 10000"/>
                  <a:gd name="connsiteX1" fmla="*/ 9622 w 10000"/>
                  <a:gd name="connsiteY1" fmla="*/ 2950 h 10000"/>
                  <a:gd name="connsiteX2" fmla="*/ 9594 w 10000"/>
                  <a:gd name="connsiteY2" fmla="*/ 2069 h 10000"/>
                  <a:gd name="connsiteX3" fmla="*/ 9158 w 10000"/>
                  <a:gd name="connsiteY3" fmla="*/ 958 h 10000"/>
                  <a:gd name="connsiteX4" fmla="*/ 8170 w 10000"/>
                  <a:gd name="connsiteY4" fmla="*/ 843 h 10000"/>
                  <a:gd name="connsiteX5" fmla="*/ 7300 w 10000"/>
                  <a:gd name="connsiteY5" fmla="*/ 766 h 10000"/>
                  <a:gd name="connsiteX6" fmla="*/ 6516 w 10000"/>
                  <a:gd name="connsiteY6" fmla="*/ 192 h 10000"/>
                  <a:gd name="connsiteX7" fmla="*/ 6428 w 10000"/>
                  <a:gd name="connsiteY7" fmla="*/ 0 h 10000"/>
                  <a:gd name="connsiteX8" fmla="*/ 6109 w 10000"/>
                  <a:gd name="connsiteY8" fmla="*/ 153 h 10000"/>
                  <a:gd name="connsiteX9" fmla="*/ 5703 w 10000"/>
                  <a:gd name="connsiteY9" fmla="*/ 1303 h 10000"/>
                  <a:gd name="connsiteX10" fmla="*/ 5296 w 10000"/>
                  <a:gd name="connsiteY10" fmla="*/ 1264 h 10000"/>
                  <a:gd name="connsiteX11" fmla="*/ 4163 w 10000"/>
                  <a:gd name="connsiteY11" fmla="*/ 1916 h 10000"/>
                  <a:gd name="connsiteX12" fmla="*/ 3990 w 10000"/>
                  <a:gd name="connsiteY12" fmla="*/ 1379 h 10000"/>
                  <a:gd name="connsiteX13" fmla="*/ 1841 w 10000"/>
                  <a:gd name="connsiteY13" fmla="*/ 383 h 10000"/>
                  <a:gd name="connsiteX14" fmla="*/ 1144 w 10000"/>
                  <a:gd name="connsiteY14" fmla="*/ 1494 h 10000"/>
                  <a:gd name="connsiteX15" fmla="*/ 679 w 10000"/>
                  <a:gd name="connsiteY15" fmla="*/ 1648 h 10000"/>
                  <a:gd name="connsiteX16" fmla="*/ 796 w 10000"/>
                  <a:gd name="connsiteY16" fmla="*/ 1839 h 10000"/>
                  <a:gd name="connsiteX17" fmla="*/ 70 w 10000"/>
                  <a:gd name="connsiteY17" fmla="*/ 3142 h 10000"/>
                  <a:gd name="connsiteX18" fmla="*/ 128 w 10000"/>
                  <a:gd name="connsiteY18" fmla="*/ 3563 h 10000"/>
                  <a:gd name="connsiteX19" fmla="*/ 330 w 10000"/>
                  <a:gd name="connsiteY19" fmla="*/ 4368 h 10000"/>
                  <a:gd name="connsiteX20" fmla="*/ 128 w 10000"/>
                  <a:gd name="connsiteY20" fmla="*/ 4789 h 10000"/>
                  <a:gd name="connsiteX21" fmla="*/ 330 w 10000"/>
                  <a:gd name="connsiteY21" fmla="*/ 6130 h 10000"/>
                  <a:gd name="connsiteX22" fmla="*/ 1051 w 10000"/>
                  <a:gd name="connsiteY22" fmla="*/ 7699 h 10000"/>
                  <a:gd name="connsiteX23" fmla="*/ 1456 w 10000"/>
                  <a:gd name="connsiteY23" fmla="*/ 8018 h 10000"/>
                  <a:gd name="connsiteX24" fmla="*/ 2219 w 10000"/>
                  <a:gd name="connsiteY24" fmla="*/ 8391 h 10000"/>
                  <a:gd name="connsiteX25" fmla="*/ 3293 w 10000"/>
                  <a:gd name="connsiteY25" fmla="*/ 8927 h 10000"/>
                  <a:gd name="connsiteX26" fmla="*/ 3902 w 10000"/>
                  <a:gd name="connsiteY26" fmla="*/ 9502 h 10000"/>
                  <a:gd name="connsiteX27" fmla="*/ 5093 w 10000"/>
                  <a:gd name="connsiteY27" fmla="*/ 10000 h 10000"/>
                  <a:gd name="connsiteX28" fmla="*/ 5703 w 10000"/>
                  <a:gd name="connsiteY28" fmla="*/ 10000 h 10000"/>
                  <a:gd name="connsiteX29" fmla="*/ 5268 w 10000"/>
                  <a:gd name="connsiteY29" fmla="*/ 9195 h 10000"/>
                  <a:gd name="connsiteX30" fmla="*/ 5268 w 10000"/>
                  <a:gd name="connsiteY30" fmla="*/ 8506 h 10000"/>
                  <a:gd name="connsiteX31" fmla="*/ 6719 w 10000"/>
                  <a:gd name="connsiteY31" fmla="*/ 7663 h 10000"/>
                  <a:gd name="connsiteX32" fmla="*/ 7648 w 10000"/>
                  <a:gd name="connsiteY32" fmla="*/ 7816 h 10000"/>
                  <a:gd name="connsiteX33" fmla="*/ 8287 w 10000"/>
                  <a:gd name="connsiteY33" fmla="*/ 7088 h 10000"/>
                  <a:gd name="connsiteX34" fmla="*/ 8809 w 10000"/>
                  <a:gd name="connsiteY34" fmla="*/ 7548 h 10000"/>
                  <a:gd name="connsiteX35" fmla="*/ 9303 w 10000"/>
                  <a:gd name="connsiteY35" fmla="*/ 6628 h 10000"/>
                  <a:gd name="connsiteX36" fmla="*/ 10000 w 10000"/>
                  <a:gd name="connsiteY36" fmla="*/ 6398 h 10000"/>
                  <a:gd name="connsiteX37" fmla="*/ 9710 w 10000"/>
                  <a:gd name="connsiteY37" fmla="*/ 4866 h 10000"/>
                  <a:gd name="connsiteX0" fmla="*/ 9710 w 10000"/>
                  <a:gd name="connsiteY0" fmla="*/ 4866 h 10000"/>
                  <a:gd name="connsiteX1" fmla="*/ 9622 w 10000"/>
                  <a:gd name="connsiteY1" fmla="*/ 2950 h 10000"/>
                  <a:gd name="connsiteX2" fmla="*/ 9594 w 10000"/>
                  <a:gd name="connsiteY2" fmla="*/ 2069 h 10000"/>
                  <a:gd name="connsiteX3" fmla="*/ 9158 w 10000"/>
                  <a:gd name="connsiteY3" fmla="*/ 958 h 10000"/>
                  <a:gd name="connsiteX4" fmla="*/ 8170 w 10000"/>
                  <a:gd name="connsiteY4" fmla="*/ 843 h 10000"/>
                  <a:gd name="connsiteX5" fmla="*/ 7300 w 10000"/>
                  <a:gd name="connsiteY5" fmla="*/ 766 h 10000"/>
                  <a:gd name="connsiteX6" fmla="*/ 6516 w 10000"/>
                  <a:gd name="connsiteY6" fmla="*/ 192 h 10000"/>
                  <a:gd name="connsiteX7" fmla="*/ 6428 w 10000"/>
                  <a:gd name="connsiteY7" fmla="*/ 0 h 10000"/>
                  <a:gd name="connsiteX8" fmla="*/ 6109 w 10000"/>
                  <a:gd name="connsiteY8" fmla="*/ 153 h 10000"/>
                  <a:gd name="connsiteX9" fmla="*/ 5703 w 10000"/>
                  <a:gd name="connsiteY9" fmla="*/ 1303 h 10000"/>
                  <a:gd name="connsiteX10" fmla="*/ 5296 w 10000"/>
                  <a:gd name="connsiteY10" fmla="*/ 1264 h 10000"/>
                  <a:gd name="connsiteX11" fmla="*/ 4163 w 10000"/>
                  <a:gd name="connsiteY11" fmla="*/ 1916 h 10000"/>
                  <a:gd name="connsiteX12" fmla="*/ 3990 w 10000"/>
                  <a:gd name="connsiteY12" fmla="*/ 1379 h 10000"/>
                  <a:gd name="connsiteX13" fmla="*/ 1841 w 10000"/>
                  <a:gd name="connsiteY13" fmla="*/ 383 h 10000"/>
                  <a:gd name="connsiteX14" fmla="*/ 1144 w 10000"/>
                  <a:gd name="connsiteY14" fmla="*/ 1494 h 10000"/>
                  <a:gd name="connsiteX15" fmla="*/ 679 w 10000"/>
                  <a:gd name="connsiteY15" fmla="*/ 1648 h 10000"/>
                  <a:gd name="connsiteX16" fmla="*/ 796 w 10000"/>
                  <a:gd name="connsiteY16" fmla="*/ 1839 h 10000"/>
                  <a:gd name="connsiteX17" fmla="*/ 70 w 10000"/>
                  <a:gd name="connsiteY17" fmla="*/ 3142 h 10000"/>
                  <a:gd name="connsiteX18" fmla="*/ 128 w 10000"/>
                  <a:gd name="connsiteY18" fmla="*/ 3563 h 10000"/>
                  <a:gd name="connsiteX19" fmla="*/ 330 w 10000"/>
                  <a:gd name="connsiteY19" fmla="*/ 4368 h 10000"/>
                  <a:gd name="connsiteX20" fmla="*/ 128 w 10000"/>
                  <a:gd name="connsiteY20" fmla="*/ 4789 h 10000"/>
                  <a:gd name="connsiteX21" fmla="*/ 330 w 10000"/>
                  <a:gd name="connsiteY21" fmla="*/ 6130 h 10000"/>
                  <a:gd name="connsiteX22" fmla="*/ 1051 w 10000"/>
                  <a:gd name="connsiteY22" fmla="*/ 7699 h 10000"/>
                  <a:gd name="connsiteX23" fmla="*/ 1740 w 10000"/>
                  <a:gd name="connsiteY23" fmla="*/ 7936 h 10000"/>
                  <a:gd name="connsiteX24" fmla="*/ 2219 w 10000"/>
                  <a:gd name="connsiteY24" fmla="*/ 8391 h 10000"/>
                  <a:gd name="connsiteX25" fmla="*/ 3293 w 10000"/>
                  <a:gd name="connsiteY25" fmla="*/ 8927 h 10000"/>
                  <a:gd name="connsiteX26" fmla="*/ 3902 w 10000"/>
                  <a:gd name="connsiteY26" fmla="*/ 9502 h 10000"/>
                  <a:gd name="connsiteX27" fmla="*/ 5093 w 10000"/>
                  <a:gd name="connsiteY27" fmla="*/ 10000 h 10000"/>
                  <a:gd name="connsiteX28" fmla="*/ 5703 w 10000"/>
                  <a:gd name="connsiteY28" fmla="*/ 10000 h 10000"/>
                  <a:gd name="connsiteX29" fmla="*/ 5268 w 10000"/>
                  <a:gd name="connsiteY29" fmla="*/ 9195 h 10000"/>
                  <a:gd name="connsiteX30" fmla="*/ 5268 w 10000"/>
                  <a:gd name="connsiteY30" fmla="*/ 8506 h 10000"/>
                  <a:gd name="connsiteX31" fmla="*/ 6719 w 10000"/>
                  <a:gd name="connsiteY31" fmla="*/ 7663 h 10000"/>
                  <a:gd name="connsiteX32" fmla="*/ 7648 w 10000"/>
                  <a:gd name="connsiteY32" fmla="*/ 7816 h 10000"/>
                  <a:gd name="connsiteX33" fmla="*/ 8287 w 10000"/>
                  <a:gd name="connsiteY33" fmla="*/ 7088 h 10000"/>
                  <a:gd name="connsiteX34" fmla="*/ 8809 w 10000"/>
                  <a:gd name="connsiteY34" fmla="*/ 7548 h 10000"/>
                  <a:gd name="connsiteX35" fmla="*/ 9303 w 10000"/>
                  <a:gd name="connsiteY35" fmla="*/ 6628 h 10000"/>
                  <a:gd name="connsiteX36" fmla="*/ 10000 w 10000"/>
                  <a:gd name="connsiteY36" fmla="*/ 6398 h 10000"/>
                  <a:gd name="connsiteX37" fmla="*/ 9710 w 10000"/>
                  <a:gd name="connsiteY37" fmla="*/ 4866 h 10000"/>
                  <a:gd name="connsiteX0" fmla="*/ 9710 w 10000"/>
                  <a:gd name="connsiteY0" fmla="*/ 4866 h 10000"/>
                  <a:gd name="connsiteX1" fmla="*/ 9622 w 10000"/>
                  <a:gd name="connsiteY1" fmla="*/ 2950 h 10000"/>
                  <a:gd name="connsiteX2" fmla="*/ 9594 w 10000"/>
                  <a:gd name="connsiteY2" fmla="*/ 2069 h 10000"/>
                  <a:gd name="connsiteX3" fmla="*/ 9158 w 10000"/>
                  <a:gd name="connsiteY3" fmla="*/ 958 h 10000"/>
                  <a:gd name="connsiteX4" fmla="*/ 8170 w 10000"/>
                  <a:gd name="connsiteY4" fmla="*/ 843 h 10000"/>
                  <a:gd name="connsiteX5" fmla="*/ 7300 w 10000"/>
                  <a:gd name="connsiteY5" fmla="*/ 766 h 10000"/>
                  <a:gd name="connsiteX6" fmla="*/ 6516 w 10000"/>
                  <a:gd name="connsiteY6" fmla="*/ 192 h 10000"/>
                  <a:gd name="connsiteX7" fmla="*/ 6428 w 10000"/>
                  <a:gd name="connsiteY7" fmla="*/ 0 h 10000"/>
                  <a:gd name="connsiteX8" fmla="*/ 6109 w 10000"/>
                  <a:gd name="connsiteY8" fmla="*/ 153 h 10000"/>
                  <a:gd name="connsiteX9" fmla="*/ 5703 w 10000"/>
                  <a:gd name="connsiteY9" fmla="*/ 1303 h 10000"/>
                  <a:gd name="connsiteX10" fmla="*/ 5296 w 10000"/>
                  <a:gd name="connsiteY10" fmla="*/ 1264 h 10000"/>
                  <a:gd name="connsiteX11" fmla="*/ 4163 w 10000"/>
                  <a:gd name="connsiteY11" fmla="*/ 1916 h 10000"/>
                  <a:gd name="connsiteX12" fmla="*/ 3990 w 10000"/>
                  <a:gd name="connsiteY12" fmla="*/ 1379 h 10000"/>
                  <a:gd name="connsiteX13" fmla="*/ 1841 w 10000"/>
                  <a:gd name="connsiteY13" fmla="*/ 383 h 10000"/>
                  <a:gd name="connsiteX14" fmla="*/ 1144 w 10000"/>
                  <a:gd name="connsiteY14" fmla="*/ 1494 h 10000"/>
                  <a:gd name="connsiteX15" fmla="*/ 679 w 10000"/>
                  <a:gd name="connsiteY15" fmla="*/ 1648 h 10000"/>
                  <a:gd name="connsiteX16" fmla="*/ 796 w 10000"/>
                  <a:gd name="connsiteY16" fmla="*/ 1839 h 10000"/>
                  <a:gd name="connsiteX17" fmla="*/ 70 w 10000"/>
                  <a:gd name="connsiteY17" fmla="*/ 3142 h 10000"/>
                  <a:gd name="connsiteX18" fmla="*/ 128 w 10000"/>
                  <a:gd name="connsiteY18" fmla="*/ 3563 h 10000"/>
                  <a:gd name="connsiteX19" fmla="*/ 330 w 10000"/>
                  <a:gd name="connsiteY19" fmla="*/ 4368 h 10000"/>
                  <a:gd name="connsiteX20" fmla="*/ 128 w 10000"/>
                  <a:gd name="connsiteY20" fmla="*/ 4789 h 10000"/>
                  <a:gd name="connsiteX21" fmla="*/ 330 w 10000"/>
                  <a:gd name="connsiteY21" fmla="*/ 6130 h 10000"/>
                  <a:gd name="connsiteX22" fmla="*/ 427 w 10000"/>
                  <a:gd name="connsiteY22" fmla="*/ 6923 h 10000"/>
                  <a:gd name="connsiteX23" fmla="*/ 1740 w 10000"/>
                  <a:gd name="connsiteY23" fmla="*/ 7936 h 10000"/>
                  <a:gd name="connsiteX24" fmla="*/ 2219 w 10000"/>
                  <a:gd name="connsiteY24" fmla="*/ 8391 h 10000"/>
                  <a:gd name="connsiteX25" fmla="*/ 3293 w 10000"/>
                  <a:gd name="connsiteY25" fmla="*/ 8927 h 10000"/>
                  <a:gd name="connsiteX26" fmla="*/ 3902 w 10000"/>
                  <a:gd name="connsiteY26" fmla="*/ 9502 h 10000"/>
                  <a:gd name="connsiteX27" fmla="*/ 5093 w 10000"/>
                  <a:gd name="connsiteY27" fmla="*/ 10000 h 10000"/>
                  <a:gd name="connsiteX28" fmla="*/ 5703 w 10000"/>
                  <a:gd name="connsiteY28" fmla="*/ 10000 h 10000"/>
                  <a:gd name="connsiteX29" fmla="*/ 5268 w 10000"/>
                  <a:gd name="connsiteY29" fmla="*/ 9195 h 10000"/>
                  <a:gd name="connsiteX30" fmla="*/ 5268 w 10000"/>
                  <a:gd name="connsiteY30" fmla="*/ 8506 h 10000"/>
                  <a:gd name="connsiteX31" fmla="*/ 6719 w 10000"/>
                  <a:gd name="connsiteY31" fmla="*/ 7663 h 10000"/>
                  <a:gd name="connsiteX32" fmla="*/ 7648 w 10000"/>
                  <a:gd name="connsiteY32" fmla="*/ 7816 h 10000"/>
                  <a:gd name="connsiteX33" fmla="*/ 8287 w 10000"/>
                  <a:gd name="connsiteY33" fmla="*/ 7088 h 10000"/>
                  <a:gd name="connsiteX34" fmla="*/ 8809 w 10000"/>
                  <a:gd name="connsiteY34" fmla="*/ 7548 h 10000"/>
                  <a:gd name="connsiteX35" fmla="*/ 9303 w 10000"/>
                  <a:gd name="connsiteY35" fmla="*/ 6628 h 10000"/>
                  <a:gd name="connsiteX36" fmla="*/ 10000 w 10000"/>
                  <a:gd name="connsiteY36" fmla="*/ 6398 h 10000"/>
                  <a:gd name="connsiteX37" fmla="*/ 9710 w 10000"/>
                  <a:gd name="connsiteY37" fmla="*/ 48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000" h="10000">
                    <a:moveTo>
                      <a:pt x="9710" y="4866"/>
                    </a:moveTo>
                    <a:cubicBezTo>
                      <a:pt x="9477" y="4291"/>
                      <a:pt x="9622" y="3295"/>
                      <a:pt x="9622" y="2950"/>
                    </a:cubicBezTo>
                    <a:cubicBezTo>
                      <a:pt x="9622" y="2567"/>
                      <a:pt x="9855" y="2452"/>
                      <a:pt x="9594" y="2069"/>
                    </a:cubicBezTo>
                    <a:cubicBezTo>
                      <a:pt x="9361" y="1648"/>
                      <a:pt x="9448" y="1188"/>
                      <a:pt x="9158" y="958"/>
                    </a:cubicBezTo>
                    <a:cubicBezTo>
                      <a:pt x="8897" y="690"/>
                      <a:pt x="8577" y="766"/>
                      <a:pt x="8170" y="843"/>
                    </a:cubicBezTo>
                    <a:cubicBezTo>
                      <a:pt x="7764" y="958"/>
                      <a:pt x="7764" y="1111"/>
                      <a:pt x="7300" y="766"/>
                    </a:cubicBezTo>
                    <a:cubicBezTo>
                      <a:pt x="6835" y="460"/>
                      <a:pt x="6632" y="421"/>
                      <a:pt x="6516" y="192"/>
                    </a:cubicBezTo>
                    <a:cubicBezTo>
                      <a:pt x="6487" y="153"/>
                      <a:pt x="6457" y="77"/>
                      <a:pt x="6428" y="0"/>
                    </a:cubicBezTo>
                    <a:cubicBezTo>
                      <a:pt x="6283" y="77"/>
                      <a:pt x="6138" y="115"/>
                      <a:pt x="6109" y="153"/>
                    </a:cubicBezTo>
                    <a:cubicBezTo>
                      <a:pt x="5993" y="230"/>
                      <a:pt x="5703" y="1149"/>
                      <a:pt x="5703" y="1303"/>
                    </a:cubicBezTo>
                    <a:cubicBezTo>
                      <a:pt x="5703" y="1456"/>
                      <a:pt x="5354" y="1264"/>
                      <a:pt x="5296" y="1264"/>
                    </a:cubicBezTo>
                    <a:cubicBezTo>
                      <a:pt x="5209" y="1264"/>
                      <a:pt x="4280" y="1801"/>
                      <a:pt x="4163" y="1916"/>
                    </a:cubicBezTo>
                    <a:cubicBezTo>
                      <a:pt x="4047" y="1992"/>
                      <a:pt x="4163" y="1456"/>
                      <a:pt x="3990" y="1379"/>
                    </a:cubicBezTo>
                    <a:cubicBezTo>
                      <a:pt x="3816" y="1303"/>
                      <a:pt x="1957" y="383"/>
                      <a:pt x="1841" y="383"/>
                    </a:cubicBezTo>
                    <a:cubicBezTo>
                      <a:pt x="1696" y="383"/>
                      <a:pt x="1289" y="1341"/>
                      <a:pt x="1144" y="1494"/>
                    </a:cubicBezTo>
                    <a:cubicBezTo>
                      <a:pt x="1086" y="1609"/>
                      <a:pt x="883" y="1648"/>
                      <a:pt x="679" y="1648"/>
                    </a:cubicBezTo>
                    <a:cubicBezTo>
                      <a:pt x="738" y="1686"/>
                      <a:pt x="767" y="1762"/>
                      <a:pt x="796" y="1839"/>
                    </a:cubicBezTo>
                    <a:cubicBezTo>
                      <a:pt x="883" y="2069"/>
                      <a:pt x="215" y="3027"/>
                      <a:pt x="70" y="3142"/>
                    </a:cubicBezTo>
                    <a:cubicBezTo>
                      <a:pt x="-76" y="3257"/>
                      <a:pt x="40" y="3410"/>
                      <a:pt x="128" y="3563"/>
                    </a:cubicBezTo>
                    <a:cubicBezTo>
                      <a:pt x="244" y="3716"/>
                      <a:pt x="330" y="4138"/>
                      <a:pt x="330" y="4368"/>
                    </a:cubicBezTo>
                    <a:cubicBezTo>
                      <a:pt x="330" y="4636"/>
                      <a:pt x="215" y="4636"/>
                      <a:pt x="128" y="4789"/>
                    </a:cubicBezTo>
                    <a:cubicBezTo>
                      <a:pt x="70" y="4943"/>
                      <a:pt x="280" y="5775"/>
                      <a:pt x="330" y="6130"/>
                    </a:cubicBezTo>
                    <a:cubicBezTo>
                      <a:pt x="380" y="6485"/>
                      <a:pt x="282" y="6196"/>
                      <a:pt x="427" y="6923"/>
                    </a:cubicBezTo>
                    <a:cubicBezTo>
                      <a:pt x="572" y="6962"/>
                      <a:pt x="1441" y="7691"/>
                      <a:pt x="1740" y="7936"/>
                    </a:cubicBezTo>
                    <a:cubicBezTo>
                      <a:pt x="2039" y="8181"/>
                      <a:pt x="1754" y="8161"/>
                      <a:pt x="2219" y="8391"/>
                    </a:cubicBezTo>
                    <a:cubicBezTo>
                      <a:pt x="2654" y="8621"/>
                      <a:pt x="3234" y="8812"/>
                      <a:pt x="3293" y="8927"/>
                    </a:cubicBezTo>
                    <a:cubicBezTo>
                      <a:pt x="3351" y="9042"/>
                      <a:pt x="3612" y="9502"/>
                      <a:pt x="3902" y="9502"/>
                    </a:cubicBezTo>
                    <a:cubicBezTo>
                      <a:pt x="4192" y="9540"/>
                      <a:pt x="4802" y="9962"/>
                      <a:pt x="5093" y="10000"/>
                    </a:cubicBezTo>
                    <a:lnTo>
                      <a:pt x="5703" y="10000"/>
                    </a:lnTo>
                    <a:cubicBezTo>
                      <a:pt x="5528" y="9808"/>
                      <a:pt x="5325" y="9425"/>
                      <a:pt x="5268" y="9195"/>
                    </a:cubicBezTo>
                    <a:cubicBezTo>
                      <a:pt x="5238" y="8927"/>
                      <a:pt x="5151" y="8544"/>
                      <a:pt x="5268" y="8506"/>
                    </a:cubicBezTo>
                    <a:cubicBezTo>
                      <a:pt x="5413" y="8429"/>
                      <a:pt x="6283" y="7893"/>
                      <a:pt x="6719" y="7663"/>
                    </a:cubicBezTo>
                    <a:cubicBezTo>
                      <a:pt x="7155" y="7395"/>
                      <a:pt x="7445" y="7739"/>
                      <a:pt x="7648" y="7816"/>
                    </a:cubicBezTo>
                    <a:cubicBezTo>
                      <a:pt x="7851" y="7893"/>
                      <a:pt x="8229" y="7126"/>
                      <a:pt x="8287" y="7088"/>
                    </a:cubicBezTo>
                    <a:cubicBezTo>
                      <a:pt x="8374" y="7050"/>
                      <a:pt x="8607" y="7395"/>
                      <a:pt x="8809" y="7548"/>
                    </a:cubicBezTo>
                    <a:cubicBezTo>
                      <a:pt x="9013" y="7701"/>
                      <a:pt x="9158" y="6628"/>
                      <a:pt x="9303" y="6628"/>
                    </a:cubicBezTo>
                    <a:cubicBezTo>
                      <a:pt x="9361" y="6590"/>
                      <a:pt x="9622" y="6513"/>
                      <a:pt x="10000" y="6398"/>
                    </a:cubicBezTo>
                    <a:cubicBezTo>
                      <a:pt x="9942" y="5785"/>
                      <a:pt x="9855" y="5249"/>
                      <a:pt x="9710" y="4866"/>
                    </a:cubicBezTo>
                    <a:close/>
                  </a:path>
                </a:pathLst>
              </a:custGeom>
              <a:solidFill>
                <a:srgbClr val="FF0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92" name="Freeform 179"/>
              <p:cNvSpPr>
                <a:spLocks/>
              </p:cNvSpPr>
              <p:nvPr/>
            </p:nvSpPr>
            <p:spPr bwMode="auto">
              <a:xfrm>
                <a:off x="5518285" y="1158414"/>
                <a:ext cx="512165" cy="332792"/>
              </a:xfrm>
              <a:custGeom>
                <a:avLst/>
                <a:gdLst>
                  <a:gd name="T0" fmla="*/ 44 w 236"/>
                  <a:gd name="T1" fmla="*/ 154 h 167"/>
                  <a:gd name="T2" fmla="*/ 68 w 236"/>
                  <a:gd name="T3" fmla="*/ 125 h 167"/>
                  <a:gd name="T4" fmla="*/ 142 w 236"/>
                  <a:gd name="T5" fmla="*/ 151 h 167"/>
                  <a:gd name="T6" fmla="*/ 148 w 236"/>
                  <a:gd name="T7" fmla="*/ 165 h 167"/>
                  <a:gd name="T8" fmla="*/ 187 w 236"/>
                  <a:gd name="T9" fmla="*/ 148 h 167"/>
                  <a:gd name="T10" fmla="*/ 201 w 236"/>
                  <a:gd name="T11" fmla="*/ 149 h 167"/>
                  <a:gd name="T12" fmla="*/ 215 w 236"/>
                  <a:gd name="T13" fmla="*/ 119 h 167"/>
                  <a:gd name="T14" fmla="*/ 226 w 236"/>
                  <a:gd name="T15" fmla="*/ 115 h 167"/>
                  <a:gd name="T16" fmla="*/ 218 w 236"/>
                  <a:gd name="T17" fmla="*/ 94 h 167"/>
                  <a:gd name="T18" fmla="*/ 233 w 236"/>
                  <a:gd name="T19" fmla="*/ 69 h 167"/>
                  <a:gd name="T20" fmla="*/ 226 w 236"/>
                  <a:gd name="T21" fmla="*/ 63 h 167"/>
                  <a:gd name="T22" fmla="*/ 204 w 236"/>
                  <a:gd name="T23" fmla="*/ 63 h 167"/>
                  <a:gd name="T24" fmla="*/ 190 w 236"/>
                  <a:gd name="T25" fmla="*/ 58 h 167"/>
                  <a:gd name="T26" fmla="*/ 157 w 236"/>
                  <a:gd name="T27" fmla="*/ 61 h 167"/>
                  <a:gd name="T28" fmla="*/ 158 w 236"/>
                  <a:gd name="T29" fmla="*/ 29 h 167"/>
                  <a:gd name="T30" fmla="*/ 148 w 236"/>
                  <a:gd name="T31" fmla="*/ 2 h 167"/>
                  <a:gd name="T32" fmla="*/ 129 w 236"/>
                  <a:gd name="T33" fmla="*/ 12 h 167"/>
                  <a:gd name="T34" fmla="*/ 114 w 236"/>
                  <a:gd name="T35" fmla="*/ 21 h 167"/>
                  <a:gd name="T36" fmla="*/ 108 w 236"/>
                  <a:gd name="T37" fmla="*/ 18 h 167"/>
                  <a:gd name="T38" fmla="*/ 89 w 236"/>
                  <a:gd name="T39" fmla="*/ 31 h 167"/>
                  <a:gd name="T40" fmla="*/ 44 w 236"/>
                  <a:gd name="T41" fmla="*/ 35 h 167"/>
                  <a:gd name="T42" fmla="*/ 29 w 236"/>
                  <a:gd name="T43" fmla="*/ 26 h 167"/>
                  <a:gd name="T44" fmla="*/ 22 w 236"/>
                  <a:gd name="T45" fmla="*/ 33 h 167"/>
                  <a:gd name="T46" fmla="*/ 26 w 236"/>
                  <a:gd name="T47" fmla="*/ 39 h 167"/>
                  <a:gd name="T48" fmla="*/ 21 w 236"/>
                  <a:gd name="T49" fmla="*/ 62 h 167"/>
                  <a:gd name="T50" fmla="*/ 11 w 236"/>
                  <a:gd name="T51" fmla="*/ 64 h 167"/>
                  <a:gd name="T52" fmla="*/ 5 w 236"/>
                  <a:gd name="T53" fmla="*/ 70 h 167"/>
                  <a:gd name="T54" fmla="*/ 21 w 236"/>
                  <a:gd name="T55" fmla="*/ 84 h 167"/>
                  <a:gd name="T56" fmla="*/ 9 w 236"/>
                  <a:gd name="T57" fmla="*/ 94 h 167"/>
                  <a:gd name="T58" fmla="*/ 0 w 236"/>
                  <a:gd name="T59" fmla="*/ 111 h 167"/>
                  <a:gd name="T60" fmla="*/ 14 w 236"/>
                  <a:gd name="T61" fmla="*/ 112 h 167"/>
                  <a:gd name="T62" fmla="*/ 20 w 236"/>
                  <a:gd name="T63" fmla="*/ 147 h 167"/>
                  <a:gd name="T64" fmla="*/ 28 w 236"/>
                  <a:gd name="T65" fmla="*/ 158 h 167"/>
                  <a:gd name="T66" fmla="*/ 44 w 236"/>
                  <a:gd name="T67" fmla="*/ 1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167">
                    <a:moveTo>
                      <a:pt x="44" y="154"/>
                    </a:moveTo>
                    <a:cubicBezTo>
                      <a:pt x="49" y="150"/>
                      <a:pt x="63" y="125"/>
                      <a:pt x="68" y="125"/>
                    </a:cubicBezTo>
                    <a:cubicBezTo>
                      <a:pt x="72" y="125"/>
                      <a:pt x="136" y="149"/>
                      <a:pt x="142" y="151"/>
                    </a:cubicBezTo>
                    <a:cubicBezTo>
                      <a:pt x="148" y="153"/>
                      <a:pt x="144" y="167"/>
                      <a:pt x="148" y="165"/>
                    </a:cubicBezTo>
                    <a:cubicBezTo>
                      <a:pt x="152" y="162"/>
                      <a:pt x="184" y="148"/>
                      <a:pt x="187" y="148"/>
                    </a:cubicBezTo>
                    <a:cubicBezTo>
                      <a:pt x="189" y="148"/>
                      <a:pt x="201" y="153"/>
                      <a:pt x="201" y="149"/>
                    </a:cubicBezTo>
                    <a:cubicBezTo>
                      <a:pt x="201" y="145"/>
                      <a:pt x="211" y="121"/>
                      <a:pt x="215" y="119"/>
                    </a:cubicBezTo>
                    <a:cubicBezTo>
                      <a:pt x="216" y="118"/>
                      <a:pt x="221" y="117"/>
                      <a:pt x="226" y="115"/>
                    </a:cubicBezTo>
                    <a:cubicBezTo>
                      <a:pt x="221" y="109"/>
                      <a:pt x="216" y="100"/>
                      <a:pt x="218" y="94"/>
                    </a:cubicBezTo>
                    <a:cubicBezTo>
                      <a:pt x="222" y="87"/>
                      <a:pt x="236" y="71"/>
                      <a:pt x="233" y="69"/>
                    </a:cubicBezTo>
                    <a:cubicBezTo>
                      <a:pt x="231" y="66"/>
                      <a:pt x="235" y="63"/>
                      <a:pt x="226" y="63"/>
                    </a:cubicBezTo>
                    <a:cubicBezTo>
                      <a:pt x="218" y="63"/>
                      <a:pt x="211" y="64"/>
                      <a:pt x="204" y="63"/>
                    </a:cubicBezTo>
                    <a:cubicBezTo>
                      <a:pt x="197" y="62"/>
                      <a:pt x="200" y="57"/>
                      <a:pt x="190" y="58"/>
                    </a:cubicBezTo>
                    <a:cubicBezTo>
                      <a:pt x="181" y="58"/>
                      <a:pt x="161" y="65"/>
                      <a:pt x="157" y="61"/>
                    </a:cubicBezTo>
                    <a:cubicBezTo>
                      <a:pt x="154" y="57"/>
                      <a:pt x="163" y="41"/>
                      <a:pt x="158" y="29"/>
                    </a:cubicBezTo>
                    <a:cubicBezTo>
                      <a:pt x="153" y="16"/>
                      <a:pt x="153" y="4"/>
                      <a:pt x="148" y="2"/>
                    </a:cubicBezTo>
                    <a:cubicBezTo>
                      <a:pt x="142" y="0"/>
                      <a:pt x="137" y="4"/>
                      <a:pt x="129" y="12"/>
                    </a:cubicBezTo>
                    <a:cubicBezTo>
                      <a:pt x="121" y="19"/>
                      <a:pt x="121" y="25"/>
                      <a:pt x="114" y="21"/>
                    </a:cubicBezTo>
                    <a:cubicBezTo>
                      <a:pt x="112" y="20"/>
                      <a:pt x="110" y="19"/>
                      <a:pt x="108" y="18"/>
                    </a:cubicBezTo>
                    <a:cubicBezTo>
                      <a:pt x="101" y="23"/>
                      <a:pt x="93" y="30"/>
                      <a:pt x="89" y="31"/>
                    </a:cubicBezTo>
                    <a:cubicBezTo>
                      <a:pt x="84" y="34"/>
                      <a:pt x="46" y="35"/>
                      <a:pt x="44" y="35"/>
                    </a:cubicBezTo>
                    <a:cubicBezTo>
                      <a:pt x="42" y="36"/>
                      <a:pt x="34" y="27"/>
                      <a:pt x="29" y="26"/>
                    </a:cubicBezTo>
                    <a:cubicBezTo>
                      <a:pt x="24" y="25"/>
                      <a:pt x="24" y="28"/>
                      <a:pt x="22" y="33"/>
                    </a:cubicBezTo>
                    <a:cubicBezTo>
                      <a:pt x="19" y="39"/>
                      <a:pt x="25" y="37"/>
                      <a:pt x="26" y="39"/>
                    </a:cubicBezTo>
                    <a:cubicBezTo>
                      <a:pt x="28" y="41"/>
                      <a:pt x="23" y="57"/>
                      <a:pt x="21" y="62"/>
                    </a:cubicBezTo>
                    <a:cubicBezTo>
                      <a:pt x="19" y="68"/>
                      <a:pt x="15" y="64"/>
                      <a:pt x="11" y="64"/>
                    </a:cubicBezTo>
                    <a:cubicBezTo>
                      <a:pt x="6" y="64"/>
                      <a:pt x="5" y="67"/>
                      <a:pt x="5" y="70"/>
                    </a:cubicBezTo>
                    <a:cubicBezTo>
                      <a:pt x="4" y="73"/>
                      <a:pt x="18" y="80"/>
                      <a:pt x="21" y="84"/>
                    </a:cubicBezTo>
                    <a:cubicBezTo>
                      <a:pt x="24" y="88"/>
                      <a:pt x="15" y="90"/>
                      <a:pt x="9" y="94"/>
                    </a:cubicBezTo>
                    <a:cubicBezTo>
                      <a:pt x="4" y="97"/>
                      <a:pt x="3" y="104"/>
                      <a:pt x="0" y="111"/>
                    </a:cubicBezTo>
                    <a:cubicBezTo>
                      <a:pt x="7" y="112"/>
                      <a:pt x="14" y="109"/>
                      <a:pt x="14" y="112"/>
                    </a:cubicBezTo>
                    <a:cubicBezTo>
                      <a:pt x="14" y="117"/>
                      <a:pt x="20" y="141"/>
                      <a:pt x="20" y="147"/>
                    </a:cubicBezTo>
                    <a:cubicBezTo>
                      <a:pt x="21" y="151"/>
                      <a:pt x="25" y="154"/>
                      <a:pt x="28" y="158"/>
                    </a:cubicBezTo>
                    <a:cubicBezTo>
                      <a:pt x="35" y="158"/>
                      <a:pt x="42" y="157"/>
                      <a:pt x="44" y="154"/>
                    </a:cubicBezTo>
                    <a:close/>
                  </a:path>
                </a:pathLst>
              </a:custGeom>
              <a:solidFill>
                <a:srgbClr val="FF0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93" name="Freeform 180"/>
              <p:cNvSpPr>
                <a:spLocks/>
              </p:cNvSpPr>
              <p:nvPr/>
            </p:nvSpPr>
            <p:spPr bwMode="auto">
              <a:xfrm>
                <a:off x="3815338" y="4744360"/>
                <a:ext cx="470552" cy="209644"/>
              </a:xfrm>
              <a:custGeom>
                <a:avLst/>
                <a:gdLst>
                  <a:gd name="T0" fmla="*/ 66 w 217"/>
                  <a:gd name="T1" fmla="*/ 76 h 105"/>
                  <a:gd name="T2" fmla="*/ 77 w 217"/>
                  <a:gd name="T3" fmla="*/ 97 h 105"/>
                  <a:gd name="T4" fmla="*/ 109 w 217"/>
                  <a:gd name="T5" fmla="*/ 101 h 105"/>
                  <a:gd name="T6" fmla="*/ 215 w 217"/>
                  <a:gd name="T7" fmla="*/ 92 h 105"/>
                  <a:gd name="T8" fmla="*/ 213 w 217"/>
                  <a:gd name="T9" fmla="*/ 48 h 105"/>
                  <a:gd name="T10" fmla="*/ 212 w 217"/>
                  <a:gd name="T11" fmla="*/ 48 h 105"/>
                  <a:gd name="T12" fmla="*/ 192 w 217"/>
                  <a:gd name="T13" fmla="*/ 58 h 105"/>
                  <a:gd name="T14" fmla="*/ 163 w 217"/>
                  <a:gd name="T15" fmla="*/ 45 h 105"/>
                  <a:gd name="T16" fmla="*/ 173 w 217"/>
                  <a:gd name="T17" fmla="*/ 33 h 105"/>
                  <a:gd name="T18" fmla="*/ 124 w 217"/>
                  <a:gd name="T19" fmla="*/ 40 h 105"/>
                  <a:gd name="T20" fmla="*/ 86 w 217"/>
                  <a:gd name="T21" fmla="*/ 10 h 105"/>
                  <a:gd name="T22" fmla="*/ 36 w 217"/>
                  <a:gd name="T23" fmla="*/ 2 h 105"/>
                  <a:gd name="T24" fmla="*/ 0 w 217"/>
                  <a:gd name="T25" fmla="*/ 29 h 105"/>
                  <a:gd name="T26" fmla="*/ 6 w 217"/>
                  <a:gd name="T27" fmla="*/ 44 h 105"/>
                  <a:gd name="T28" fmla="*/ 10 w 217"/>
                  <a:gd name="T29" fmla="*/ 43 h 105"/>
                  <a:gd name="T30" fmla="*/ 66 w 217"/>
                  <a:gd name="T31" fmla="*/ 7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7" h="105">
                    <a:moveTo>
                      <a:pt x="66" y="76"/>
                    </a:moveTo>
                    <a:cubicBezTo>
                      <a:pt x="77" y="82"/>
                      <a:pt x="72" y="97"/>
                      <a:pt x="77" y="97"/>
                    </a:cubicBezTo>
                    <a:cubicBezTo>
                      <a:pt x="82" y="97"/>
                      <a:pt x="105" y="98"/>
                      <a:pt x="109" y="101"/>
                    </a:cubicBezTo>
                    <a:cubicBezTo>
                      <a:pt x="113" y="105"/>
                      <a:pt x="211" y="96"/>
                      <a:pt x="215" y="92"/>
                    </a:cubicBezTo>
                    <a:cubicBezTo>
                      <a:pt x="217" y="90"/>
                      <a:pt x="215" y="66"/>
                      <a:pt x="213" y="48"/>
                    </a:cubicBezTo>
                    <a:cubicBezTo>
                      <a:pt x="213" y="48"/>
                      <a:pt x="212" y="48"/>
                      <a:pt x="212" y="48"/>
                    </a:cubicBezTo>
                    <a:cubicBezTo>
                      <a:pt x="209" y="49"/>
                      <a:pt x="200" y="60"/>
                      <a:pt x="192" y="58"/>
                    </a:cubicBezTo>
                    <a:cubicBezTo>
                      <a:pt x="185" y="56"/>
                      <a:pt x="159" y="51"/>
                      <a:pt x="163" y="45"/>
                    </a:cubicBezTo>
                    <a:cubicBezTo>
                      <a:pt x="168" y="39"/>
                      <a:pt x="183" y="30"/>
                      <a:pt x="173" y="33"/>
                    </a:cubicBezTo>
                    <a:cubicBezTo>
                      <a:pt x="163" y="36"/>
                      <a:pt x="132" y="43"/>
                      <a:pt x="124" y="40"/>
                    </a:cubicBezTo>
                    <a:cubicBezTo>
                      <a:pt x="117" y="38"/>
                      <a:pt x="88" y="20"/>
                      <a:pt x="86" y="10"/>
                    </a:cubicBezTo>
                    <a:cubicBezTo>
                      <a:pt x="84" y="0"/>
                      <a:pt x="43" y="0"/>
                      <a:pt x="36" y="2"/>
                    </a:cubicBezTo>
                    <a:cubicBezTo>
                      <a:pt x="31" y="3"/>
                      <a:pt x="12" y="20"/>
                      <a:pt x="0" y="29"/>
                    </a:cubicBezTo>
                    <a:cubicBezTo>
                      <a:pt x="2" y="30"/>
                      <a:pt x="4" y="37"/>
                      <a:pt x="6" y="44"/>
                    </a:cubicBezTo>
                    <a:cubicBezTo>
                      <a:pt x="8" y="43"/>
                      <a:pt x="9" y="43"/>
                      <a:pt x="10" y="43"/>
                    </a:cubicBezTo>
                    <a:cubicBezTo>
                      <a:pt x="15" y="44"/>
                      <a:pt x="55" y="71"/>
                      <a:pt x="66" y="76"/>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94" name="Freeform 181"/>
              <p:cNvSpPr>
                <a:spLocks/>
              </p:cNvSpPr>
              <p:nvPr/>
            </p:nvSpPr>
            <p:spPr bwMode="auto">
              <a:xfrm>
                <a:off x="3807335" y="4827923"/>
                <a:ext cx="765046" cy="378239"/>
              </a:xfrm>
              <a:custGeom>
                <a:avLst/>
                <a:gdLst>
                  <a:gd name="T0" fmla="*/ 350 w 353"/>
                  <a:gd name="T1" fmla="*/ 76 h 190"/>
                  <a:gd name="T2" fmla="*/ 325 w 353"/>
                  <a:gd name="T3" fmla="*/ 29 h 190"/>
                  <a:gd name="T4" fmla="*/ 255 w 353"/>
                  <a:gd name="T5" fmla="*/ 2 h 190"/>
                  <a:gd name="T6" fmla="*/ 234 w 353"/>
                  <a:gd name="T7" fmla="*/ 11 h 190"/>
                  <a:gd name="T8" fmla="*/ 226 w 353"/>
                  <a:gd name="T9" fmla="*/ 19 h 190"/>
                  <a:gd name="T10" fmla="*/ 217 w 353"/>
                  <a:gd name="T11" fmla="*/ 6 h 190"/>
                  <a:gd name="T12" fmla="*/ 219 w 353"/>
                  <a:gd name="T13" fmla="*/ 50 h 190"/>
                  <a:gd name="T14" fmla="*/ 113 w 353"/>
                  <a:gd name="T15" fmla="*/ 59 h 190"/>
                  <a:gd name="T16" fmla="*/ 81 w 353"/>
                  <a:gd name="T17" fmla="*/ 55 h 190"/>
                  <a:gd name="T18" fmla="*/ 70 w 353"/>
                  <a:gd name="T19" fmla="*/ 34 h 190"/>
                  <a:gd name="T20" fmla="*/ 14 w 353"/>
                  <a:gd name="T21" fmla="*/ 1 h 190"/>
                  <a:gd name="T22" fmla="*/ 10 w 353"/>
                  <a:gd name="T23" fmla="*/ 2 h 190"/>
                  <a:gd name="T24" fmla="*/ 16 w 353"/>
                  <a:gd name="T25" fmla="*/ 42 h 190"/>
                  <a:gd name="T26" fmla="*/ 4 w 353"/>
                  <a:gd name="T27" fmla="*/ 65 h 190"/>
                  <a:gd name="T28" fmla="*/ 9 w 353"/>
                  <a:gd name="T29" fmla="*/ 99 h 190"/>
                  <a:gd name="T30" fmla="*/ 74 w 353"/>
                  <a:gd name="T31" fmla="*/ 129 h 190"/>
                  <a:gd name="T32" fmla="*/ 91 w 353"/>
                  <a:gd name="T33" fmla="*/ 136 h 190"/>
                  <a:gd name="T34" fmla="*/ 96 w 353"/>
                  <a:gd name="T35" fmla="*/ 145 h 190"/>
                  <a:gd name="T36" fmla="*/ 125 w 353"/>
                  <a:gd name="T37" fmla="*/ 132 h 190"/>
                  <a:gd name="T38" fmla="*/ 150 w 353"/>
                  <a:gd name="T39" fmla="*/ 124 h 190"/>
                  <a:gd name="T40" fmla="*/ 206 w 353"/>
                  <a:gd name="T41" fmla="*/ 140 h 190"/>
                  <a:gd name="T42" fmla="*/ 202 w 353"/>
                  <a:gd name="T43" fmla="*/ 161 h 190"/>
                  <a:gd name="T44" fmla="*/ 237 w 353"/>
                  <a:gd name="T45" fmla="*/ 150 h 190"/>
                  <a:gd name="T46" fmla="*/ 245 w 353"/>
                  <a:gd name="T47" fmla="*/ 166 h 190"/>
                  <a:gd name="T48" fmla="*/ 249 w 353"/>
                  <a:gd name="T49" fmla="*/ 167 h 190"/>
                  <a:gd name="T50" fmla="*/ 256 w 353"/>
                  <a:gd name="T51" fmla="*/ 172 h 190"/>
                  <a:gd name="T52" fmla="*/ 272 w 353"/>
                  <a:gd name="T53" fmla="*/ 170 h 190"/>
                  <a:gd name="T54" fmla="*/ 296 w 353"/>
                  <a:gd name="T55" fmla="*/ 178 h 190"/>
                  <a:gd name="T56" fmla="*/ 318 w 353"/>
                  <a:gd name="T57" fmla="*/ 190 h 190"/>
                  <a:gd name="T58" fmla="*/ 324 w 353"/>
                  <a:gd name="T59" fmla="*/ 178 h 190"/>
                  <a:gd name="T60" fmla="*/ 331 w 353"/>
                  <a:gd name="T61" fmla="*/ 140 h 190"/>
                  <a:gd name="T62" fmla="*/ 349 w 353"/>
                  <a:gd name="T63" fmla="*/ 129 h 190"/>
                  <a:gd name="T64" fmla="*/ 350 w 353"/>
                  <a:gd name="T65" fmla="*/ 7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190">
                    <a:moveTo>
                      <a:pt x="350" y="76"/>
                    </a:moveTo>
                    <a:cubicBezTo>
                      <a:pt x="345" y="69"/>
                      <a:pt x="328" y="42"/>
                      <a:pt x="325" y="29"/>
                    </a:cubicBezTo>
                    <a:cubicBezTo>
                      <a:pt x="322" y="15"/>
                      <a:pt x="269" y="3"/>
                      <a:pt x="255" y="2"/>
                    </a:cubicBezTo>
                    <a:cubicBezTo>
                      <a:pt x="241" y="0"/>
                      <a:pt x="237" y="7"/>
                      <a:pt x="234" y="11"/>
                    </a:cubicBezTo>
                    <a:cubicBezTo>
                      <a:pt x="230" y="16"/>
                      <a:pt x="230" y="23"/>
                      <a:pt x="226" y="19"/>
                    </a:cubicBezTo>
                    <a:cubicBezTo>
                      <a:pt x="221" y="16"/>
                      <a:pt x="220" y="7"/>
                      <a:pt x="217" y="6"/>
                    </a:cubicBezTo>
                    <a:cubicBezTo>
                      <a:pt x="219" y="24"/>
                      <a:pt x="221" y="48"/>
                      <a:pt x="219" y="50"/>
                    </a:cubicBezTo>
                    <a:cubicBezTo>
                      <a:pt x="215" y="54"/>
                      <a:pt x="117" y="63"/>
                      <a:pt x="113" y="59"/>
                    </a:cubicBezTo>
                    <a:cubicBezTo>
                      <a:pt x="109" y="56"/>
                      <a:pt x="86" y="55"/>
                      <a:pt x="81" y="55"/>
                    </a:cubicBezTo>
                    <a:cubicBezTo>
                      <a:pt x="76" y="55"/>
                      <a:pt x="81" y="40"/>
                      <a:pt x="70" y="34"/>
                    </a:cubicBezTo>
                    <a:cubicBezTo>
                      <a:pt x="59" y="29"/>
                      <a:pt x="19" y="2"/>
                      <a:pt x="14" y="1"/>
                    </a:cubicBezTo>
                    <a:cubicBezTo>
                      <a:pt x="13" y="1"/>
                      <a:pt x="12" y="1"/>
                      <a:pt x="10" y="2"/>
                    </a:cubicBezTo>
                    <a:cubicBezTo>
                      <a:pt x="13" y="17"/>
                      <a:pt x="16" y="36"/>
                      <a:pt x="16" y="42"/>
                    </a:cubicBezTo>
                    <a:cubicBezTo>
                      <a:pt x="16" y="50"/>
                      <a:pt x="8" y="60"/>
                      <a:pt x="4" y="65"/>
                    </a:cubicBezTo>
                    <a:cubicBezTo>
                      <a:pt x="0" y="71"/>
                      <a:pt x="4" y="86"/>
                      <a:pt x="9" y="99"/>
                    </a:cubicBezTo>
                    <a:cubicBezTo>
                      <a:pt x="14" y="111"/>
                      <a:pt x="70" y="130"/>
                      <a:pt x="74" y="129"/>
                    </a:cubicBezTo>
                    <a:cubicBezTo>
                      <a:pt x="78" y="128"/>
                      <a:pt x="89" y="134"/>
                      <a:pt x="91" y="136"/>
                    </a:cubicBezTo>
                    <a:cubicBezTo>
                      <a:pt x="93" y="137"/>
                      <a:pt x="92" y="140"/>
                      <a:pt x="96" y="145"/>
                    </a:cubicBezTo>
                    <a:cubicBezTo>
                      <a:pt x="100" y="150"/>
                      <a:pt x="121" y="138"/>
                      <a:pt x="125" y="132"/>
                    </a:cubicBezTo>
                    <a:cubicBezTo>
                      <a:pt x="128" y="127"/>
                      <a:pt x="145" y="124"/>
                      <a:pt x="150" y="124"/>
                    </a:cubicBezTo>
                    <a:cubicBezTo>
                      <a:pt x="155" y="124"/>
                      <a:pt x="205" y="132"/>
                      <a:pt x="206" y="140"/>
                    </a:cubicBezTo>
                    <a:cubicBezTo>
                      <a:pt x="206" y="148"/>
                      <a:pt x="203" y="157"/>
                      <a:pt x="202" y="161"/>
                    </a:cubicBezTo>
                    <a:cubicBezTo>
                      <a:pt x="202" y="166"/>
                      <a:pt x="230" y="150"/>
                      <a:pt x="237" y="150"/>
                    </a:cubicBezTo>
                    <a:cubicBezTo>
                      <a:pt x="242" y="150"/>
                      <a:pt x="243" y="157"/>
                      <a:pt x="245" y="166"/>
                    </a:cubicBezTo>
                    <a:cubicBezTo>
                      <a:pt x="247" y="166"/>
                      <a:pt x="248" y="167"/>
                      <a:pt x="249" y="167"/>
                    </a:cubicBezTo>
                    <a:cubicBezTo>
                      <a:pt x="251" y="170"/>
                      <a:pt x="253" y="173"/>
                      <a:pt x="256" y="172"/>
                    </a:cubicBezTo>
                    <a:cubicBezTo>
                      <a:pt x="260" y="170"/>
                      <a:pt x="266" y="167"/>
                      <a:pt x="272" y="170"/>
                    </a:cubicBezTo>
                    <a:cubicBezTo>
                      <a:pt x="278" y="172"/>
                      <a:pt x="291" y="180"/>
                      <a:pt x="296" y="178"/>
                    </a:cubicBezTo>
                    <a:cubicBezTo>
                      <a:pt x="300" y="177"/>
                      <a:pt x="309" y="183"/>
                      <a:pt x="318" y="190"/>
                    </a:cubicBezTo>
                    <a:cubicBezTo>
                      <a:pt x="319" y="185"/>
                      <a:pt x="321" y="182"/>
                      <a:pt x="324" y="178"/>
                    </a:cubicBezTo>
                    <a:cubicBezTo>
                      <a:pt x="327" y="172"/>
                      <a:pt x="330" y="145"/>
                      <a:pt x="331" y="140"/>
                    </a:cubicBezTo>
                    <a:cubicBezTo>
                      <a:pt x="332" y="137"/>
                      <a:pt x="343" y="131"/>
                      <a:pt x="349" y="129"/>
                    </a:cubicBezTo>
                    <a:cubicBezTo>
                      <a:pt x="351" y="110"/>
                      <a:pt x="353" y="82"/>
                      <a:pt x="350" y="76"/>
                    </a:cubicBezTo>
                    <a:close/>
                  </a:path>
                </a:pathLst>
              </a:custGeom>
              <a:solidFill>
                <a:srgbClr val="FFC000"/>
              </a:solidFill>
              <a:ln w="6350" cmpd="sng">
                <a:solidFill>
                  <a:schemeClr val="tx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95" name="Freeform 182"/>
              <p:cNvSpPr>
                <a:spLocks/>
              </p:cNvSpPr>
              <p:nvPr/>
            </p:nvSpPr>
            <p:spPr bwMode="auto">
              <a:xfrm>
                <a:off x="4111432" y="1357797"/>
                <a:ext cx="1216392" cy="1231477"/>
              </a:xfrm>
              <a:custGeom>
                <a:avLst/>
                <a:gdLst>
                  <a:gd name="T0" fmla="*/ 556 w 561"/>
                  <a:gd name="T1" fmla="*/ 441 h 620"/>
                  <a:gd name="T2" fmla="*/ 538 w 561"/>
                  <a:gd name="T3" fmla="*/ 378 h 620"/>
                  <a:gd name="T4" fmla="*/ 483 w 561"/>
                  <a:gd name="T5" fmla="*/ 322 h 620"/>
                  <a:gd name="T6" fmla="*/ 513 w 561"/>
                  <a:gd name="T7" fmla="*/ 245 h 620"/>
                  <a:gd name="T8" fmla="*/ 525 w 561"/>
                  <a:gd name="T9" fmla="*/ 198 h 620"/>
                  <a:gd name="T10" fmla="*/ 551 w 561"/>
                  <a:gd name="T11" fmla="*/ 186 h 620"/>
                  <a:gd name="T12" fmla="*/ 531 w 561"/>
                  <a:gd name="T13" fmla="*/ 144 h 620"/>
                  <a:gd name="T14" fmla="*/ 498 w 561"/>
                  <a:gd name="T15" fmla="*/ 156 h 620"/>
                  <a:gd name="T16" fmla="*/ 482 w 561"/>
                  <a:gd name="T17" fmla="*/ 176 h 620"/>
                  <a:gd name="T18" fmla="*/ 442 w 561"/>
                  <a:gd name="T19" fmla="*/ 192 h 620"/>
                  <a:gd name="T20" fmla="*/ 380 w 561"/>
                  <a:gd name="T21" fmla="*/ 190 h 620"/>
                  <a:gd name="T22" fmla="*/ 314 w 561"/>
                  <a:gd name="T23" fmla="*/ 154 h 620"/>
                  <a:gd name="T24" fmla="*/ 296 w 561"/>
                  <a:gd name="T25" fmla="*/ 113 h 620"/>
                  <a:gd name="T26" fmla="*/ 265 w 561"/>
                  <a:gd name="T27" fmla="*/ 86 h 620"/>
                  <a:gd name="T28" fmla="*/ 264 w 561"/>
                  <a:gd name="T29" fmla="*/ 29 h 620"/>
                  <a:gd name="T30" fmla="*/ 228 w 561"/>
                  <a:gd name="T31" fmla="*/ 34 h 620"/>
                  <a:gd name="T32" fmla="*/ 195 w 561"/>
                  <a:gd name="T33" fmla="*/ 43 h 620"/>
                  <a:gd name="T34" fmla="*/ 170 w 561"/>
                  <a:gd name="T35" fmla="*/ 33 h 620"/>
                  <a:gd name="T36" fmla="*/ 118 w 561"/>
                  <a:gd name="T37" fmla="*/ 34 h 620"/>
                  <a:gd name="T38" fmla="*/ 38 w 561"/>
                  <a:gd name="T39" fmla="*/ 184 h 620"/>
                  <a:gd name="T40" fmla="*/ 10 w 561"/>
                  <a:gd name="T41" fmla="*/ 271 h 620"/>
                  <a:gd name="T42" fmla="*/ 0 w 561"/>
                  <a:gd name="T43" fmla="*/ 286 h 620"/>
                  <a:gd name="T44" fmla="*/ 42 w 561"/>
                  <a:gd name="T45" fmla="*/ 278 h 620"/>
                  <a:gd name="T46" fmla="*/ 92 w 561"/>
                  <a:gd name="T47" fmla="*/ 271 h 620"/>
                  <a:gd name="T48" fmla="*/ 136 w 561"/>
                  <a:gd name="T49" fmla="*/ 288 h 620"/>
                  <a:gd name="T50" fmla="*/ 149 w 561"/>
                  <a:gd name="T51" fmla="*/ 291 h 620"/>
                  <a:gd name="T52" fmla="*/ 132 w 561"/>
                  <a:gd name="T53" fmla="*/ 366 h 620"/>
                  <a:gd name="T54" fmla="*/ 117 w 561"/>
                  <a:gd name="T55" fmla="*/ 391 h 620"/>
                  <a:gd name="T56" fmla="*/ 79 w 561"/>
                  <a:gd name="T57" fmla="*/ 384 h 620"/>
                  <a:gd name="T58" fmla="*/ 48 w 561"/>
                  <a:gd name="T59" fmla="*/ 402 h 620"/>
                  <a:gd name="T60" fmla="*/ 16 w 561"/>
                  <a:gd name="T61" fmla="*/ 480 h 620"/>
                  <a:gd name="T62" fmla="*/ 42 w 561"/>
                  <a:gd name="T63" fmla="*/ 523 h 620"/>
                  <a:gd name="T64" fmla="*/ 77 w 561"/>
                  <a:gd name="T65" fmla="*/ 512 h 620"/>
                  <a:gd name="T66" fmla="*/ 66 w 561"/>
                  <a:gd name="T67" fmla="*/ 550 h 620"/>
                  <a:gd name="T68" fmla="*/ 64 w 561"/>
                  <a:gd name="T69" fmla="*/ 580 h 620"/>
                  <a:gd name="T70" fmla="*/ 81 w 561"/>
                  <a:gd name="T71" fmla="*/ 615 h 620"/>
                  <a:gd name="T72" fmla="*/ 105 w 561"/>
                  <a:gd name="T73" fmla="*/ 611 h 620"/>
                  <a:gd name="T74" fmla="*/ 177 w 561"/>
                  <a:gd name="T75" fmla="*/ 579 h 620"/>
                  <a:gd name="T76" fmla="*/ 177 w 561"/>
                  <a:gd name="T77" fmla="*/ 571 h 620"/>
                  <a:gd name="T78" fmla="*/ 195 w 561"/>
                  <a:gd name="T79" fmla="*/ 495 h 620"/>
                  <a:gd name="T80" fmla="*/ 286 w 561"/>
                  <a:gd name="T81" fmla="*/ 486 h 620"/>
                  <a:gd name="T82" fmla="*/ 356 w 561"/>
                  <a:gd name="T83" fmla="*/ 459 h 620"/>
                  <a:gd name="T84" fmla="*/ 389 w 561"/>
                  <a:gd name="T85" fmla="*/ 497 h 620"/>
                  <a:gd name="T86" fmla="*/ 432 w 561"/>
                  <a:gd name="T87" fmla="*/ 539 h 620"/>
                  <a:gd name="T88" fmla="*/ 460 w 561"/>
                  <a:gd name="T89" fmla="*/ 537 h 620"/>
                  <a:gd name="T90" fmla="*/ 497 w 561"/>
                  <a:gd name="T91" fmla="*/ 526 h 620"/>
                  <a:gd name="T92" fmla="*/ 532 w 561"/>
                  <a:gd name="T93" fmla="*/ 495 h 620"/>
                  <a:gd name="T94" fmla="*/ 548 w 561"/>
                  <a:gd name="T95" fmla="*/ 46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1" h="620">
                    <a:moveTo>
                      <a:pt x="560" y="451"/>
                    </a:moveTo>
                    <a:cubicBezTo>
                      <a:pt x="559" y="448"/>
                      <a:pt x="561" y="447"/>
                      <a:pt x="556" y="441"/>
                    </a:cubicBezTo>
                    <a:cubicBezTo>
                      <a:pt x="550" y="434"/>
                      <a:pt x="545" y="431"/>
                      <a:pt x="547" y="423"/>
                    </a:cubicBezTo>
                    <a:cubicBezTo>
                      <a:pt x="549" y="415"/>
                      <a:pt x="546" y="386"/>
                      <a:pt x="538" y="378"/>
                    </a:cubicBezTo>
                    <a:cubicBezTo>
                      <a:pt x="530" y="370"/>
                      <a:pt x="525" y="370"/>
                      <a:pt x="520" y="363"/>
                    </a:cubicBezTo>
                    <a:cubicBezTo>
                      <a:pt x="514" y="355"/>
                      <a:pt x="495" y="328"/>
                      <a:pt x="483" y="322"/>
                    </a:cubicBezTo>
                    <a:cubicBezTo>
                      <a:pt x="471" y="317"/>
                      <a:pt x="494" y="288"/>
                      <a:pt x="497" y="280"/>
                    </a:cubicBezTo>
                    <a:cubicBezTo>
                      <a:pt x="499" y="273"/>
                      <a:pt x="499" y="248"/>
                      <a:pt x="513" y="245"/>
                    </a:cubicBezTo>
                    <a:cubicBezTo>
                      <a:pt x="514" y="245"/>
                      <a:pt x="516" y="245"/>
                      <a:pt x="517" y="244"/>
                    </a:cubicBezTo>
                    <a:cubicBezTo>
                      <a:pt x="520" y="226"/>
                      <a:pt x="525" y="202"/>
                      <a:pt x="525" y="198"/>
                    </a:cubicBezTo>
                    <a:cubicBezTo>
                      <a:pt x="525" y="194"/>
                      <a:pt x="534" y="198"/>
                      <a:pt x="541" y="193"/>
                    </a:cubicBezTo>
                    <a:cubicBezTo>
                      <a:pt x="544" y="191"/>
                      <a:pt x="547" y="189"/>
                      <a:pt x="551" y="186"/>
                    </a:cubicBezTo>
                    <a:cubicBezTo>
                      <a:pt x="549" y="171"/>
                      <a:pt x="547" y="156"/>
                      <a:pt x="547" y="152"/>
                    </a:cubicBezTo>
                    <a:cubicBezTo>
                      <a:pt x="546" y="146"/>
                      <a:pt x="534" y="147"/>
                      <a:pt x="531" y="144"/>
                    </a:cubicBezTo>
                    <a:cubicBezTo>
                      <a:pt x="531" y="144"/>
                      <a:pt x="531" y="144"/>
                      <a:pt x="531" y="144"/>
                    </a:cubicBezTo>
                    <a:cubicBezTo>
                      <a:pt x="517" y="149"/>
                      <a:pt x="501" y="156"/>
                      <a:pt x="498" y="156"/>
                    </a:cubicBezTo>
                    <a:cubicBezTo>
                      <a:pt x="493" y="156"/>
                      <a:pt x="491" y="148"/>
                      <a:pt x="489" y="149"/>
                    </a:cubicBezTo>
                    <a:cubicBezTo>
                      <a:pt x="487" y="150"/>
                      <a:pt x="484" y="173"/>
                      <a:pt x="482" y="176"/>
                    </a:cubicBezTo>
                    <a:cubicBezTo>
                      <a:pt x="480" y="179"/>
                      <a:pt x="473" y="192"/>
                      <a:pt x="467" y="192"/>
                    </a:cubicBezTo>
                    <a:cubicBezTo>
                      <a:pt x="460" y="192"/>
                      <a:pt x="446" y="190"/>
                      <a:pt x="442" y="192"/>
                    </a:cubicBezTo>
                    <a:cubicBezTo>
                      <a:pt x="438" y="195"/>
                      <a:pt x="421" y="209"/>
                      <a:pt x="414" y="207"/>
                    </a:cubicBezTo>
                    <a:cubicBezTo>
                      <a:pt x="408" y="205"/>
                      <a:pt x="388" y="197"/>
                      <a:pt x="380" y="190"/>
                    </a:cubicBezTo>
                    <a:cubicBezTo>
                      <a:pt x="371" y="184"/>
                      <a:pt x="366" y="177"/>
                      <a:pt x="354" y="172"/>
                    </a:cubicBezTo>
                    <a:cubicBezTo>
                      <a:pt x="342" y="167"/>
                      <a:pt x="314" y="159"/>
                      <a:pt x="314" y="154"/>
                    </a:cubicBezTo>
                    <a:cubicBezTo>
                      <a:pt x="314" y="150"/>
                      <a:pt x="321" y="148"/>
                      <a:pt x="314" y="142"/>
                    </a:cubicBezTo>
                    <a:cubicBezTo>
                      <a:pt x="308" y="137"/>
                      <a:pt x="296" y="125"/>
                      <a:pt x="296" y="113"/>
                    </a:cubicBezTo>
                    <a:cubicBezTo>
                      <a:pt x="296" y="100"/>
                      <a:pt x="307" y="79"/>
                      <a:pt x="298" y="79"/>
                    </a:cubicBezTo>
                    <a:cubicBezTo>
                      <a:pt x="289" y="79"/>
                      <a:pt x="268" y="92"/>
                      <a:pt x="265" y="86"/>
                    </a:cubicBezTo>
                    <a:cubicBezTo>
                      <a:pt x="262" y="80"/>
                      <a:pt x="258" y="69"/>
                      <a:pt x="260" y="63"/>
                    </a:cubicBezTo>
                    <a:cubicBezTo>
                      <a:pt x="262" y="57"/>
                      <a:pt x="267" y="42"/>
                      <a:pt x="264" y="29"/>
                    </a:cubicBezTo>
                    <a:cubicBezTo>
                      <a:pt x="262" y="21"/>
                      <a:pt x="252" y="10"/>
                      <a:pt x="247" y="0"/>
                    </a:cubicBezTo>
                    <a:cubicBezTo>
                      <a:pt x="238" y="11"/>
                      <a:pt x="229" y="29"/>
                      <a:pt x="228" y="34"/>
                    </a:cubicBezTo>
                    <a:cubicBezTo>
                      <a:pt x="227" y="42"/>
                      <a:pt x="211" y="54"/>
                      <a:pt x="206" y="56"/>
                    </a:cubicBezTo>
                    <a:cubicBezTo>
                      <a:pt x="200" y="59"/>
                      <a:pt x="196" y="46"/>
                      <a:pt x="195" y="43"/>
                    </a:cubicBezTo>
                    <a:cubicBezTo>
                      <a:pt x="193" y="41"/>
                      <a:pt x="187" y="44"/>
                      <a:pt x="182" y="45"/>
                    </a:cubicBezTo>
                    <a:cubicBezTo>
                      <a:pt x="177" y="47"/>
                      <a:pt x="173" y="35"/>
                      <a:pt x="170" y="33"/>
                    </a:cubicBezTo>
                    <a:cubicBezTo>
                      <a:pt x="167" y="30"/>
                      <a:pt x="142" y="18"/>
                      <a:pt x="136" y="14"/>
                    </a:cubicBezTo>
                    <a:cubicBezTo>
                      <a:pt x="129" y="21"/>
                      <a:pt x="122" y="31"/>
                      <a:pt x="118" y="34"/>
                    </a:cubicBezTo>
                    <a:cubicBezTo>
                      <a:pt x="112" y="39"/>
                      <a:pt x="93" y="69"/>
                      <a:pt x="90" y="77"/>
                    </a:cubicBezTo>
                    <a:cubicBezTo>
                      <a:pt x="88" y="86"/>
                      <a:pt x="43" y="171"/>
                      <a:pt x="38" y="184"/>
                    </a:cubicBezTo>
                    <a:cubicBezTo>
                      <a:pt x="32" y="197"/>
                      <a:pt x="19" y="225"/>
                      <a:pt x="16" y="236"/>
                    </a:cubicBezTo>
                    <a:cubicBezTo>
                      <a:pt x="12" y="246"/>
                      <a:pt x="11" y="263"/>
                      <a:pt x="10" y="271"/>
                    </a:cubicBezTo>
                    <a:cubicBezTo>
                      <a:pt x="10" y="280"/>
                      <a:pt x="5" y="283"/>
                      <a:pt x="1" y="286"/>
                    </a:cubicBezTo>
                    <a:cubicBezTo>
                      <a:pt x="0" y="286"/>
                      <a:pt x="0" y="286"/>
                      <a:pt x="0" y="286"/>
                    </a:cubicBezTo>
                    <a:cubicBezTo>
                      <a:pt x="15" y="293"/>
                      <a:pt x="20" y="296"/>
                      <a:pt x="24" y="294"/>
                    </a:cubicBezTo>
                    <a:cubicBezTo>
                      <a:pt x="29" y="290"/>
                      <a:pt x="40" y="282"/>
                      <a:pt x="42" y="278"/>
                    </a:cubicBezTo>
                    <a:cubicBezTo>
                      <a:pt x="43" y="273"/>
                      <a:pt x="64" y="272"/>
                      <a:pt x="69" y="269"/>
                    </a:cubicBezTo>
                    <a:cubicBezTo>
                      <a:pt x="74" y="265"/>
                      <a:pt x="88" y="273"/>
                      <a:pt x="92" y="271"/>
                    </a:cubicBezTo>
                    <a:cubicBezTo>
                      <a:pt x="97" y="269"/>
                      <a:pt x="105" y="277"/>
                      <a:pt x="113" y="283"/>
                    </a:cubicBezTo>
                    <a:cubicBezTo>
                      <a:pt x="121" y="289"/>
                      <a:pt x="129" y="291"/>
                      <a:pt x="136" y="288"/>
                    </a:cubicBezTo>
                    <a:cubicBezTo>
                      <a:pt x="141" y="287"/>
                      <a:pt x="145" y="289"/>
                      <a:pt x="149" y="291"/>
                    </a:cubicBezTo>
                    <a:cubicBezTo>
                      <a:pt x="149" y="291"/>
                      <a:pt x="149" y="291"/>
                      <a:pt x="149" y="291"/>
                    </a:cubicBezTo>
                    <a:cubicBezTo>
                      <a:pt x="145" y="299"/>
                      <a:pt x="139" y="309"/>
                      <a:pt x="136" y="315"/>
                    </a:cubicBezTo>
                    <a:cubicBezTo>
                      <a:pt x="129" y="326"/>
                      <a:pt x="132" y="351"/>
                      <a:pt x="132" y="366"/>
                    </a:cubicBezTo>
                    <a:cubicBezTo>
                      <a:pt x="131" y="375"/>
                      <a:pt x="128" y="384"/>
                      <a:pt x="125" y="392"/>
                    </a:cubicBezTo>
                    <a:cubicBezTo>
                      <a:pt x="122" y="391"/>
                      <a:pt x="121" y="391"/>
                      <a:pt x="117" y="391"/>
                    </a:cubicBezTo>
                    <a:cubicBezTo>
                      <a:pt x="112" y="391"/>
                      <a:pt x="110" y="393"/>
                      <a:pt x="105" y="389"/>
                    </a:cubicBezTo>
                    <a:cubicBezTo>
                      <a:pt x="101" y="386"/>
                      <a:pt x="89" y="384"/>
                      <a:pt x="79" y="384"/>
                    </a:cubicBezTo>
                    <a:cubicBezTo>
                      <a:pt x="70" y="384"/>
                      <a:pt x="66" y="396"/>
                      <a:pt x="61" y="397"/>
                    </a:cubicBezTo>
                    <a:cubicBezTo>
                      <a:pt x="59" y="397"/>
                      <a:pt x="54" y="399"/>
                      <a:pt x="48" y="402"/>
                    </a:cubicBezTo>
                    <a:cubicBezTo>
                      <a:pt x="49" y="407"/>
                      <a:pt x="45" y="413"/>
                      <a:pt x="40" y="422"/>
                    </a:cubicBezTo>
                    <a:cubicBezTo>
                      <a:pt x="34" y="432"/>
                      <a:pt x="20" y="468"/>
                      <a:pt x="16" y="480"/>
                    </a:cubicBezTo>
                    <a:cubicBezTo>
                      <a:pt x="12" y="491"/>
                      <a:pt x="20" y="487"/>
                      <a:pt x="25" y="497"/>
                    </a:cubicBezTo>
                    <a:cubicBezTo>
                      <a:pt x="29" y="507"/>
                      <a:pt x="39" y="519"/>
                      <a:pt x="42" y="523"/>
                    </a:cubicBezTo>
                    <a:cubicBezTo>
                      <a:pt x="46" y="527"/>
                      <a:pt x="69" y="510"/>
                      <a:pt x="73" y="510"/>
                    </a:cubicBezTo>
                    <a:cubicBezTo>
                      <a:pt x="75" y="510"/>
                      <a:pt x="76" y="511"/>
                      <a:pt x="77" y="512"/>
                    </a:cubicBezTo>
                    <a:cubicBezTo>
                      <a:pt x="79" y="517"/>
                      <a:pt x="80" y="525"/>
                      <a:pt x="78" y="533"/>
                    </a:cubicBezTo>
                    <a:cubicBezTo>
                      <a:pt x="75" y="545"/>
                      <a:pt x="68" y="546"/>
                      <a:pt x="66" y="550"/>
                    </a:cubicBezTo>
                    <a:cubicBezTo>
                      <a:pt x="65" y="554"/>
                      <a:pt x="66" y="564"/>
                      <a:pt x="68" y="572"/>
                    </a:cubicBezTo>
                    <a:cubicBezTo>
                      <a:pt x="69" y="576"/>
                      <a:pt x="67" y="578"/>
                      <a:pt x="64" y="580"/>
                    </a:cubicBezTo>
                    <a:cubicBezTo>
                      <a:pt x="65" y="581"/>
                      <a:pt x="66" y="582"/>
                      <a:pt x="66" y="583"/>
                    </a:cubicBezTo>
                    <a:cubicBezTo>
                      <a:pt x="67" y="591"/>
                      <a:pt x="75" y="614"/>
                      <a:pt x="81" y="615"/>
                    </a:cubicBezTo>
                    <a:cubicBezTo>
                      <a:pt x="83" y="615"/>
                      <a:pt x="89" y="618"/>
                      <a:pt x="96" y="620"/>
                    </a:cubicBezTo>
                    <a:cubicBezTo>
                      <a:pt x="98" y="617"/>
                      <a:pt x="101" y="613"/>
                      <a:pt x="105" y="611"/>
                    </a:cubicBezTo>
                    <a:cubicBezTo>
                      <a:pt x="116" y="605"/>
                      <a:pt x="132" y="587"/>
                      <a:pt x="145" y="587"/>
                    </a:cubicBezTo>
                    <a:cubicBezTo>
                      <a:pt x="157" y="587"/>
                      <a:pt x="173" y="586"/>
                      <a:pt x="177" y="579"/>
                    </a:cubicBezTo>
                    <a:cubicBezTo>
                      <a:pt x="178" y="577"/>
                      <a:pt x="180" y="575"/>
                      <a:pt x="182" y="572"/>
                    </a:cubicBezTo>
                    <a:cubicBezTo>
                      <a:pt x="180" y="573"/>
                      <a:pt x="178" y="573"/>
                      <a:pt x="177" y="571"/>
                    </a:cubicBezTo>
                    <a:cubicBezTo>
                      <a:pt x="173" y="566"/>
                      <a:pt x="173" y="539"/>
                      <a:pt x="178" y="532"/>
                    </a:cubicBezTo>
                    <a:cubicBezTo>
                      <a:pt x="184" y="525"/>
                      <a:pt x="190" y="503"/>
                      <a:pt x="195" y="495"/>
                    </a:cubicBezTo>
                    <a:cubicBezTo>
                      <a:pt x="199" y="486"/>
                      <a:pt x="237" y="486"/>
                      <a:pt x="248" y="487"/>
                    </a:cubicBezTo>
                    <a:cubicBezTo>
                      <a:pt x="259" y="489"/>
                      <a:pt x="277" y="494"/>
                      <a:pt x="286" y="486"/>
                    </a:cubicBezTo>
                    <a:cubicBezTo>
                      <a:pt x="296" y="478"/>
                      <a:pt x="310" y="459"/>
                      <a:pt x="321" y="458"/>
                    </a:cubicBezTo>
                    <a:cubicBezTo>
                      <a:pt x="331" y="457"/>
                      <a:pt x="355" y="455"/>
                      <a:pt x="356" y="459"/>
                    </a:cubicBezTo>
                    <a:cubicBezTo>
                      <a:pt x="358" y="463"/>
                      <a:pt x="366" y="474"/>
                      <a:pt x="371" y="476"/>
                    </a:cubicBezTo>
                    <a:cubicBezTo>
                      <a:pt x="375" y="478"/>
                      <a:pt x="387" y="491"/>
                      <a:pt x="389" y="497"/>
                    </a:cubicBezTo>
                    <a:cubicBezTo>
                      <a:pt x="391" y="502"/>
                      <a:pt x="395" y="523"/>
                      <a:pt x="401" y="535"/>
                    </a:cubicBezTo>
                    <a:cubicBezTo>
                      <a:pt x="406" y="535"/>
                      <a:pt x="429" y="543"/>
                      <a:pt x="432" y="539"/>
                    </a:cubicBezTo>
                    <a:cubicBezTo>
                      <a:pt x="434" y="536"/>
                      <a:pt x="438" y="529"/>
                      <a:pt x="444" y="530"/>
                    </a:cubicBezTo>
                    <a:cubicBezTo>
                      <a:pt x="449" y="532"/>
                      <a:pt x="453" y="541"/>
                      <a:pt x="460" y="537"/>
                    </a:cubicBezTo>
                    <a:cubicBezTo>
                      <a:pt x="467" y="533"/>
                      <a:pt x="467" y="528"/>
                      <a:pt x="475" y="528"/>
                    </a:cubicBezTo>
                    <a:cubicBezTo>
                      <a:pt x="482" y="527"/>
                      <a:pt x="494" y="533"/>
                      <a:pt x="497" y="526"/>
                    </a:cubicBezTo>
                    <a:cubicBezTo>
                      <a:pt x="499" y="520"/>
                      <a:pt x="508" y="495"/>
                      <a:pt x="513" y="495"/>
                    </a:cubicBezTo>
                    <a:cubicBezTo>
                      <a:pt x="518" y="495"/>
                      <a:pt x="523" y="501"/>
                      <a:pt x="532" y="495"/>
                    </a:cubicBezTo>
                    <a:cubicBezTo>
                      <a:pt x="538" y="491"/>
                      <a:pt x="545" y="478"/>
                      <a:pt x="549" y="473"/>
                    </a:cubicBezTo>
                    <a:cubicBezTo>
                      <a:pt x="548" y="468"/>
                      <a:pt x="547" y="463"/>
                      <a:pt x="548" y="461"/>
                    </a:cubicBezTo>
                    <a:cubicBezTo>
                      <a:pt x="550" y="457"/>
                      <a:pt x="560" y="455"/>
                      <a:pt x="560" y="451"/>
                    </a:cubicBezTo>
                    <a:close/>
                  </a:path>
                </a:pathLst>
              </a:custGeom>
              <a:solidFill>
                <a:srgbClr val="FFC000"/>
              </a:solidFill>
              <a:ln w="38100" cmpd="sng">
                <a:solidFill>
                  <a:srgbClr val="000000"/>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96" name="フリーフォーム 95"/>
              <p:cNvSpPr/>
              <p:nvPr/>
            </p:nvSpPr>
            <p:spPr bwMode="auto">
              <a:xfrm>
                <a:off x="2744378" y="909677"/>
                <a:ext cx="1813667" cy="2144119"/>
              </a:xfrm>
              <a:custGeom>
                <a:avLst/>
                <a:gdLst>
                  <a:gd name="connsiteX0" fmla="*/ 1440180 w 1440180"/>
                  <a:gd name="connsiteY0" fmla="*/ 0 h 2118360"/>
                  <a:gd name="connsiteX1" fmla="*/ 1295400 w 1440180"/>
                  <a:gd name="connsiteY1" fmla="*/ 419100 h 2118360"/>
                  <a:gd name="connsiteX2" fmla="*/ 1097280 w 1440180"/>
                  <a:gd name="connsiteY2" fmla="*/ 701040 h 2118360"/>
                  <a:gd name="connsiteX3" fmla="*/ 1013460 w 1440180"/>
                  <a:gd name="connsiteY3" fmla="*/ 1013460 h 2118360"/>
                  <a:gd name="connsiteX4" fmla="*/ 1066800 w 1440180"/>
                  <a:gd name="connsiteY4" fmla="*/ 1143000 h 2118360"/>
                  <a:gd name="connsiteX5" fmla="*/ 1089660 w 1440180"/>
                  <a:gd name="connsiteY5" fmla="*/ 1226820 h 2118360"/>
                  <a:gd name="connsiteX6" fmla="*/ 1021080 w 1440180"/>
                  <a:gd name="connsiteY6" fmla="*/ 1348740 h 2118360"/>
                  <a:gd name="connsiteX7" fmla="*/ 1097280 w 1440180"/>
                  <a:gd name="connsiteY7" fmla="*/ 1432560 h 2118360"/>
                  <a:gd name="connsiteX8" fmla="*/ 1150620 w 1440180"/>
                  <a:gd name="connsiteY8" fmla="*/ 1455420 h 2118360"/>
                  <a:gd name="connsiteX9" fmla="*/ 944880 w 1440180"/>
                  <a:gd name="connsiteY9" fmla="*/ 1600200 h 2118360"/>
                  <a:gd name="connsiteX10" fmla="*/ 624840 w 1440180"/>
                  <a:gd name="connsiteY10" fmla="*/ 1699260 h 2118360"/>
                  <a:gd name="connsiteX11" fmla="*/ 556260 w 1440180"/>
                  <a:gd name="connsiteY11" fmla="*/ 1714500 h 2118360"/>
                  <a:gd name="connsiteX12" fmla="*/ 487680 w 1440180"/>
                  <a:gd name="connsiteY12" fmla="*/ 1889760 h 2118360"/>
                  <a:gd name="connsiteX13" fmla="*/ 0 w 1440180"/>
                  <a:gd name="connsiteY13" fmla="*/ 2118360 h 2118360"/>
                  <a:gd name="connsiteX14" fmla="*/ 0 w 1440180"/>
                  <a:gd name="connsiteY14" fmla="*/ 2118360 h 2118360"/>
                  <a:gd name="connsiteX0" fmla="*/ 1440180 w 1440180"/>
                  <a:gd name="connsiteY0" fmla="*/ 0 h 2118360"/>
                  <a:gd name="connsiteX1" fmla="*/ 1295400 w 1440180"/>
                  <a:gd name="connsiteY1" fmla="*/ 419100 h 2118360"/>
                  <a:gd name="connsiteX2" fmla="*/ 1097280 w 1440180"/>
                  <a:gd name="connsiteY2" fmla="*/ 701040 h 2118360"/>
                  <a:gd name="connsiteX3" fmla="*/ 1013460 w 1440180"/>
                  <a:gd name="connsiteY3" fmla="*/ 1013460 h 2118360"/>
                  <a:gd name="connsiteX4" fmla="*/ 1066800 w 1440180"/>
                  <a:gd name="connsiteY4" fmla="*/ 1143000 h 2118360"/>
                  <a:gd name="connsiteX5" fmla="*/ 1089660 w 1440180"/>
                  <a:gd name="connsiteY5" fmla="*/ 1226820 h 2118360"/>
                  <a:gd name="connsiteX6" fmla="*/ 1021080 w 1440180"/>
                  <a:gd name="connsiteY6" fmla="*/ 1348740 h 2118360"/>
                  <a:gd name="connsiteX7" fmla="*/ 1097280 w 1440180"/>
                  <a:gd name="connsiteY7" fmla="*/ 1432560 h 2118360"/>
                  <a:gd name="connsiteX8" fmla="*/ 1150620 w 1440180"/>
                  <a:gd name="connsiteY8" fmla="*/ 1455420 h 2118360"/>
                  <a:gd name="connsiteX9" fmla="*/ 1035032 w 1440180"/>
                  <a:gd name="connsiteY9" fmla="*/ 1728989 h 2118360"/>
                  <a:gd name="connsiteX10" fmla="*/ 624840 w 1440180"/>
                  <a:gd name="connsiteY10" fmla="*/ 1699260 h 2118360"/>
                  <a:gd name="connsiteX11" fmla="*/ 556260 w 1440180"/>
                  <a:gd name="connsiteY11" fmla="*/ 1714500 h 2118360"/>
                  <a:gd name="connsiteX12" fmla="*/ 487680 w 1440180"/>
                  <a:gd name="connsiteY12" fmla="*/ 1889760 h 2118360"/>
                  <a:gd name="connsiteX13" fmla="*/ 0 w 1440180"/>
                  <a:gd name="connsiteY13" fmla="*/ 2118360 h 2118360"/>
                  <a:gd name="connsiteX14" fmla="*/ 0 w 1440180"/>
                  <a:gd name="connsiteY14" fmla="*/ 2118360 h 2118360"/>
                  <a:gd name="connsiteX0" fmla="*/ 1440180 w 1440180"/>
                  <a:gd name="connsiteY0" fmla="*/ 0 h 2118360"/>
                  <a:gd name="connsiteX1" fmla="*/ 1295400 w 1440180"/>
                  <a:gd name="connsiteY1" fmla="*/ 419100 h 2118360"/>
                  <a:gd name="connsiteX2" fmla="*/ 1097280 w 1440180"/>
                  <a:gd name="connsiteY2" fmla="*/ 701040 h 2118360"/>
                  <a:gd name="connsiteX3" fmla="*/ 1013460 w 1440180"/>
                  <a:gd name="connsiteY3" fmla="*/ 1013460 h 2118360"/>
                  <a:gd name="connsiteX4" fmla="*/ 1066800 w 1440180"/>
                  <a:gd name="connsiteY4" fmla="*/ 1143000 h 2118360"/>
                  <a:gd name="connsiteX5" fmla="*/ 1089660 w 1440180"/>
                  <a:gd name="connsiteY5" fmla="*/ 1226820 h 2118360"/>
                  <a:gd name="connsiteX6" fmla="*/ 1021080 w 1440180"/>
                  <a:gd name="connsiteY6" fmla="*/ 1348740 h 2118360"/>
                  <a:gd name="connsiteX7" fmla="*/ 1097280 w 1440180"/>
                  <a:gd name="connsiteY7" fmla="*/ 1432560 h 2118360"/>
                  <a:gd name="connsiteX8" fmla="*/ 1150620 w 1440180"/>
                  <a:gd name="connsiteY8" fmla="*/ 1455420 h 2118360"/>
                  <a:gd name="connsiteX9" fmla="*/ 1035032 w 1440180"/>
                  <a:gd name="connsiteY9" fmla="*/ 1728989 h 2118360"/>
                  <a:gd name="connsiteX10" fmla="*/ 1011206 w 1440180"/>
                  <a:gd name="connsiteY10" fmla="*/ 2034110 h 2118360"/>
                  <a:gd name="connsiteX11" fmla="*/ 556260 w 1440180"/>
                  <a:gd name="connsiteY11" fmla="*/ 1714500 h 2118360"/>
                  <a:gd name="connsiteX12" fmla="*/ 487680 w 1440180"/>
                  <a:gd name="connsiteY12" fmla="*/ 1889760 h 2118360"/>
                  <a:gd name="connsiteX13" fmla="*/ 0 w 1440180"/>
                  <a:gd name="connsiteY13" fmla="*/ 2118360 h 2118360"/>
                  <a:gd name="connsiteX14" fmla="*/ 0 w 1440180"/>
                  <a:gd name="connsiteY14" fmla="*/ 2118360 h 2118360"/>
                  <a:gd name="connsiteX0" fmla="*/ 1440180 w 1440180"/>
                  <a:gd name="connsiteY0" fmla="*/ 0 h 2118360"/>
                  <a:gd name="connsiteX1" fmla="*/ 1295400 w 1440180"/>
                  <a:gd name="connsiteY1" fmla="*/ 419100 h 2118360"/>
                  <a:gd name="connsiteX2" fmla="*/ 1097280 w 1440180"/>
                  <a:gd name="connsiteY2" fmla="*/ 701040 h 2118360"/>
                  <a:gd name="connsiteX3" fmla="*/ 1013460 w 1440180"/>
                  <a:gd name="connsiteY3" fmla="*/ 1013460 h 2118360"/>
                  <a:gd name="connsiteX4" fmla="*/ 1066800 w 1440180"/>
                  <a:gd name="connsiteY4" fmla="*/ 1143000 h 2118360"/>
                  <a:gd name="connsiteX5" fmla="*/ 1089660 w 1440180"/>
                  <a:gd name="connsiteY5" fmla="*/ 1226820 h 2118360"/>
                  <a:gd name="connsiteX6" fmla="*/ 1021080 w 1440180"/>
                  <a:gd name="connsiteY6" fmla="*/ 1348740 h 2118360"/>
                  <a:gd name="connsiteX7" fmla="*/ 1097280 w 1440180"/>
                  <a:gd name="connsiteY7" fmla="*/ 1432560 h 2118360"/>
                  <a:gd name="connsiteX8" fmla="*/ 1150620 w 1440180"/>
                  <a:gd name="connsiteY8" fmla="*/ 1455420 h 2118360"/>
                  <a:gd name="connsiteX9" fmla="*/ 1035032 w 1440180"/>
                  <a:gd name="connsiteY9" fmla="*/ 1728989 h 2118360"/>
                  <a:gd name="connsiteX10" fmla="*/ 1011206 w 1440180"/>
                  <a:gd name="connsiteY10" fmla="*/ 2034110 h 2118360"/>
                  <a:gd name="connsiteX11" fmla="*/ 736564 w 1440180"/>
                  <a:gd name="connsiteY11" fmla="*/ 1894804 h 2118360"/>
                  <a:gd name="connsiteX12" fmla="*/ 487680 w 1440180"/>
                  <a:gd name="connsiteY12" fmla="*/ 1889760 h 2118360"/>
                  <a:gd name="connsiteX13" fmla="*/ 0 w 1440180"/>
                  <a:gd name="connsiteY13" fmla="*/ 2118360 h 2118360"/>
                  <a:gd name="connsiteX14" fmla="*/ 0 w 1440180"/>
                  <a:gd name="connsiteY14" fmla="*/ 2118360 h 2118360"/>
                  <a:gd name="connsiteX0" fmla="*/ 1440180 w 1440180"/>
                  <a:gd name="connsiteY0" fmla="*/ 0 h 2118360"/>
                  <a:gd name="connsiteX1" fmla="*/ 1295400 w 1440180"/>
                  <a:gd name="connsiteY1" fmla="*/ 419100 h 2118360"/>
                  <a:gd name="connsiteX2" fmla="*/ 1097280 w 1440180"/>
                  <a:gd name="connsiteY2" fmla="*/ 701040 h 2118360"/>
                  <a:gd name="connsiteX3" fmla="*/ 1013460 w 1440180"/>
                  <a:gd name="connsiteY3" fmla="*/ 1013460 h 2118360"/>
                  <a:gd name="connsiteX4" fmla="*/ 1066800 w 1440180"/>
                  <a:gd name="connsiteY4" fmla="*/ 1143000 h 2118360"/>
                  <a:gd name="connsiteX5" fmla="*/ 1089660 w 1440180"/>
                  <a:gd name="connsiteY5" fmla="*/ 1226820 h 2118360"/>
                  <a:gd name="connsiteX6" fmla="*/ 1021080 w 1440180"/>
                  <a:gd name="connsiteY6" fmla="*/ 1348740 h 2118360"/>
                  <a:gd name="connsiteX7" fmla="*/ 1097280 w 1440180"/>
                  <a:gd name="connsiteY7" fmla="*/ 1432560 h 2118360"/>
                  <a:gd name="connsiteX8" fmla="*/ 1150620 w 1440180"/>
                  <a:gd name="connsiteY8" fmla="*/ 1455420 h 2118360"/>
                  <a:gd name="connsiteX9" fmla="*/ 1035032 w 1440180"/>
                  <a:gd name="connsiteY9" fmla="*/ 1728989 h 2118360"/>
                  <a:gd name="connsiteX10" fmla="*/ 1011206 w 1440180"/>
                  <a:gd name="connsiteY10" fmla="*/ 2034110 h 2118360"/>
                  <a:gd name="connsiteX11" fmla="*/ 736564 w 1440180"/>
                  <a:gd name="connsiteY11" fmla="*/ 1894804 h 2118360"/>
                  <a:gd name="connsiteX12" fmla="*/ 436165 w 1440180"/>
                  <a:gd name="connsiteY12" fmla="*/ 1825365 h 2118360"/>
                  <a:gd name="connsiteX13" fmla="*/ 0 w 1440180"/>
                  <a:gd name="connsiteY13" fmla="*/ 2118360 h 2118360"/>
                  <a:gd name="connsiteX14" fmla="*/ 0 w 1440180"/>
                  <a:gd name="connsiteY14" fmla="*/ 2118360 h 2118360"/>
                  <a:gd name="connsiteX0" fmla="*/ 1440180 w 1440180"/>
                  <a:gd name="connsiteY0" fmla="*/ 0 h 2208512"/>
                  <a:gd name="connsiteX1" fmla="*/ 1295400 w 1440180"/>
                  <a:gd name="connsiteY1" fmla="*/ 419100 h 2208512"/>
                  <a:gd name="connsiteX2" fmla="*/ 1097280 w 1440180"/>
                  <a:gd name="connsiteY2" fmla="*/ 701040 h 2208512"/>
                  <a:gd name="connsiteX3" fmla="*/ 1013460 w 1440180"/>
                  <a:gd name="connsiteY3" fmla="*/ 1013460 h 2208512"/>
                  <a:gd name="connsiteX4" fmla="*/ 1066800 w 1440180"/>
                  <a:gd name="connsiteY4" fmla="*/ 1143000 h 2208512"/>
                  <a:gd name="connsiteX5" fmla="*/ 1089660 w 1440180"/>
                  <a:gd name="connsiteY5" fmla="*/ 1226820 h 2208512"/>
                  <a:gd name="connsiteX6" fmla="*/ 1021080 w 1440180"/>
                  <a:gd name="connsiteY6" fmla="*/ 1348740 h 2208512"/>
                  <a:gd name="connsiteX7" fmla="*/ 1097280 w 1440180"/>
                  <a:gd name="connsiteY7" fmla="*/ 1432560 h 2208512"/>
                  <a:gd name="connsiteX8" fmla="*/ 1150620 w 1440180"/>
                  <a:gd name="connsiteY8" fmla="*/ 1455420 h 2208512"/>
                  <a:gd name="connsiteX9" fmla="*/ 1035032 w 1440180"/>
                  <a:gd name="connsiteY9" fmla="*/ 1728989 h 2208512"/>
                  <a:gd name="connsiteX10" fmla="*/ 1011206 w 1440180"/>
                  <a:gd name="connsiteY10" fmla="*/ 2034110 h 2208512"/>
                  <a:gd name="connsiteX11" fmla="*/ 736564 w 1440180"/>
                  <a:gd name="connsiteY11" fmla="*/ 1894804 h 2208512"/>
                  <a:gd name="connsiteX12" fmla="*/ 436165 w 1440180"/>
                  <a:gd name="connsiteY12" fmla="*/ 1825365 h 2208512"/>
                  <a:gd name="connsiteX13" fmla="*/ 0 w 1440180"/>
                  <a:gd name="connsiteY13" fmla="*/ 2118360 h 2208512"/>
                  <a:gd name="connsiteX14" fmla="*/ 283336 w 1440180"/>
                  <a:gd name="connsiteY14" fmla="*/ 2208512 h 2208512"/>
                  <a:gd name="connsiteX0" fmla="*/ 1440180 w 1440180"/>
                  <a:gd name="connsiteY0" fmla="*/ 0 h 2208512"/>
                  <a:gd name="connsiteX1" fmla="*/ 1295400 w 1440180"/>
                  <a:gd name="connsiteY1" fmla="*/ 419100 h 2208512"/>
                  <a:gd name="connsiteX2" fmla="*/ 1097280 w 1440180"/>
                  <a:gd name="connsiteY2" fmla="*/ 701040 h 2208512"/>
                  <a:gd name="connsiteX3" fmla="*/ 1013460 w 1440180"/>
                  <a:gd name="connsiteY3" fmla="*/ 1013460 h 2208512"/>
                  <a:gd name="connsiteX4" fmla="*/ 1066800 w 1440180"/>
                  <a:gd name="connsiteY4" fmla="*/ 1143000 h 2208512"/>
                  <a:gd name="connsiteX5" fmla="*/ 1089660 w 1440180"/>
                  <a:gd name="connsiteY5" fmla="*/ 1226820 h 2208512"/>
                  <a:gd name="connsiteX6" fmla="*/ 1021080 w 1440180"/>
                  <a:gd name="connsiteY6" fmla="*/ 1348740 h 2208512"/>
                  <a:gd name="connsiteX7" fmla="*/ 1097280 w 1440180"/>
                  <a:gd name="connsiteY7" fmla="*/ 1432560 h 2208512"/>
                  <a:gd name="connsiteX8" fmla="*/ 1150620 w 1440180"/>
                  <a:gd name="connsiteY8" fmla="*/ 1455420 h 2208512"/>
                  <a:gd name="connsiteX9" fmla="*/ 1035032 w 1440180"/>
                  <a:gd name="connsiteY9" fmla="*/ 1728989 h 2208512"/>
                  <a:gd name="connsiteX10" fmla="*/ 1011206 w 1440180"/>
                  <a:gd name="connsiteY10" fmla="*/ 2034110 h 2208512"/>
                  <a:gd name="connsiteX11" fmla="*/ 736564 w 1440180"/>
                  <a:gd name="connsiteY11" fmla="*/ 1894804 h 2208512"/>
                  <a:gd name="connsiteX12" fmla="*/ 449044 w 1440180"/>
                  <a:gd name="connsiteY12" fmla="*/ 1915517 h 2208512"/>
                  <a:gd name="connsiteX13" fmla="*/ 0 w 1440180"/>
                  <a:gd name="connsiteY13" fmla="*/ 2118360 h 2208512"/>
                  <a:gd name="connsiteX14" fmla="*/ 283336 w 1440180"/>
                  <a:gd name="connsiteY14" fmla="*/ 2208512 h 2208512"/>
                  <a:gd name="connsiteX0" fmla="*/ 1156844 w 1156844"/>
                  <a:gd name="connsiteY0" fmla="*/ 0 h 2208512"/>
                  <a:gd name="connsiteX1" fmla="*/ 1012064 w 1156844"/>
                  <a:gd name="connsiteY1" fmla="*/ 419100 h 2208512"/>
                  <a:gd name="connsiteX2" fmla="*/ 813944 w 1156844"/>
                  <a:gd name="connsiteY2" fmla="*/ 701040 h 2208512"/>
                  <a:gd name="connsiteX3" fmla="*/ 730124 w 1156844"/>
                  <a:gd name="connsiteY3" fmla="*/ 1013460 h 2208512"/>
                  <a:gd name="connsiteX4" fmla="*/ 783464 w 1156844"/>
                  <a:gd name="connsiteY4" fmla="*/ 1143000 h 2208512"/>
                  <a:gd name="connsiteX5" fmla="*/ 806324 w 1156844"/>
                  <a:gd name="connsiteY5" fmla="*/ 1226820 h 2208512"/>
                  <a:gd name="connsiteX6" fmla="*/ 737744 w 1156844"/>
                  <a:gd name="connsiteY6" fmla="*/ 1348740 h 2208512"/>
                  <a:gd name="connsiteX7" fmla="*/ 813944 w 1156844"/>
                  <a:gd name="connsiteY7" fmla="*/ 1432560 h 2208512"/>
                  <a:gd name="connsiteX8" fmla="*/ 867284 w 1156844"/>
                  <a:gd name="connsiteY8" fmla="*/ 1455420 h 2208512"/>
                  <a:gd name="connsiteX9" fmla="*/ 751696 w 1156844"/>
                  <a:gd name="connsiteY9" fmla="*/ 1728989 h 2208512"/>
                  <a:gd name="connsiteX10" fmla="*/ 727870 w 1156844"/>
                  <a:gd name="connsiteY10" fmla="*/ 2034110 h 2208512"/>
                  <a:gd name="connsiteX11" fmla="*/ 453228 w 1156844"/>
                  <a:gd name="connsiteY11" fmla="*/ 1894804 h 2208512"/>
                  <a:gd name="connsiteX12" fmla="*/ 165708 w 1156844"/>
                  <a:gd name="connsiteY12" fmla="*/ 1915517 h 2208512"/>
                  <a:gd name="connsiteX13" fmla="*/ 38635 w 1156844"/>
                  <a:gd name="connsiteY13" fmla="*/ 2118360 h 2208512"/>
                  <a:gd name="connsiteX14" fmla="*/ 0 w 1156844"/>
                  <a:gd name="connsiteY14" fmla="*/ 2208512 h 2208512"/>
                  <a:gd name="connsiteX0" fmla="*/ 1813667 w 1813667"/>
                  <a:gd name="connsiteY0" fmla="*/ 0 h 2144118"/>
                  <a:gd name="connsiteX1" fmla="*/ 1668887 w 1813667"/>
                  <a:gd name="connsiteY1" fmla="*/ 419100 h 2144118"/>
                  <a:gd name="connsiteX2" fmla="*/ 1470767 w 1813667"/>
                  <a:gd name="connsiteY2" fmla="*/ 701040 h 2144118"/>
                  <a:gd name="connsiteX3" fmla="*/ 1386947 w 1813667"/>
                  <a:gd name="connsiteY3" fmla="*/ 1013460 h 2144118"/>
                  <a:gd name="connsiteX4" fmla="*/ 1440287 w 1813667"/>
                  <a:gd name="connsiteY4" fmla="*/ 1143000 h 2144118"/>
                  <a:gd name="connsiteX5" fmla="*/ 1463147 w 1813667"/>
                  <a:gd name="connsiteY5" fmla="*/ 1226820 h 2144118"/>
                  <a:gd name="connsiteX6" fmla="*/ 1394567 w 1813667"/>
                  <a:gd name="connsiteY6" fmla="*/ 1348740 h 2144118"/>
                  <a:gd name="connsiteX7" fmla="*/ 1470767 w 1813667"/>
                  <a:gd name="connsiteY7" fmla="*/ 1432560 h 2144118"/>
                  <a:gd name="connsiteX8" fmla="*/ 1524107 w 1813667"/>
                  <a:gd name="connsiteY8" fmla="*/ 1455420 h 2144118"/>
                  <a:gd name="connsiteX9" fmla="*/ 1408519 w 1813667"/>
                  <a:gd name="connsiteY9" fmla="*/ 1728989 h 2144118"/>
                  <a:gd name="connsiteX10" fmla="*/ 1384693 w 1813667"/>
                  <a:gd name="connsiteY10" fmla="*/ 2034110 h 2144118"/>
                  <a:gd name="connsiteX11" fmla="*/ 1110051 w 1813667"/>
                  <a:gd name="connsiteY11" fmla="*/ 1894804 h 2144118"/>
                  <a:gd name="connsiteX12" fmla="*/ 822531 w 1813667"/>
                  <a:gd name="connsiteY12" fmla="*/ 1915517 h 2144118"/>
                  <a:gd name="connsiteX13" fmla="*/ 695458 w 1813667"/>
                  <a:gd name="connsiteY13" fmla="*/ 2118360 h 2144118"/>
                  <a:gd name="connsiteX14" fmla="*/ 0 w 1813667"/>
                  <a:gd name="connsiteY14" fmla="*/ 2144118 h 2144118"/>
                  <a:gd name="connsiteX0" fmla="*/ 1813667 w 1813667"/>
                  <a:gd name="connsiteY0" fmla="*/ 0 h 2144118"/>
                  <a:gd name="connsiteX1" fmla="*/ 1668887 w 1813667"/>
                  <a:gd name="connsiteY1" fmla="*/ 419100 h 2144118"/>
                  <a:gd name="connsiteX2" fmla="*/ 1470767 w 1813667"/>
                  <a:gd name="connsiteY2" fmla="*/ 701040 h 2144118"/>
                  <a:gd name="connsiteX3" fmla="*/ 1386947 w 1813667"/>
                  <a:gd name="connsiteY3" fmla="*/ 1013460 h 2144118"/>
                  <a:gd name="connsiteX4" fmla="*/ 1440287 w 1813667"/>
                  <a:gd name="connsiteY4" fmla="*/ 1143000 h 2144118"/>
                  <a:gd name="connsiteX5" fmla="*/ 1463147 w 1813667"/>
                  <a:gd name="connsiteY5" fmla="*/ 1226820 h 2144118"/>
                  <a:gd name="connsiteX6" fmla="*/ 1394567 w 1813667"/>
                  <a:gd name="connsiteY6" fmla="*/ 1348740 h 2144118"/>
                  <a:gd name="connsiteX7" fmla="*/ 1470767 w 1813667"/>
                  <a:gd name="connsiteY7" fmla="*/ 1432560 h 2144118"/>
                  <a:gd name="connsiteX8" fmla="*/ 1524107 w 1813667"/>
                  <a:gd name="connsiteY8" fmla="*/ 1455420 h 2144118"/>
                  <a:gd name="connsiteX9" fmla="*/ 1408519 w 1813667"/>
                  <a:gd name="connsiteY9" fmla="*/ 1728989 h 2144118"/>
                  <a:gd name="connsiteX10" fmla="*/ 1384693 w 1813667"/>
                  <a:gd name="connsiteY10" fmla="*/ 2034110 h 2144118"/>
                  <a:gd name="connsiteX11" fmla="*/ 1110051 w 1813667"/>
                  <a:gd name="connsiteY11" fmla="*/ 1894804 h 2144118"/>
                  <a:gd name="connsiteX12" fmla="*/ 822531 w 1813667"/>
                  <a:gd name="connsiteY12" fmla="*/ 1825365 h 2144118"/>
                  <a:gd name="connsiteX13" fmla="*/ 695458 w 1813667"/>
                  <a:gd name="connsiteY13" fmla="*/ 2118360 h 2144118"/>
                  <a:gd name="connsiteX14" fmla="*/ 0 w 1813667"/>
                  <a:gd name="connsiteY14" fmla="*/ 2144118 h 2144118"/>
                  <a:gd name="connsiteX0" fmla="*/ 1813667 w 1813667"/>
                  <a:gd name="connsiteY0" fmla="*/ 0 h 2144118"/>
                  <a:gd name="connsiteX1" fmla="*/ 1668887 w 1813667"/>
                  <a:gd name="connsiteY1" fmla="*/ 419100 h 2144118"/>
                  <a:gd name="connsiteX2" fmla="*/ 1470767 w 1813667"/>
                  <a:gd name="connsiteY2" fmla="*/ 701040 h 2144118"/>
                  <a:gd name="connsiteX3" fmla="*/ 1386947 w 1813667"/>
                  <a:gd name="connsiteY3" fmla="*/ 1013460 h 2144118"/>
                  <a:gd name="connsiteX4" fmla="*/ 1440287 w 1813667"/>
                  <a:gd name="connsiteY4" fmla="*/ 1143000 h 2144118"/>
                  <a:gd name="connsiteX5" fmla="*/ 1463147 w 1813667"/>
                  <a:gd name="connsiteY5" fmla="*/ 1226820 h 2144118"/>
                  <a:gd name="connsiteX6" fmla="*/ 1394567 w 1813667"/>
                  <a:gd name="connsiteY6" fmla="*/ 1348740 h 2144118"/>
                  <a:gd name="connsiteX7" fmla="*/ 1470767 w 1813667"/>
                  <a:gd name="connsiteY7" fmla="*/ 1432560 h 2144118"/>
                  <a:gd name="connsiteX8" fmla="*/ 1524107 w 1813667"/>
                  <a:gd name="connsiteY8" fmla="*/ 1455420 h 2144118"/>
                  <a:gd name="connsiteX9" fmla="*/ 1408519 w 1813667"/>
                  <a:gd name="connsiteY9" fmla="*/ 1728989 h 2144118"/>
                  <a:gd name="connsiteX10" fmla="*/ 1384693 w 1813667"/>
                  <a:gd name="connsiteY10" fmla="*/ 2034110 h 2144118"/>
                  <a:gd name="connsiteX11" fmla="*/ 1032778 w 1813667"/>
                  <a:gd name="connsiteY11" fmla="*/ 1894804 h 2144118"/>
                  <a:gd name="connsiteX12" fmla="*/ 822531 w 1813667"/>
                  <a:gd name="connsiteY12" fmla="*/ 1825365 h 2144118"/>
                  <a:gd name="connsiteX13" fmla="*/ 695458 w 1813667"/>
                  <a:gd name="connsiteY13" fmla="*/ 2118360 h 2144118"/>
                  <a:gd name="connsiteX14" fmla="*/ 0 w 1813667"/>
                  <a:gd name="connsiteY14" fmla="*/ 2144118 h 2144118"/>
                  <a:gd name="connsiteX0" fmla="*/ 1813667 w 1813667"/>
                  <a:gd name="connsiteY0" fmla="*/ 0 h 2144118"/>
                  <a:gd name="connsiteX1" fmla="*/ 1668887 w 1813667"/>
                  <a:gd name="connsiteY1" fmla="*/ 419100 h 2144118"/>
                  <a:gd name="connsiteX2" fmla="*/ 1470767 w 1813667"/>
                  <a:gd name="connsiteY2" fmla="*/ 701040 h 2144118"/>
                  <a:gd name="connsiteX3" fmla="*/ 1386947 w 1813667"/>
                  <a:gd name="connsiteY3" fmla="*/ 1013460 h 2144118"/>
                  <a:gd name="connsiteX4" fmla="*/ 1440287 w 1813667"/>
                  <a:gd name="connsiteY4" fmla="*/ 1143000 h 2144118"/>
                  <a:gd name="connsiteX5" fmla="*/ 1463147 w 1813667"/>
                  <a:gd name="connsiteY5" fmla="*/ 1226820 h 2144118"/>
                  <a:gd name="connsiteX6" fmla="*/ 1394567 w 1813667"/>
                  <a:gd name="connsiteY6" fmla="*/ 1348740 h 2144118"/>
                  <a:gd name="connsiteX7" fmla="*/ 1470767 w 1813667"/>
                  <a:gd name="connsiteY7" fmla="*/ 1432560 h 2144118"/>
                  <a:gd name="connsiteX8" fmla="*/ 1524107 w 1813667"/>
                  <a:gd name="connsiteY8" fmla="*/ 1455420 h 2144118"/>
                  <a:gd name="connsiteX9" fmla="*/ 1408519 w 1813667"/>
                  <a:gd name="connsiteY9" fmla="*/ 1728989 h 2144118"/>
                  <a:gd name="connsiteX10" fmla="*/ 1384693 w 1813667"/>
                  <a:gd name="connsiteY10" fmla="*/ 2034110 h 2144118"/>
                  <a:gd name="connsiteX11" fmla="*/ 1219109 w 1813667"/>
                  <a:gd name="connsiteY11" fmla="*/ 1909522 h 2144118"/>
                  <a:gd name="connsiteX12" fmla="*/ 822531 w 1813667"/>
                  <a:gd name="connsiteY12" fmla="*/ 1825365 h 2144118"/>
                  <a:gd name="connsiteX13" fmla="*/ 695458 w 1813667"/>
                  <a:gd name="connsiteY13" fmla="*/ 2118360 h 2144118"/>
                  <a:gd name="connsiteX14" fmla="*/ 0 w 1813667"/>
                  <a:gd name="connsiteY14" fmla="*/ 2144118 h 2144118"/>
                  <a:gd name="connsiteX0" fmla="*/ 1813667 w 1813667"/>
                  <a:gd name="connsiteY0" fmla="*/ 0 h 2144118"/>
                  <a:gd name="connsiteX1" fmla="*/ 1668887 w 1813667"/>
                  <a:gd name="connsiteY1" fmla="*/ 419100 h 2144118"/>
                  <a:gd name="connsiteX2" fmla="*/ 1470767 w 1813667"/>
                  <a:gd name="connsiteY2" fmla="*/ 701040 h 2144118"/>
                  <a:gd name="connsiteX3" fmla="*/ 1386947 w 1813667"/>
                  <a:gd name="connsiteY3" fmla="*/ 1013460 h 2144118"/>
                  <a:gd name="connsiteX4" fmla="*/ 1440287 w 1813667"/>
                  <a:gd name="connsiteY4" fmla="*/ 1143000 h 2144118"/>
                  <a:gd name="connsiteX5" fmla="*/ 1463147 w 1813667"/>
                  <a:gd name="connsiteY5" fmla="*/ 1226820 h 2144118"/>
                  <a:gd name="connsiteX6" fmla="*/ 1394567 w 1813667"/>
                  <a:gd name="connsiteY6" fmla="*/ 1348740 h 2144118"/>
                  <a:gd name="connsiteX7" fmla="*/ 1470767 w 1813667"/>
                  <a:gd name="connsiteY7" fmla="*/ 1432560 h 2144118"/>
                  <a:gd name="connsiteX8" fmla="*/ 1524107 w 1813667"/>
                  <a:gd name="connsiteY8" fmla="*/ 1455420 h 2144118"/>
                  <a:gd name="connsiteX9" fmla="*/ 1408519 w 1813667"/>
                  <a:gd name="connsiteY9" fmla="*/ 1728989 h 2144118"/>
                  <a:gd name="connsiteX10" fmla="*/ 1384693 w 1813667"/>
                  <a:gd name="connsiteY10" fmla="*/ 2034110 h 2144118"/>
                  <a:gd name="connsiteX11" fmla="*/ 1075777 w 1813667"/>
                  <a:gd name="connsiteY11" fmla="*/ 1909522 h 2144118"/>
                  <a:gd name="connsiteX12" fmla="*/ 822531 w 1813667"/>
                  <a:gd name="connsiteY12" fmla="*/ 1825365 h 2144118"/>
                  <a:gd name="connsiteX13" fmla="*/ 695458 w 1813667"/>
                  <a:gd name="connsiteY13" fmla="*/ 2118360 h 2144118"/>
                  <a:gd name="connsiteX14" fmla="*/ 0 w 1813667"/>
                  <a:gd name="connsiteY14" fmla="*/ 2144118 h 2144118"/>
                  <a:gd name="connsiteX0" fmla="*/ 1813667 w 1813667"/>
                  <a:gd name="connsiteY0" fmla="*/ 0 h 2144118"/>
                  <a:gd name="connsiteX1" fmla="*/ 1668887 w 1813667"/>
                  <a:gd name="connsiteY1" fmla="*/ 419100 h 2144118"/>
                  <a:gd name="connsiteX2" fmla="*/ 1470767 w 1813667"/>
                  <a:gd name="connsiteY2" fmla="*/ 701040 h 2144118"/>
                  <a:gd name="connsiteX3" fmla="*/ 1386947 w 1813667"/>
                  <a:gd name="connsiteY3" fmla="*/ 1013460 h 2144118"/>
                  <a:gd name="connsiteX4" fmla="*/ 1440287 w 1813667"/>
                  <a:gd name="connsiteY4" fmla="*/ 1143000 h 2144118"/>
                  <a:gd name="connsiteX5" fmla="*/ 1463147 w 1813667"/>
                  <a:gd name="connsiteY5" fmla="*/ 1226820 h 2144118"/>
                  <a:gd name="connsiteX6" fmla="*/ 1394567 w 1813667"/>
                  <a:gd name="connsiteY6" fmla="*/ 1348740 h 2144118"/>
                  <a:gd name="connsiteX7" fmla="*/ 1470767 w 1813667"/>
                  <a:gd name="connsiteY7" fmla="*/ 1432560 h 2144118"/>
                  <a:gd name="connsiteX8" fmla="*/ 1524107 w 1813667"/>
                  <a:gd name="connsiteY8" fmla="*/ 1455420 h 2144118"/>
                  <a:gd name="connsiteX9" fmla="*/ 1408519 w 1813667"/>
                  <a:gd name="connsiteY9" fmla="*/ 1728989 h 2144118"/>
                  <a:gd name="connsiteX10" fmla="*/ 1384693 w 1813667"/>
                  <a:gd name="connsiteY10" fmla="*/ 2034110 h 2144118"/>
                  <a:gd name="connsiteX11" fmla="*/ 1136150 w 1813667"/>
                  <a:gd name="connsiteY11" fmla="*/ 1940518 h 2144118"/>
                  <a:gd name="connsiteX12" fmla="*/ 822531 w 1813667"/>
                  <a:gd name="connsiteY12" fmla="*/ 1825365 h 2144118"/>
                  <a:gd name="connsiteX13" fmla="*/ 695458 w 1813667"/>
                  <a:gd name="connsiteY13" fmla="*/ 2118360 h 2144118"/>
                  <a:gd name="connsiteX14" fmla="*/ 0 w 1813667"/>
                  <a:gd name="connsiteY14" fmla="*/ 2144118 h 214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3667" h="2144118">
                    <a:moveTo>
                      <a:pt x="1813667" y="0"/>
                    </a:moveTo>
                    <a:cubicBezTo>
                      <a:pt x="1769852" y="151130"/>
                      <a:pt x="1726037" y="302260"/>
                      <a:pt x="1668887" y="419100"/>
                    </a:cubicBezTo>
                    <a:cubicBezTo>
                      <a:pt x="1611737" y="535940"/>
                      <a:pt x="1517757" y="601980"/>
                      <a:pt x="1470767" y="701040"/>
                    </a:cubicBezTo>
                    <a:cubicBezTo>
                      <a:pt x="1423777" y="800100"/>
                      <a:pt x="1392027" y="939800"/>
                      <a:pt x="1386947" y="1013460"/>
                    </a:cubicBezTo>
                    <a:cubicBezTo>
                      <a:pt x="1381867" y="1087120"/>
                      <a:pt x="1427587" y="1107440"/>
                      <a:pt x="1440287" y="1143000"/>
                    </a:cubicBezTo>
                    <a:cubicBezTo>
                      <a:pt x="1452987" y="1178560"/>
                      <a:pt x="1470767" y="1192530"/>
                      <a:pt x="1463147" y="1226820"/>
                    </a:cubicBezTo>
                    <a:cubicBezTo>
                      <a:pt x="1455527" y="1261110"/>
                      <a:pt x="1393297" y="1314450"/>
                      <a:pt x="1394567" y="1348740"/>
                    </a:cubicBezTo>
                    <a:cubicBezTo>
                      <a:pt x="1395837" y="1383030"/>
                      <a:pt x="1449177" y="1414780"/>
                      <a:pt x="1470767" y="1432560"/>
                    </a:cubicBezTo>
                    <a:cubicBezTo>
                      <a:pt x="1492357" y="1450340"/>
                      <a:pt x="1534482" y="1406015"/>
                      <a:pt x="1524107" y="1455420"/>
                    </a:cubicBezTo>
                    <a:cubicBezTo>
                      <a:pt x="1513732" y="1504825"/>
                      <a:pt x="1431755" y="1632541"/>
                      <a:pt x="1408519" y="1728989"/>
                    </a:cubicBezTo>
                    <a:cubicBezTo>
                      <a:pt x="1385283" y="1825437"/>
                      <a:pt x="1430088" y="1998855"/>
                      <a:pt x="1384693" y="2034110"/>
                    </a:cubicBezTo>
                    <a:cubicBezTo>
                      <a:pt x="1339298" y="2069365"/>
                      <a:pt x="1229844" y="1975309"/>
                      <a:pt x="1136150" y="1940518"/>
                    </a:cubicBezTo>
                    <a:cubicBezTo>
                      <a:pt x="1042456" y="1905727"/>
                      <a:pt x="895980" y="1795725"/>
                      <a:pt x="822531" y="1825365"/>
                    </a:cubicBezTo>
                    <a:cubicBezTo>
                      <a:pt x="749082" y="1855005"/>
                      <a:pt x="695458" y="2118360"/>
                      <a:pt x="695458" y="2118360"/>
                    </a:cubicBezTo>
                    <a:lnTo>
                      <a:pt x="0" y="2144118"/>
                    </a:lnTo>
                  </a:path>
                </a:pathLst>
              </a:custGeom>
              <a:ln w="57150">
                <a:solidFill>
                  <a:srgbClr val="0070C0"/>
                </a:solidFill>
                <a:headEnd type="none" w="med" len="med"/>
                <a:tailEnd type="none" w="med" len="med"/>
              </a:ln>
            </p:spPr>
            <p:style>
              <a:lnRef idx="1">
                <a:schemeClr val="accent5"/>
              </a:lnRef>
              <a:fillRef idx="0">
                <a:schemeClr val="accent5"/>
              </a:fillRef>
              <a:effectRef idx="0">
                <a:schemeClr val="accent5"/>
              </a:effectRef>
              <a:fontRef idx="minor">
                <a:schemeClr val="tx1"/>
              </a:fontRef>
            </p:style>
            <p:txBody>
              <a:bodyPr vert="horz" wrap="square" lIns="91440" tIns="45720" rIns="91440" bIns="45720" numCol="1" rtlCol="0" anchor="ctr" anchorCtr="0" compatLnSpc="1">
                <a:prstTxWarp prst="textNoShape">
                  <a:avLst/>
                </a:prstTxWarp>
              </a:body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97" name="フリーフォーム 96"/>
              <p:cNvSpPr/>
              <p:nvPr/>
            </p:nvSpPr>
            <p:spPr bwMode="auto">
              <a:xfrm>
                <a:off x="5124333" y="2630959"/>
                <a:ext cx="856483" cy="1895273"/>
              </a:xfrm>
              <a:custGeom>
                <a:avLst/>
                <a:gdLst>
                  <a:gd name="connsiteX0" fmla="*/ 845820 w 845820"/>
                  <a:gd name="connsiteY0" fmla="*/ 0 h 2034540"/>
                  <a:gd name="connsiteX1" fmla="*/ 548640 w 845820"/>
                  <a:gd name="connsiteY1" fmla="*/ 289560 h 2034540"/>
                  <a:gd name="connsiteX2" fmla="*/ 472440 w 845820"/>
                  <a:gd name="connsiteY2" fmla="*/ 396240 h 2034540"/>
                  <a:gd name="connsiteX3" fmla="*/ 388620 w 845820"/>
                  <a:gd name="connsiteY3" fmla="*/ 441960 h 2034540"/>
                  <a:gd name="connsiteX4" fmla="*/ 342900 w 845820"/>
                  <a:gd name="connsiteY4" fmla="*/ 518160 h 2034540"/>
                  <a:gd name="connsiteX5" fmla="*/ 335280 w 845820"/>
                  <a:gd name="connsiteY5" fmla="*/ 586740 h 2034540"/>
                  <a:gd name="connsiteX6" fmla="*/ 358140 w 845820"/>
                  <a:gd name="connsiteY6" fmla="*/ 662940 h 2034540"/>
                  <a:gd name="connsiteX7" fmla="*/ 312420 w 845820"/>
                  <a:gd name="connsiteY7" fmla="*/ 632460 h 2034540"/>
                  <a:gd name="connsiteX8" fmla="*/ 259080 w 845820"/>
                  <a:gd name="connsiteY8" fmla="*/ 655320 h 2034540"/>
                  <a:gd name="connsiteX9" fmla="*/ 228600 w 845820"/>
                  <a:gd name="connsiteY9" fmla="*/ 563880 h 2034540"/>
                  <a:gd name="connsiteX10" fmla="*/ 190500 w 845820"/>
                  <a:gd name="connsiteY10" fmla="*/ 624840 h 2034540"/>
                  <a:gd name="connsiteX11" fmla="*/ 137160 w 845820"/>
                  <a:gd name="connsiteY11" fmla="*/ 586740 h 2034540"/>
                  <a:gd name="connsiteX12" fmla="*/ 137160 w 845820"/>
                  <a:gd name="connsiteY12" fmla="*/ 624840 h 2034540"/>
                  <a:gd name="connsiteX13" fmla="*/ 121920 w 845820"/>
                  <a:gd name="connsiteY13" fmla="*/ 800100 h 2034540"/>
                  <a:gd name="connsiteX14" fmla="*/ 83820 w 845820"/>
                  <a:gd name="connsiteY14" fmla="*/ 891540 h 2034540"/>
                  <a:gd name="connsiteX15" fmla="*/ 38100 w 845820"/>
                  <a:gd name="connsiteY15" fmla="*/ 1150620 h 2034540"/>
                  <a:gd name="connsiteX16" fmla="*/ 0 w 845820"/>
                  <a:gd name="connsiteY16" fmla="*/ 1234440 h 2034540"/>
                  <a:gd name="connsiteX17" fmla="*/ 38100 w 845820"/>
                  <a:gd name="connsiteY17" fmla="*/ 1325880 h 2034540"/>
                  <a:gd name="connsiteX18" fmla="*/ 114300 w 845820"/>
                  <a:gd name="connsiteY18" fmla="*/ 1280160 h 2034540"/>
                  <a:gd name="connsiteX19" fmla="*/ 167640 w 845820"/>
                  <a:gd name="connsiteY19" fmla="*/ 1211580 h 2034540"/>
                  <a:gd name="connsiteX20" fmla="*/ 205740 w 845820"/>
                  <a:gd name="connsiteY20" fmla="*/ 1318260 h 2034540"/>
                  <a:gd name="connsiteX21" fmla="*/ 251460 w 845820"/>
                  <a:gd name="connsiteY21" fmla="*/ 1409700 h 2034540"/>
                  <a:gd name="connsiteX22" fmla="*/ 289560 w 845820"/>
                  <a:gd name="connsiteY22" fmla="*/ 1501140 h 2034540"/>
                  <a:gd name="connsiteX23" fmla="*/ 335280 w 845820"/>
                  <a:gd name="connsiteY23" fmla="*/ 1653540 h 2034540"/>
                  <a:gd name="connsiteX24" fmla="*/ 373380 w 845820"/>
                  <a:gd name="connsiteY24" fmla="*/ 1844040 h 2034540"/>
                  <a:gd name="connsiteX25" fmla="*/ 464820 w 845820"/>
                  <a:gd name="connsiteY25" fmla="*/ 2034540 h 2034540"/>
                  <a:gd name="connsiteX26" fmla="*/ 464820 w 845820"/>
                  <a:gd name="connsiteY26" fmla="*/ 2034540 h 2034540"/>
                  <a:gd name="connsiteX0" fmla="*/ 845820 w 845820"/>
                  <a:gd name="connsiteY0" fmla="*/ 0 h 2034540"/>
                  <a:gd name="connsiteX1" fmla="*/ 625914 w 845820"/>
                  <a:gd name="connsiteY1" fmla="*/ 276681 h 2034540"/>
                  <a:gd name="connsiteX2" fmla="*/ 472440 w 845820"/>
                  <a:gd name="connsiteY2" fmla="*/ 396240 h 2034540"/>
                  <a:gd name="connsiteX3" fmla="*/ 388620 w 845820"/>
                  <a:gd name="connsiteY3" fmla="*/ 441960 h 2034540"/>
                  <a:gd name="connsiteX4" fmla="*/ 342900 w 845820"/>
                  <a:gd name="connsiteY4" fmla="*/ 518160 h 2034540"/>
                  <a:gd name="connsiteX5" fmla="*/ 335280 w 845820"/>
                  <a:gd name="connsiteY5" fmla="*/ 586740 h 2034540"/>
                  <a:gd name="connsiteX6" fmla="*/ 358140 w 845820"/>
                  <a:gd name="connsiteY6" fmla="*/ 662940 h 2034540"/>
                  <a:gd name="connsiteX7" fmla="*/ 312420 w 845820"/>
                  <a:gd name="connsiteY7" fmla="*/ 632460 h 2034540"/>
                  <a:gd name="connsiteX8" fmla="*/ 259080 w 845820"/>
                  <a:gd name="connsiteY8" fmla="*/ 655320 h 2034540"/>
                  <a:gd name="connsiteX9" fmla="*/ 228600 w 845820"/>
                  <a:gd name="connsiteY9" fmla="*/ 563880 h 2034540"/>
                  <a:gd name="connsiteX10" fmla="*/ 190500 w 845820"/>
                  <a:gd name="connsiteY10" fmla="*/ 624840 h 2034540"/>
                  <a:gd name="connsiteX11" fmla="*/ 137160 w 845820"/>
                  <a:gd name="connsiteY11" fmla="*/ 586740 h 2034540"/>
                  <a:gd name="connsiteX12" fmla="*/ 137160 w 845820"/>
                  <a:gd name="connsiteY12" fmla="*/ 624840 h 2034540"/>
                  <a:gd name="connsiteX13" fmla="*/ 121920 w 845820"/>
                  <a:gd name="connsiteY13" fmla="*/ 800100 h 2034540"/>
                  <a:gd name="connsiteX14" fmla="*/ 83820 w 845820"/>
                  <a:gd name="connsiteY14" fmla="*/ 891540 h 2034540"/>
                  <a:gd name="connsiteX15" fmla="*/ 38100 w 845820"/>
                  <a:gd name="connsiteY15" fmla="*/ 1150620 h 2034540"/>
                  <a:gd name="connsiteX16" fmla="*/ 0 w 845820"/>
                  <a:gd name="connsiteY16" fmla="*/ 1234440 h 2034540"/>
                  <a:gd name="connsiteX17" fmla="*/ 38100 w 845820"/>
                  <a:gd name="connsiteY17" fmla="*/ 1325880 h 2034540"/>
                  <a:gd name="connsiteX18" fmla="*/ 114300 w 845820"/>
                  <a:gd name="connsiteY18" fmla="*/ 1280160 h 2034540"/>
                  <a:gd name="connsiteX19" fmla="*/ 167640 w 845820"/>
                  <a:gd name="connsiteY19" fmla="*/ 1211580 h 2034540"/>
                  <a:gd name="connsiteX20" fmla="*/ 205740 w 845820"/>
                  <a:gd name="connsiteY20" fmla="*/ 1318260 h 2034540"/>
                  <a:gd name="connsiteX21" fmla="*/ 251460 w 845820"/>
                  <a:gd name="connsiteY21" fmla="*/ 1409700 h 2034540"/>
                  <a:gd name="connsiteX22" fmla="*/ 289560 w 845820"/>
                  <a:gd name="connsiteY22" fmla="*/ 1501140 h 2034540"/>
                  <a:gd name="connsiteX23" fmla="*/ 335280 w 845820"/>
                  <a:gd name="connsiteY23" fmla="*/ 1653540 h 2034540"/>
                  <a:gd name="connsiteX24" fmla="*/ 373380 w 845820"/>
                  <a:gd name="connsiteY24" fmla="*/ 1844040 h 2034540"/>
                  <a:gd name="connsiteX25" fmla="*/ 464820 w 845820"/>
                  <a:gd name="connsiteY25" fmla="*/ 2034540 h 2034540"/>
                  <a:gd name="connsiteX26" fmla="*/ 464820 w 845820"/>
                  <a:gd name="connsiteY26" fmla="*/ 2034540 h 2034540"/>
                  <a:gd name="connsiteX0" fmla="*/ 1000366 w 1000366"/>
                  <a:gd name="connsiteY0" fmla="*/ 0 h 2098934"/>
                  <a:gd name="connsiteX1" fmla="*/ 625914 w 1000366"/>
                  <a:gd name="connsiteY1" fmla="*/ 341075 h 2098934"/>
                  <a:gd name="connsiteX2" fmla="*/ 472440 w 1000366"/>
                  <a:gd name="connsiteY2" fmla="*/ 460634 h 2098934"/>
                  <a:gd name="connsiteX3" fmla="*/ 388620 w 1000366"/>
                  <a:gd name="connsiteY3" fmla="*/ 506354 h 2098934"/>
                  <a:gd name="connsiteX4" fmla="*/ 342900 w 1000366"/>
                  <a:gd name="connsiteY4" fmla="*/ 582554 h 2098934"/>
                  <a:gd name="connsiteX5" fmla="*/ 335280 w 1000366"/>
                  <a:gd name="connsiteY5" fmla="*/ 651134 h 2098934"/>
                  <a:gd name="connsiteX6" fmla="*/ 358140 w 1000366"/>
                  <a:gd name="connsiteY6" fmla="*/ 727334 h 2098934"/>
                  <a:gd name="connsiteX7" fmla="*/ 312420 w 1000366"/>
                  <a:gd name="connsiteY7" fmla="*/ 696854 h 2098934"/>
                  <a:gd name="connsiteX8" fmla="*/ 259080 w 1000366"/>
                  <a:gd name="connsiteY8" fmla="*/ 719714 h 2098934"/>
                  <a:gd name="connsiteX9" fmla="*/ 228600 w 1000366"/>
                  <a:gd name="connsiteY9" fmla="*/ 628274 h 2098934"/>
                  <a:gd name="connsiteX10" fmla="*/ 190500 w 1000366"/>
                  <a:gd name="connsiteY10" fmla="*/ 689234 h 2098934"/>
                  <a:gd name="connsiteX11" fmla="*/ 137160 w 1000366"/>
                  <a:gd name="connsiteY11" fmla="*/ 651134 h 2098934"/>
                  <a:gd name="connsiteX12" fmla="*/ 137160 w 1000366"/>
                  <a:gd name="connsiteY12" fmla="*/ 689234 h 2098934"/>
                  <a:gd name="connsiteX13" fmla="*/ 121920 w 1000366"/>
                  <a:gd name="connsiteY13" fmla="*/ 864494 h 2098934"/>
                  <a:gd name="connsiteX14" fmla="*/ 83820 w 1000366"/>
                  <a:gd name="connsiteY14" fmla="*/ 955934 h 2098934"/>
                  <a:gd name="connsiteX15" fmla="*/ 38100 w 1000366"/>
                  <a:gd name="connsiteY15" fmla="*/ 1215014 h 2098934"/>
                  <a:gd name="connsiteX16" fmla="*/ 0 w 1000366"/>
                  <a:gd name="connsiteY16" fmla="*/ 1298834 h 2098934"/>
                  <a:gd name="connsiteX17" fmla="*/ 38100 w 1000366"/>
                  <a:gd name="connsiteY17" fmla="*/ 1390274 h 2098934"/>
                  <a:gd name="connsiteX18" fmla="*/ 114300 w 1000366"/>
                  <a:gd name="connsiteY18" fmla="*/ 1344554 h 2098934"/>
                  <a:gd name="connsiteX19" fmla="*/ 167640 w 1000366"/>
                  <a:gd name="connsiteY19" fmla="*/ 1275974 h 2098934"/>
                  <a:gd name="connsiteX20" fmla="*/ 205740 w 1000366"/>
                  <a:gd name="connsiteY20" fmla="*/ 1382654 h 2098934"/>
                  <a:gd name="connsiteX21" fmla="*/ 251460 w 1000366"/>
                  <a:gd name="connsiteY21" fmla="*/ 1474094 h 2098934"/>
                  <a:gd name="connsiteX22" fmla="*/ 289560 w 1000366"/>
                  <a:gd name="connsiteY22" fmla="*/ 1565534 h 2098934"/>
                  <a:gd name="connsiteX23" fmla="*/ 335280 w 1000366"/>
                  <a:gd name="connsiteY23" fmla="*/ 1717934 h 2098934"/>
                  <a:gd name="connsiteX24" fmla="*/ 373380 w 1000366"/>
                  <a:gd name="connsiteY24" fmla="*/ 1908434 h 2098934"/>
                  <a:gd name="connsiteX25" fmla="*/ 464820 w 1000366"/>
                  <a:gd name="connsiteY25" fmla="*/ 2098934 h 2098934"/>
                  <a:gd name="connsiteX26" fmla="*/ 464820 w 1000366"/>
                  <a:gd name="connsiteY26" fmla="*/ 2098934 h 2098934"/>
                  <a:gd name="connsiteX0" fmla="*/ 871577 w 871577"/>
                  <a:gd name="connsiteY0" fmla="*/ 0 h 1957266"/>
                  <a:gd name="connsiteX1" fmla="*/ 625914 w 871577"/>
                  <a:gd name="connsiteY1" fmla="*/ 199407 h 1957266"/>
                  <a:gd name="connsiteX2" fmla="*/ 472440 w 871577"/>
                  <a:gd name="connsiteY2" fmla="*/ 318966 h 1957266"/>
                  <a:gd name="connsiteX3" fmla="*/ 388620 w 871577"/>
                  <a:gd name="connsiteY3" fmla="*/ 364686 h 1957266"/>
                  <a:gd name="connsiteX4" fmla="*/ 342900 w 871577"/>
                  <a:gd name="connsiteY4" fmla="*/ 440886 h 1957266"/>
                  <a:gd name="connsiteX5" fmla="*/ 335280 w 871577"/>
                  <a:gd name="connsiteY5" fmla="*/ 509466 h 1957266"/>
                  <a:gd name="connsiteX6" fmla="*/ 358140 w 871577"/>
                  <a:gd name="connsiteY6" fmla="*/ 585666 h 1957266"/>
                  <a:gd name="connsiteX7" fmla="*/ 312420 w 871577"/>
                  <a:gd name="connsiteY7" fmla="*/ 555186 h 1957266"/>
                  <a:gd name="connsiteX8" fmla="*/ 259080 w 871577"/>
                  <a:gd name="connsiteY8" fmla="*/ 578046 h 1957266"/>
                  <a:gd name="connsiteX9" fmla="*/ 228600 w 871577"/>
                  <a:gd name="connsiteY9" fmla="*/ 486606 h 1957266"/>
                  <a:gd name="connsiteX10" fmla="*/ 190500 w 871577"/>
                  <a:gd name="connsiteY10" fmla="*/ 547566 h 1957266"/>
                  <a:gd name="connsiteX11" fmla="*/ 137160 w 871577"/>
                  <a:gd name="connsiteY11" fmla="*/ 509466 h 1957266"/>
                  <a:gd name="connsiteX12" fmla="*/ 137160 w 871577"/>
                  <a:gd name="connsiteY12" fmla="*/ 547566 h 1957266"/>
                  <a:gd name="connsiteX13" fmla="*/ 121920 w 871577"/>
                  <a:gd name="connsiteY13" fmla="*/ 722826 h 1957266"/>
                  <a:gd name="connsiteX14" fmla="*/ 83820 w 871577"/>
                  <a:gd name="connsiteY14" fmla="*/ 814266 h 1957266"/>
                  <a:gd name="connsiteX15" fmla="*/ 38100 w 871577"/>
                  <a:gd name="connsiteY15" fmla="*/ 1073346 h 1957266"/>
                  <a:gd name="connsiteX16" fmla="*/ 0 w 871577"/>
                  <a:gd name="connsiteY16" fmla="*/ 1157166 h 1957266"/>
                  <a:gd name="connsiteX17" fmla="*/ 38100 w 871577"/>
                  <a:gd name="connsiteY17" fmla="*/ 1248606 h 1957266"/>
                  <a:gd name="connsiteX18" fmla="*/ 114300 w 871577"/>
                  <a:gd name="connsiteY18" fmla="*/ 1202886 h 1957266"/>
                  <a:gd name="connsiteX19" fmla="*/ 167640 w 871577"/>
                  <a:gd name="connsiteY19" fmla="*/ 1134306 h 1957266"/>
                  <a:gd name="connsiteX20" fmla="*/ 205740 w 871577"/>
                  <a:gd name="connsiteY20" fmla="*/ 1240986 h 1957266"/>
                  <a:gd name="connsiteX21" fmla="*/ 251460 w 871577"/>
                  <a:gd name="connsiteY21" fmla="*/ 1332426 h 1957266"/>
                  <a:gd name="connsiteX22" fmla="*/ 289560 w 871577"/>
                  <a:gd name="connsiteY22" fmla="*/ 1423866 h 1957266"/>
                  <a:gd name="connsiteX23" fmla="*/ 335280 w 871577"/>
                  <a:gd name="connsiteY23" fmla="*/ 1576266 h 1957266"/>
                  <a:gd name="connsiteX24" fmla="*/ 373380 w 871577"/>
                  <a:gd name="connsiteY24" fmla="*/ 1766766 h 1957266"/>
                  <a:gd name="connsiteX25" fmla="*/ 464820 w 871577"/>
                  <a:gd name="connsiteY25" fmla="*/ 1957266 h 1957266"/>
                  <a:gd name="connsiteX26" fmla="*/ 464820 w 871577"/>
                  <a:gd name="connsiteY26" fmla="*/ 1957266 h 1957266"/>
                  <a:gd name="connsiteX0" fmla="*/ 886670 w 886670"/>
                  <a:gd name="connsiteY0" fmla="*/ 0 h 1988262"/>
                  <a:gd name="connsiteX1" fmla="*/ 625914 w 886670"/>
                  <a:gd name="connsiteY1" fmla="*/ 230403 h 1988262"/>
                  <a:gd name="connsiteX2" fmla="*/ 472440 w 886670"/>
                  <a:gd name="connsiteY2" fmla="*/ 349962 h 1988262"/>
                  <a:gd name="connsiteX3" fmla="*/ 388620 w 886670"/>
                  <a:gd name="connsiteY3" fmla="*/ 395682 h 1988262"/>
                  <a:gd name="connsiteX4" fmla="*/ 342900 w 886670"/>
                  <a:gd name="connsiteY4" fmla="*/ 471882 h 1988262"/>
                  <a:gd name="connsiteX5" fmla="*/ 335280 w 886670"/>
                  <a:gd name="connsiteY5" fmla="*/ 540462 h 1988262"/>
                  <a:gd name="connsiteX6" fmla="*/ 358140 w 886670"/>
                  <a:gd name="connsiteY6" fmla="*/ 616662 h 1988262"/>
                  <a:gd name="connsiteX7" fmla="*/ 312420 w 886670"/>
                  <a:gd name="connsiteY7" fmla="*/ 586182 h 1988262"/>
                  <a:gd name="connsiteX8" fmla="*/ 259080 w 886670"/>
                  <a:gd name="connsiteY8" fmla="*/ 609042 h 1988262"/>
                  <a:gd name="connsiteX9" fmla="*/ 228600 w 886670"/>
                  <a:gd name="connsiteY9" fmla="*/ 517602 h 1988262"/>
                  <a:gd name="connsiteX10" fmla="*/ 190500 w 886670"/>
                  <a:gd name="connsiteY10" fmla="*/ 578562 h 1988262"/>
                  <a:gd name="connsiteX11" fmla="*/ 137160 w 886670"/>
                  <a:gd name="connsiteY11" fmla="*/ 540462 h 1988262"/>
                  <a:gd name="connsiteX12" fmla="*/ 137160 w 886670"/>
                  <a:gd name="connsiteY12" fmla="*/ 578562 h 1988262"/>
                  <a:gd name="connsiteX13" fmla="*/ 121920 w 886670"/>
                  <a:gd name="connsiteY13" fmla="*/ 753822 h 1988262"/>
                  <a:gd name="connsiteX14" fmla="*/ 83820 w 886670"/>
                  <a:gd name="connsiteY14" fmla="*/ 845262 h 1988262"/>
                  <a:gd name="connsiteX15" fmla="*/ 38100 w 886670"/>
                  <a:gd name="connsiteY15" fmla="*/ 1104342 h 1988262"/>
                  <a:gd name="connsiteX16" fmla="*/ 0 w 886670"/>
                  <a:gd name="connsiteY16" fmla="*/ 1188162 h 1988262"/>
                  <a:gd name="connsiteX17" fmla="*/ 38100 w 886670"/>
                  <a:gd name="connsiteY17" fmla="*/ 1279602 h 1988262"/>
                  <a:gd name="connsiteX18" fmla="*/ 114300 w 886670"/>
                  <a:gd name="connsiteY18" fmla="*/ 1233882 h 1988262"/>
                  <a:gd name="connsiteX19" fmla="*/ 167640 w 886670"/>
                  <a:gd name="connsiteY19" fmla="*/ 1165302 h 1988262"/>
                  <a:gd name="connsiteX20" fmla="*/ 205740 w 886670"/>
                  <a:gd name="connsiteY20" fmla="*/ 1271982 h 1988262"/>
                  <a:gd name="connsiteX21" fmla="*/ 251460 w 886670"/>
                  <a:gd name="connsiteY21" fmla="*/ 1363422 h 1988262"/>
                  <a:gd name="connsiteX22" fmla="*/ 289560 w 886670"/>
                  <a:gd name="connsiteY22" fmla="*/ 1454862 h 1988262"/>
                  <a:gd name="connsiteX23" fmla="*/ 335280 w 886670"/>
                  <a:gd name="connsiteY23" fmla="*/ 1607262 h 1988262"/>
                  <a:gd name="connsiteX24" fmla="*/ 373380 w 886670"/>
                  <a:gd name="connsiteY24" fmla="*/ 1797762 h 1988262"/>
                  <a:gd name="connsiteX25" fmla="*/ 464820 w 886670"/>
                  <a:gd name="connsiteY25" fmla="*/ 1988262 h 1988262"/>
                  <a:gd name="connsiteX26" fmla="*/ 464820 w 886670"/>
                  <a:gd name="connsiteY26" fmla="*/ 1988262 h 1988262"/>
                  <a:gd name="connsiteX0" fmla="*/ 856483 w 856483"/>
                  <a:gd name="connsiteY0" fmla="*/ 0 h 1895274"/>
                  <a:gd name="connsiteX1" fmla="*/ 625914 w 856483"/>
                  <a:gd name="connsiteY1" fmla="*/ 137415 h 1895274"/>
                  <a:gd name="connsiteX2" fmla="*/ 472440 w 856483"/>
                  <a:gd name="connsiteY2" fmla="*/ 256974 h 1895274"/>
                  <a:gd name="connsiteX3" fmla="*/ 388620 w 856483"/>
                  <a:gd name="connsiteY3" fmla="*/ 302694 h 1895274"/>
                  <a:gd name="connsiteX4" fmla="*/ 342900 w 856483"/>
                  <a:gd name="connsiteY4" fmla="*/ 378894 h 1895274"/>
                  <a:gd name="connsiteX5" fmla="*/ 335280 w 856483"/>
                  <a:gd name="connsiteY5" fmla="*/ 447474 h 1895274"/>
                  <a:gd name="connsiteX6" fmla="*/ 358140 w 856483"/>
                  <a:gd name="connsiteY6" fmla="*/ 523674 h 1895274"/>
                  <a:gd name="connsiteX7" fmla="*/ 312420 w 856483"/>
                  <a:gd name="connsiteY7" fmla="*/ 493194 h 1895274"/>
                  <a:gd name="connsiteX8" fmla="*/ 259080 w 856483"/>
                  <a:gd name="connsiteY8" fmla="*/ 516054 h 1895274"/>
                  <a:gd name="connsiteX9" fmla="*/ 228600 w 856483"/>
                  <a:gd name="connsiteY9" fmla="*/ 424614 h 1895274"/>
                  <a:gd name="connsiteX10" fmla="*/ 190500 w 856483"/>
                  <a:gd name="connsiteY10" fmla="*/ 485574 h 1895274"/>
                  <a:gd name="connsiteX11" fmla="*/ 137160 w 856483"/>
                  <a:gd name="connsiteY11" fmla="*/ 447474 h 1895274"/>
                  <a:gd name="connsiteX12" fmla="*/ 137160 w 856483"/>
                  <a:gd name="connsiteY12" fmla="*/ 485574 h 1895274"/>
                  <a:gd name="connsiteX13" fmla="*/ 121920 w 856483"/>
                  <a:gd name="connsiteY13" fmla="*/ 660834 h 1895274"/>
                  <a:gd name="connsiteX14" fmla="*/ 83820 w 856483"/>
                  <a:gd name="connsiteY14" fmla="*/ 752274 h 1895274"/>
                  <a:gd name="connsiteX15" fmla="*/ 38100 w 856483"/>
                  <a:gd name="connsiteY15" fmla="*/ 1011354 h 1895274"/>
                  <a:gd name="connsiteX16" fmla="*/ 0 w 856483"/>
                  <a:gd name="connsiteY16" fmla="*/ 1095174 h 1895274"/>
                  <a:gd name="connsiteX17" fmla="*/ 38100 w 856483"/>
                  <a:gd name="connsiteY17" fmla="*/ 1186614 h 1895274"/>
                  <a:gd name="connsiteX18" fmla="*/ 114300 w 856483"/>
                  <a:gd name="connsiteY18" fmla="*/ 1140894 h 1895274"/>
                  <a:gd name="connsiteX19" fmla="*/ 167640 w 856483"/>
                  <a:gd name="connsiteY19" fmla="*/ 1072314 h 1895274"/>
                  <a:gd name="connsiteX20" fmla="*/ 205740 w 856483"/>
                  <a:gd name="connsiteY20" fmla="*/ 1178994 h 1895274"/>
                  <a:gd name="connsiteX21" fmla="*/ 251460 w 856483"/>
                  <a:gd name="connsiteY21" fmla="*/ 1270434 h 1895274"/>
                  <a:gd name="connsiteX22" fmla="*/ 289560 w 856483"/>
                  <a:gd name="connsiteY22" fmla="*/ 1361874 h 1895274"/>
                  <a:gd name="connsiteX23" fmla="*/ 335280 w 856483"/>
                  <a:gd name="connsiteY23" fmla="*/ 1514274 h 1895274"/>
                  <a:gd name="connsiteX24" fmla="*/ 373380 w 856483"/>
                  <a:gd name="connsiteY24" fmla="*/ 1704774 h 1895274"/>
                  <a:gd name="connsiteX25" fmla="*/ 464820 w 856483"/>
                  <a:gd name="connsiteY25" fmla="*/ 1895274 h 1895274"/>
                  <a:gd name="connsiteX26" fmla="*/ 464820 w 856483"/>
                  <a:gd name="connsiteY26" fmla="*/ 1895274 h 189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56483" h="1895274">
                    <a:moveTo>
                      <a:pt x="856483" y="0"/>
                    </a:moveTo>
                    <a:cubicBezTo>
                      <a:pt x="739008" y="111760"/>
                      <a:pt x="689921" y="94586"/>
                      <a:pt x="625914" y="137415"/>
                    </a:cubicBezTo>
                    <a:cubicBezTo>
                      <a:pt x="561907" y="180244"/>
                      <a:pt x="511989" y="229428"/>
                      <a:pt x="472440" y="256974"/>
                    </a:cubicBezTo>
                    <a:cubicBezTo>
                      <a:pt x="432891" y="284520"/>
                      <a:pt x="410210" y="282374"/>
                      <a:pt x="388620" y="302694"/>
                    </a:cubicBezTo>
                    <a:cubicBezTo>
                      <a:pt x="367030" y="323014"/>
                      <a:pt x="351790" y="354764"/>
                      <a:pt x="342900" y="378894"/>
                    </a:cubicBezTo>
                    <a:cubicBezTo>
                      <a:pt x="334010" y="403024"/>
                      <a:pt x="332740" y="423344"/>
                      <a:pt x="335280" y="447474"/>
                    </a:cubicBezTo>
                    <a:cubicBezTo>
                      <a:pt x="337820" y="471604"/>
                      <a:pt x="361950" y="516054"/>
                      <a:pt x="358140" y="523674"/>
                    </a:cubicBezTo>
                    <a:cubicBezTo>
                      <a:pt x="354330" y="531294"/>
                      <a:pt x="328930" y="494464"/>
                      <a:pt x="312420" y="493194"/>
                    </a:cubicBezTo>
                    <a:cubicBezTo>
                      <a:pt x="295910" y="491924"/>
                      <a:pt x="273050" y="527484"/>
                      <a:pt x="259080" y="516054"/>
                    </a:cubicBezTo>
                    <a:cubicBezTo>
                      <a:pt x="245110" y="504624"/>
                      <a:pt x="240030" y="429694"/>
                      <a:pt x="228600" y="424614"/>
                    </a:cubicBezTo>
                    <a:cubicBezTo>
                      <a:pt x="217170" y="419534"/>
                      <a:pt x="205740" y="481764"/>
                      <a:pt x="190500" y="485574"/>
                    </a:cubicBezTo>
                    <a:cubicBezTo>
                      <a:pt x="175260" y="489384"/>
                      <a:pt x="146050" y="447474"/>
                      <a:pt x="137160" y="447474"/>
                    </a:cubicBezTo>
                    <a:cubicBezTo>
                      <a:pt x="128270" y="447474"/>
                      <a:pt x="139700" y="450014"/>
                      <a:pt x="137160" y="485574"/>
                    </a:cubicBezTo>
                    <a:cubicBezTo>
                      <a:pt x="134620" y="521134"/>
                      <a:pt x="130810" y="616384"/>
                      <a:pt x="121920" y="660834"/>
                    </a:cubicBezTo>
                    <a:cubicBezTo>
                      <a:pt x="113030" y="705284"/>
                      <a:pt x="97790" y="693854"/>
                      <a:pt x="83820" y="752274"/>
                    </a:cubicBezTo>
                    <a:cubicBezTo>
                      <a:pt x="69850" y="810694"/>
                      <a:pt x="52070" y="954204"/>
                      <a:pt x="38100" y="1011354"/>
                    </a:cubicBezTo>
                    <a:cubicBezTo>
                      <a:pt x="24130" y="1068504"/>
                      <a:pt x="0" y="1065964"/>
                      <a:pt x="0" y="1095174"/>
                    </a:cubicBezTo>
                    <a:cubicBezTo>
                      <a:pt x="0" y="1124384"/>
                      <a:pt x="19050" y="1178994"/>
                      <a:pt x="38100" y="1186614"/>
                    </a:cubicBezTo>
                    <a:cubicBezTo>
                      <a:pt x="57150" y="1194234"/>
                      <a:pt x="92710" y="1159944"/>
                      <a:pt x="114300" y="1140894"/>
                    </a:cubicBezTo>
                    <a:cubicBezTo>
                      <a:pt x="135890" y="1121844"/>
                      <a:pt x="152400" y="1065964"/>
                      <a:pt x="167640" y="1072314"/>
                    </a:cubicBezTo>
                    <a:cubicBezTo>
                      <a:pt x="182880" y="1078664"/>
                      <a:pt x="191770" y="1145974"/>
                      <a:pt x="205740" y="1178994"/>
                    </a:cubicBezTo>
                    <a:cubicBezTo>
                      <a:pt x="219710" y="1212014"/>
                      <a:pt x="237490" y="1239954"/>
                      <a:pt x="251460" y="1270434"/>
                    </a:cubicBezTo>
                    <a:cubicBezTo>
                      <a:pt x="265430" y="1300914"/>
                      <a:pt x="275590" y="1321234"/>
                      <a:pt x="289560" y="1361874"/>
                    </a:cubicBezTo>
                    <a:cubicBezTo>
                      <a:pt x="303530" y="1402514"/>
                      <a:pt x="321310" y="1457124"/>
                      <a:pt x="335280" y="1514274"/>
                    </a:cubicBezTo>
                    <a:cubicBezTo>
                      <a:pt x="349250" y="1571424"/>
                      <a:pt x="351790" y="1641274"/>
                      <a:pt x="373380" y="1704774"/>
                    </a:cubicBezTo>
                    <a:cubicBezTo>
                      <a:pt x="394970" y="1768274"/>
                      <a:pt x="464820" y="1895274"/>
                      <a:pt x="464820" y="1895274"/>
                    </a:cubicBezTo>
                    <a:lnTo>
                      <a:pt x="464820" y="1895274"/>
                    </a:lnTo>
                  </a:path>
                </a:pathLst>
              </a:custGeom>
              <a:ln w="57150">
                <a:solidFill>
                  <a:srgbClr val="0070C0"/>
                </a:solidFill>
                <a:headEnd type="none" w="med" len="med"/>
                <a:tailEnd type="none" w="med" len="med"/>
              </a:ln>
            </p:spPr>
            <p:style>
              <a:lnRef idx="1">
                <a:schemeClr val="accent5"/>
              </a:lnRef>
              <a:fillRef idx="0">
                <a:schemeClr val="accent5"/>
              </a:fillRef>
              <a:effectRef idx="0">
                <a:schemeClr val="accent5"/>
              </a:effectRef>
              <a:fontRef idx="minor">
                <a:schemeClr val="tx1"/>
              </a:fontRef>
            </p:style>
            <p:txBody>
              <a:bodyPr vert="horz" wrap="square" lIns="91440" tIns="45720" rIns="91440" bIns="45720" numCol="1" rtlCol="0" anchor="ctr" anchorCtr="0" compatLnSpc="1">
                <a:prstTxWarp prst="textNoShape">
                  <a:avLst/>
                </a:prstTxWarp>
              </a:body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98" name="フリーフォーム 97"/>
              <p:cNvSpPr/>
              <p:nvPr/>
            </p:nvSpPr>
            <p:spPr bwMode="auto">
              <a:xfrm>
                <a:off x="4201010" y="2464074"/>
                <a:ext cx="575635" cy="1062965"/>
              </a:xfrm>
              <a:custGeom>
                <a:avLst/>
                <a:gdLst>
                  <a:gd name="connsiteX0" fmla="*/ 0 w 475612"/>
                  <a:gd name="connsiteY0" fmla="*/ 24203 h 1024328"/>
                  <a:gd name="connsiteX1" fmla="*/ 80963 w 475612"/>
                  <a:gd name="connsiteY1" fmla="*/ 105165 h 1024328"/>
                  <a:gd name="connsiteX2" fmla="*/ 138113 w 475612"/>
                  <a:gd name="connsiteY2" fmla="*/ 71828 h 1024328"/>
                  <a:gd name="connsiteX3" fmla="*/ 290513 w 475612"/>
                  <a:gd name="connsiteY3" fmla="*/ 390 h 1024328"/>
                  <a:gd name="connsiteX4" fmla="*/ 366713 w 475612"/>
                  <a:gd name="connsiteY4" fmla="*/ 48015 h 1024328"/>
                  <a:gd name="connsiteX5" fmla="*/ 447675 w 475612"/>
                  <a:gd name="connsiteY5" fmla="*/ 148028 h 1024328"/>
                  <a:gd name="connsiteX6" fmla="*/ 452438 w 475612"/>
                  <a:gd name="connsiteY6" fmla="*/ 319478 h 1024328"/>
                  <a:gd name="connsiteX7" fmla="*/ 390525 w 475612"/>
                  <a:gd name="connsiteY7" fmla="*/ 295665 h 1024328"/>
                  <a:gd name="connsiteX8" fmla="*/ 314325 w 475612"/>
                  <a:gd name="connsiteY8" fmla="*/ 338528 h 1024328"/>
                  <a:gd name="connsiteX9" fmla="*/ 347663 w 475612"/>
                  <a:gd name="connsiteY9" fmla="*/ 424253 h 1024328"/>
                  <a:gd name="connsiteX10" fmla="*/ 314325 w 475612"/>
                  <a:gd name="connsiteY10" fmla="*/ 524265 h 1024328"/>
                  <a:gd name="connsiteX11" fmla="*/ 328613 w 475612"/>
                  <a:gd name="connsiteY11" fmla="*/ 681428 h 1024328"/>
                  <a:gd name="connsiteX12" fmla="*/ 371475 w 475612"/>
                  <a:gd name="connsiteY12" fmla="*/ 781440 h 1024328"/>
                  <a:gd name="connsiteX13" fmla="*/ 428625 w 475612"/>
                  <a:gd name="connsiteY13" fmla="*/ 881453 h 1024328"/>
                  <a:gd name="connsiteX14" fmla="*/ 471488 w 475612"/>
                  <a:gd name="connsiteY14" fmla="*/ 905265 h 1024328"/>
                  <a:gd name="connsiteX15" fmla="*/ 471488 w 475612"/>
                  <a:gd name="connsiteY15" fmla="*/ 1024328 h 1024328"/>
                  <a:gd name="connsiteX0" fmla="*/ 0 w 472300"/>
                  <a:gd name="connsiteY0" fmla="*/ 24203 h 909199"/>
                  <a:gd name="connsiteX1" fmla="*/ 80963 w 472300"/>
                  <a:gd name="connsiteY1" fmla="*/ 105165 h 909199"/>
                  <a:gd name="connsiteX2" fmla="*/ 138113 w 472300"/>
                  <a:gd name="connsiteY2" fmla="*/ 71828 h 909199"/>
                  <a:gd name="connsiteX3" fmla="*/ 290513 w 472300"/>
                  <a:gd name="connsiteY3" fmla="*/ 390 h 909199"/>
                  <a:gd name="connsiteX4" fmla="*/ 366713 w 472300"/>
                  <a:gd name="connsiteY4" fmla="*/ 48015 h 909199"/>
                  <a:gd name="connsiteX5" fmla="*/ 447675 w 472300"/>
                  <a:gd name="connsiteY5" fmla="*/ 148028 h 909199"/>
                  <a:gd name="connsiteX6" fmla="*/ 452438 w 472300"/>
                  <a:gd name="connsiteY6" fmla="*/ 319478 h 909199"/>
                  <a:gd name="connsiteX7" fmla="*/ 390525 w 472300"/>
                  <a:gd name="connsiteY7" fmla="*/ 295665 h 909199"/>
                  <a:gd name="connsiteX8" fmla="*/ 314325 w 472300"/>
                  <a:gd name="connsiteY8" fmla="*/ 338528 h 909199"/>
                  <a:gd name="connsiteX9" fmla="*/ 347663 w 472300"/>
                  <a:gd name="connsiteY9" fmla="*/ 424253 h 909199"/>
                  <a:gd name="connsiteX10" fmla="*/ 314325 w 472300"/>
                  <a:gd name="connsiteY10" fmla="*/ 524265 h 909199"/>
                  <a:gd name="connsiteX11" fmla="*/ 328613 w 472300"/>
                  <a:gd name="connsiteY11" fmla="*/ 681428 h 909199"/>
                  <a:gd name="connsiteX12" fmla="*/ 371475 w 472300"/>
                  <a:gd name="connsiteY12" fmla="*/ 781440 h 909199"/>
                  <a:gd name="connsiteX13" fmla="*/ 428625 w 472300"/>
                  <a:gd name="connsiteY13" fmla="*/ 881453 h 909199"/>
                  <a:gd name="connsiteX14" fmla="*/ 471488 w 472300"/>
                  <a:gd name="connsiteY14" fmla="*/ 905265 h 909199"/>
                  <a:gd name="connsiteX15" fmla="*/ 432851 w 472300"/>
                  <a:gd name="connsiteY15" fmla="*/ 882661 h 909199"/>
                  <a:gd name="connsiteX0" fmla="*/ 0 w 472604"/>
                  <a:gd name="connsiteY0" fmla="*/ 24203 h 1062965"/>
                  <a:gd name="connsiteX1" fmla="*/ 80963 w 472604"/>
                  <a:gd name="connsiteY1" fmla="*/ 105165 h 1062965"/>
                  <a:gd name="connsiteX2" fmla="*/ 138113 w 472604"/>
                  <a:gd name="connsiteY2" fmla="*/ 71828 h 1062965"/>
                  <a:gd name="connsiteX3" fmla="*/ 290513 w 472604"/>
                  <a:gd name="connsiteY3" fmla="*/ 390 h 1062965"/>
                  <a:gd name="connsiteX4" fmla="*/ 366713 w 472604"/>
                  <a:gd name="connsiteY4" fmla="*/ 48015 h 1062965"/>
                  <a:gd name="connsiteX5" fmla="*/ 447675 w 472604"/>
                  <a:gd name="connsiteY5" fmla="*/ 148028 h 1062965"/>
                  <a:gd name="connsiteX6" fmla="*/ 452438 w 472604"/>
                  <a:gd name="connsiteY6" fmla="*/ 319478 h 1062965"/>
                  <a:gd name="connsiteX7" fmla="*/ 390525 w 472604"/>
                  <a:gd name="connsiteY7" fmla="*/ 295665 h 1062965"/>
                  <a:gd name="connsiteX8" fmla="*/ 314325 w 472604"/>
                  <a:gd name="connsiteY8" fmla="*/ 338528 h 1062965"/>
                  <a:gd name="connsiteX9" fmla="*/ 347663 w 472604"/>
                  <a:gd name="connsiteY9" fmla="*/ 424253 h 1062965"/>
                  <a:gd name="connsiteX10" fmla="*/ 314325 w 472604"/>
                  <a:gd name="connsiteY10" fmla="*/ 524265 h 1062965"/>
                  <a:gd name="connsiteX11" fmla="*/ 328613 w 472604"/>
                  <a:gd name="connsiteY11" fmla="*/ 681428 h 1062965"/>
                  <a:gd name="connsiteX12" fmla="*/ 371475 w 472604"/>
                  <a:gd name="connsiteY12" fmla="*/ 781440 h 1062965"/>
                  <a:gd name="connsiteX13" fmla="*/ 428625 w 472604"/>
                  <a:gd name="connsiteY13" fmla="*/ 881453 h 1062965"/>
                  <a:gd name="connsiteX14" fmla="*/ 471488 w 472604"/>
                  <a:gd name="connsiteY14" fmla="*/ 905265 h 1062965"/>
                  <a:gd name="connsiteX15" fmla="*/ 445730 w 472604"/>
                  <a:gd name="connsiteY15" fmla="*/ 1062965 h 1062965"/>
                  <a:gd name="connsiteX0" fmla="*/ 0 w 472604"/>
                  <a:gd name="connsiteY0" fmla="*/ 24203 h 1062965"/>
                  <a:gd name="connsiteX1" fmla="*/ 80963 w 472604"/>
                  <a:gd name="connsiteY1" fmla="*/ 105165 h 1062965"/>
                  <a:gd name="connsiteX2" fmla="*/ 138113 w 472604"/>
                  <a:gd name="connsiteY2" fmla="*/ 71828 h 1062965"/>
                  <a:gd name="connsiteX3" fmla="*/ 290513 w 472604"/>
                  <a:gd name="connsiteY3" fmla="*/ 390 h 1062965"/>
                  <a:gd name="connsiteX4" fmla="*/ 366713 w 472604"/>
                  <a:gd name="connsiteY4" fmla="*/ 48015 h 1062965"/>
                  <a:gd name="connsiteX5" fmla="*/ 447675 w 472604"/>
                  <a:gd name="connsiteY5" fmla="*/ 148028 h 1062965"/>
                  <a:gd name="connsiteX6" fmla="*/ 452438 w 472604"/>
                  <a:gd name="connsiteY6" fmla="*/ 319478 h 1062965"/>
                  <a:gd name="connsiteX7" fmla="*/ 390525 w 472604"/>
                  <a:gd name="connsiteY7" fmla="*/ 295665 h 1062965"/>
                  <a:gd name="connsiteX8" fmla="*/ 314325 w 472604"/>
                  <a:gd name="connsiteY8" fmla="*/ 338528 h 1062965"/>
                  <a:gd name="connsiteX9" fmla="*/ 347663 w 472604"/>
                  <a:gd name="connsiteY9" fmla="*/ 424253 h 1062965"/>
                  <a:gd name="connsiteX10" fmla="*/ 314325 w 472604"/>
                  <a:gd name="connsiteY10" fmla="*/ 524265 h 1062965"/>
                  <a:gd name="connsiteX11" fmla="*/ 328613 w 472604"/>
                  <a:gd name="connsiteY11" fmla="*/ 681428 h 1062965"/>
                  <a:gd name="connsiteX12" fmla="*/ 345717 w 472604"/>
                  <a:gd name="connsiteY12" fmla="*/ 781440 h 1062965"/>
                  <a:gd name="connsiteX13" fmla="*/ 428625 w 472604"/>
                  <a:gd name="connsiteY13" fmla="*/ 881453 h 1062965"/>
                  <a:gd name="connsiteX14" fmla="*/ 471488 w 472604"/>
                  <a:gd name="connsiteY14" fmla="*/ 905265 h 1062965"/>
                  <a:gd name="connsiteX15" fmla="*/ 445730 w 472604"/>
                  <a:gd name="connsiteY15" fmla="*/ 1062965 h 1062965"/>
                  <a:gd name="connsiteX0" fmla="*/ 0 w 472604"/>
                  <a:gd name="connsiteY0" fmla="*/ 24203 h 1062965"/>
                  <a:gd name="connsiteX1" fmla="*/ 80963 w 472604"/>
                  <a:gd name="connsiteY1" fmla="*/ 105165 h 1062965"/>
                  <a:gd name="connsiteX2" fmla="*/ 138113 w 472604"/>
                  <a:gd name="connsiteY2" fmla="*/ 71828 h 1062965"/>
                  <a:gd name="connsiteX3" fmla="*/ 290513 w 472604"/>
                  <a:gd name="connsiteY3" fmla="*/ 390 h 1062965"/>
                  <a:gd name="connsiteX4" fmla="*/ 366713 w 472604"/>
                  <a:gd name="connsiteY4" fmla="*/ 48015 h 1062965"/>
                  <a:gd name="connsiteX5" fmla="*/ 447675 w 472604"/>
                  <a:gd name="connsiteY5" fmla="*/ 148028 h 1062965"/>
                  <a:gd name="connsiteX6" fmla="*/ 452438 w 472604"/>
                  <a:gd name="connsiteY6" fmla="*/ 319478 h 1062965"/>
                  <a:gd name="connsiteX7" fmla="*/ 390525 w 472604"/>
                  <a:gd name="connsiteY7" fmla="*/ 295665 h 1062965"/>
                  <a:gd name="connsiteX8" fmla="*/ 314325 w 472604"/>
                  <a:gd name="connsiteY8" fmla="*/ 338528 h 1062965"/>
                  <a:gd name="connsiteX9" fmla="*/ 347663 w 472604"/>
                  <a:gd name="connsiteY9" fmla="*/ 424253 h 1062965"/>
                  <a:gd name="connsiteX10" fmla="*/ 314325 w 472604"/>
                  <a:gd name="connsiteY10" fmla="*/ 524265 h 1062965"/>
                  <a:gd name="connsiteX11" fmla="*/ 302855 w 472604"/>
                  <a:gd name="connsiteY11" fmla="*/ 668549 h 1062965"/>
                  <a:gd name="connsiteX12" fmla="*/ 345717 w 472604"/>
                  <a:gd name="connsiteY12" fmla="*/ 781440 h 1062965"/>
                  <a:gd name="connsiteX13" fmla="*/ 428625 w 472604"/>
                  <a:gd name="connsiteY13" fmla="*/ 881453 h 1062965"/>
                  <a:gd name="connsiteX14" fmla="*/ 471488 w 472604"/>
                  <a:gd name="connsiteY14" fmla="*/ 905265 h 1062965"/>
                  <a:gd name="connsiteX15" fmla="*/ 445730 w 472604"/>
                  <a:gd name="connsiteY15" fmla="*/ 1062965 h 1062965"/>
                  <a:gd name="connsiteX0" fmla="*/ 0 w 575635"/>
                  <a:gd name="connsiteY0" fmla="*/ 24203 h 1062965"/>
                  <a:gd name="connsiteX1" fmla="*/ 183994 w 575635"/>
                  <a:gd name="connsiteY1" fmla="*/ 105165 h 1062965"/>
                  <a:gd name="connsiteX2" fmla="*/ 241144 w 575635"/>
                  <a:gd name="connsiteY2" fmla="*/ 71828 h 1062965"/>
                  <a:gd name="connsiteX3" fmla="*/ 393544 w 575635"/>
                  <a:gd name="connsiteY3" fmla="*/ 390 h 1062965"/>
                  <a:gd name="connsiteX4" fmla="*/ 469744 w 575635"/>
                  <a:gd name="connsiteY4" fmla="*/ 48015 h 1062965"/>
                  <a:gd name="connsiteX5" fmla="*/ 550706 w 575635"/>
                  <a:gd name="connsiteY5" fmla="*/ 148028 h 1062965"/>
                  <a:gd name="connsiteX6" fmla="*/ 555469 w 575635"/>
                  <a:gd name="connsiteY6" fmla="*/ 319478 h 1062965"/>
                  <a:gd name="connsiteX7" fmla="*/ 493556 w 575635"/>
                  <a:gd name="connsiteY7" fmla="*/ 295665 h 1062965"/>
                  <a:gd name="connsiteX8" fmla="*/ 417356 w 575635"/>
                  <a:gd name="connsiteY8" fmla="*/ 338528 h 1062965"/>
                  <a:gd name="connsiteX9" fmla="*/ 450694 w 575635"/>
                  <a:gd name="connsiteY9" fmla="*/ 424253 h 1062965"/>
                  <a:gd name="connsiteX10" fmla="*/ 417356 w 575635"/>
                  <a:gd name="connsiteY10" fmla="*/ 524265 h 1062965"/>
                  <a:gd name="connsiteX11" fmla="*/ 405886 w 575635"/>
                  <a:gd name="connsiteY11" fmla="*/ 668549 h 1062965"/>
                  <a:gd name="connsiteX12" fmla="*/ 448748 w 575635"/>
                  <a:gd name="connsiteY12" fmla="*/ 781440 h 1062965"/>
                  <a:gd name="connsiteX13" fmla="*/ 531656 w 575635"/>
                  <a:gd name="connsiteY13" fmla="*/ 881453 h 1062965"/>
                  <a:gd name="connsiteX14" fmla="*/ 574519 w 575635"/>
                  <a:gd name="connsiteY14" fmla="*/ 905265 h 1062965"/>
                  <a:gd name="connsiteX15" fmla="*/ 548761 w 575635"/>
                  <a:gd name="connsiteY15" fmla="*/ 1062965 h 106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635" h="1062965">
                    <a:moveTo>
                      <a:pt x="0" y="24203"/>
                    </a:moveTo>
                    <a:cubicBezTo>
                      <a:pt x="28972" y="60715"/>
                      <a:pt x="143803" y="97228"/>
                      <a:pt x="183994" y="105165"/>
                    </a:cubicBezTo>
                    <a:cubicBezTo>
                      <a:pt x="224185" y="113102"/>
                      <a:pt x="206219" y="89291"/>
                      <a:pt x="241144" y="71828"/>
                    </a:cubicBezTo>
                    <a:cubicBezTo>
                      <a:pt x="276069" y="54366"/>
                      <a:pt x="355444" y="4359"/>
                      <a:pt x="393544" y="390"/>
                    </a:cubicBezTo>
                    <a:cubicBezTo>
                      <a:pt x="431644" y="-3579"/>
                      <a:pt x="443550" y="23409"/>
                      <a:pt x="469744" y="48015"/>
                    </a:cubicBezTo>
                    <a:cubicBezTo>
                      <a:pt x="495938" y="72621"/>
                      <a:pt x="536419" y="102784"/>
                      <a:pt x="550706" y="148028"/>
                    </a:cubicBezTo>
                    <a:cubicBezTo>
                      <a:pt x="564993" y="193272"/>
                      <a:pt x="564994" y="294872"/>
                      <a:pt x="555469" y="319478"/>
                    </a:cubicBezTo>
                    <a:cubicBezTo>
                      <a:pt x="545944" y="344084"/>
                      <a:pt x="516575" y="292490"/>
                      <a:pt x="493556" y="295665"/>
                    </a:cubicBezTo>
                    <a:cubicBezTo>
                      <a:pt x="470537" y="298840"/>
                      <a:pt x="424500" y="317097"/>
                      <a:pt x="417356" y="338528"/>
                    </a:cubicBezTo>
                    <a:cubicBezTo>
                      <a:pt x="410212" y="359959"/>
                      <a:pt x="450694" y="393297"/>
                      <a:pt x="450694" y="424253"/>
                    </a:cubicBezTo>
                    <a:cubicBezTo>
                      <a:pt x="450694" y="455209"/>
                      <a:pt x="424824" y="483549"/>
                      <a:pt x="417356" y="524265"/>
                    </a:cubicBezTo>
                    <a:cubicBezTo>
                      <a:pt x="409888" y="564981"/>
                      <a:pt x="400654" y="625686"/>
                      <a:pt x="405886" y="668549"/>
                    </a:cubicBezTo>
                    <a:cubicBezTo>
                      <a:pt x="411118" y="711412"/>
                      <a:pt x="427786" y="745956"/>
                      <a:pt x="448748" y="781440"/>
                    </a:cubicBezTo>
                    <a:cubicBezTo>
                      <a:pt x="469710" y="816924"/>
                      <a:pt x="510694" y="860816"/>
                      <a:pt x="531656" y="881453"/>
                    </a:cubicBezTo>
                    <a:cubicBezTo>
                      <a:pt x="552618" y="902091"/>
                      <a:pt x="567375" y="881453"/>
                      <a:pt x="574519" y="905265"/>
                    </a:cubicBezTo>
                    <a:cubicBezTo>
                      <a:pt x="581663" y="929077"/>
                      <a:pt x="552333" y="1015339"/>
                      <a:pt x="548761" y="1062965"/>
                    </a:cubicBezTo>
                  </a:path>
                </a:pathLst>
              </a:cu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99" name="フリーフォーム 98"/>
              <p:cNvSpPr/>
              <p:nvPr/>
            </p:nvSpPr>
            <p:spPr bwMode="auto">
              <a:xfrm>
                <a:off x="3011522" y="4720029"/>
                <a:ext cx="867421" cy="1131194"/>
              </a:xfrm>
              <a:custGeom>
                <a:avLst/>
                <a:gdLst>
                  <a:gd name="connsiteX0" fmla="*/ 0 w 828281"/>
                  <a:gd name="connsiteY0" fmla="*/ 1066800 h 1066800"/>
                  <a:gd name="connsiteX1" fmla="*/ 295275 w 828281"/>
                  <a:gd name="connsiteY1" fmla="*/ 966787 h 1066800"/>
                  <a:gd name="connsiteX2" fmla="*/ 366713 w 828281"/>
                  <a:gd name="connsiteY2" fmla="*/ 947737 h 1066800"/>
                  <a:gd name="connsiteX3" fmla="*/ 361950 w 828281"/>
                  <a:gd name="connsiteY3" fmla="*/ 895350 h 1066800"/>
                  <a:gd name="connsiteX4" fmla="*/ 461963 w 828281"/>
                  <a:gd name="connsiteY4" fmla="*/ 828675 h 1066800"/>
                  <a:gd name="connsiteX5" fmla="*/ 461963 w 828281"/>
                  <a:gd name="connsiteY5" fmla="*/ 800100 h 1066800"/>
                  <a:gd name="connsiteX6" fmla="*/ 547688 w 828281"/>
                  <a:gd name="connsiteY6" fmla="*/ 690562 h 1066800"/>
                  <a:gd name="connsiteX7" fmla="*/ 542925 w 828281"/>
                  <a:gd name="connsiteY7" fmla="*/ 642937 h 1066800"/>
                  <a:gd name="connsiteX8" fmla="*/ 595313 w 828281"/>
                  <a:gd name="connsiteY8" fmla="*/ 619125 h 1066800"/>
                  <a:gd name="connsiteX9" fmla="*/ 666750 w 828281"/>
                  <a:gd name="connsiteY9" fmla="*/ 576262 h 1066800"/>
                  <a:gd name="connsiteX10" fmla="*/ 766763 w 828281"/>
                  <a:gd name="connsiteY10" fmla="*/ 504825 h 1066800"/>
                  <a:gd name="connsiteX11" fmla="*/ 766763 w 828281"/>
                  <a:gd name="connsiteY11" fmla="*/ 385762 h 1066800"/>
                  <a:gd name="connsiteX12" fmla="*/ 766763 w 828281"/>
                  <a:gd name="connsiteY12" fmla="*/ 280987 h 1066800"/>
                  <a:gd name="connsiteX13" fmla="*/ 766763 w 828281"/>
                  <a:gd name="connsiteY13" fmla="*/ 180975 h 1066800"/>
                  <a:gd name="connsiteX14" fmla="*/ 752475 w 828281"/>
                  <a:gd name="connsiteY14" fmla="*/ 76200 h 1066800"/>
                  <a:gd name="connsiteX15" fmla="*/ 823913 w 828281"/>
                  <a:gd name="connsiteY15" fmla="*/ 23812 h 1066800"/>
                  <a:gd name="connsiteX16" fmla="*/ 814388 w 828281"/>
                  <a:gd name="connsiteY16" fmla="*/ 0 h 1066800"/>
                  <a:gd name="connsiteX0" fmla="*/ 0 w 867421"/>
                  <a:gd name="connsiteY0" fmla="*/ 1131194 h 1131194"/>
                  <a:gd name="connsiteX1" fmla="*/ 295275 w 867421"/>
                  <a:gd name="connsiteY1" fmla="*/ 1031181 h 1131194"/>
                  <a:gd name="connsiteX2" fmla="*/ 366713 w 867421"/>
                  <a:gd name="connsiteY2" fmla="*/ 1012131 h 1131194"/>
                  <a:gd name="connsiteX3" fmla="*/ 361950 w 867421"/>
                  <a:gd name="connsiteY3" fmla="*/ 959744 h 1131194"/>
                  <a:gd name="connsiteX4" fmla="*/ 461963 w 867421"/>
                  <a:gd name="connsiteY4" fmla="*/ 893069 h 1131194"/>
                  <a:gd name="connsiteX5" fmla="*/ 461963 w 867421"/>
                  <a:gd name="connsiteY5" fmla="*/ 864494 h 1131194"/>
                  <a:gd name="connsiteX6" fmla="*/ 547688 w 867421"/>
                  <a:gd name="connsiteY6" fmla="*/ 754956 h 1131194"/>
                  <a:gd name="connsiteX7" fmla="*/ 542925 w 867421"/>
                  <a:gd name="connsiteY7" fmla="*/ 707331 h 1131194"/>
                  <a:gd name="connsiteX8" fmla="*/ 595313 w 867421"/>
                  <a:gd name="connsiteY8" fmla="*/ 683519 h 1131194"/>
                  <a:gd name="connsiteX9" fmla="*/ 666750 w 867421"/>
                  <a:gd name="connsiteY9" fmla="*/ 640656 h 1131194"/>
                  <a:gd name="connsiteX10" fmla="*/ 766763 w 867421"/>
                  <a:gd name="connsiteY10" fmla="*/ 569219 h 1131194"/>
                  <a:gd name="connsiteX11" fmla="*/ 766763 w 867421"/>
                  <a:gd name="connsiteY11" fmla="*/ 450156 h 1131194"/>
                  <a:gd name="connsiteX12" fmla="*/ 766763 w 867421"/>
                  <a:gd name="connsiteY12" fmla="*/ 345381 h 1131194"/>
                  <a:gd name="connsiteX13" fmla="*/ 766763 w 867421"/>
                  <a:gd name="connsiteY13" fmla="*/ 245369 h 1131194"/>
                  <a:gd name="connsiteX14" fmla="*/ 752475 w 867421"/>
                  <a:gd name="connsiteY14" fmla="*/ 140594 h 1131194"/>
                  <a:gd name="connsiteX15" fmla="*/ 823913 w 867421"/>
                  <a:gd name="connsiteY15" fmla="*/ 88206 h 1131194"/>
                  <a:gd name="connsiteX16" fmla="*/ 865904 w 867421"/>
                  <a:gd name="connsiteY16" fmla="*/ 0 h 1131194"/>
                  <a:gd name="connsiteX0" fmla="*/ 0 w 867421"/>
                  <a:gd name="connsiteY0" fmla="*/ 1131194 h 1131194"/>
                  <a:gd name="connsiteX1" fmla="*/ 295275 w 867421"/>
                  <a:gd name="connsiteY1" fmla="*/ 1031181 h 1131194"/>
                  <a:gd name="connsiteX2" fmla="*/ 366713 w 867421"/>
                  <a:gd name="connsiteY2" fmla="*/ 1012131 h 1131194"/>
                  <a:gd name="connsiteX3" fmla="*/ 361950 w 867421"/>
                  <a:gd name="connsiteY3" fmla="*/ 959744 h 1131194"/>
                  <a:gd name="connsiteX4" fmla="*/ 461963 w 867421"/>
                  <a:gd name="connsiteY4" fmla="*/ 893069 h 1131194"/>
                  <a:gd name="connsiteX5" fmla="*/ 461963 w 867421"/>
                  <a:gd name="connsiteY5" fmla="*/ 864494 h 1131194"/>
                  <a:gd name="connsiteX6" fmla="*/ 547688 w 867421"/>
                  <a:gd name="connsiteY6" fmla="*/ 754956 h 1131194"/>
                  <a:gd name="connsiteX7" fmla="*/ 542925 w 867421"/>
                  <a:gd name="connsiteY7" fmla="*/ 707331 h 1131194"/>
                  <a:gd name="connsiteX8" fmla="*/ 595313 w 867421"/>
                  <a:gd name="connsiteY8" fmla="*/ 683519 h 1131194"/>
                  <a:gd name="connsiteX9" fmla="*/ 666750 w 867421"/>
                  <a:gd name="connsiteY9" fmla="*/ 640656 h 1131194"/>
                  <a:gd name="connsiteX10" fmla="*/ 766763 w 867421"/>
                  <a:gd name="connsiteY10" fmla="*/ 569219 h 1131194"/>
                  <a:gd name="connsiteX11" fmla="*/ 766763 w 867421"/>
                  <a:gd name="connsiteY11" fmla="*/ 450156 h 1131194"/>
                  <a:gd name="connsiteX12" fmla="*/ 766763 w 867421"/>
                  <a:gd name="connsiteY12" fmla="*/ 345381 h 1131194"/>
                  <a:gd name="connsiteX13" fmla="*/ 766763 w 867421"/>
                  <a:gd name="connsiteY13" fmla="*/ 245369 h 1131194"/>
                  <a:gd name="connsiteX14" fmla="*/ 842627 w 867421"/>
                  <a:gd name="connsiteY14" fmla="*/ 153472 h 1131194"/>
                  <a:gd name="connsiteX15" fmla="*/ 823913 w 867421"/>
                  <a:gd name="connsiteY15" fmla="*/ 88206 h 1131194"/>
                  <a:gd name="connsiteX16" fmla="*/ 865904 w 867421"/>
                  <a:gd name="connsiteY16" fmla="*/ 0 h 1131194"/>
                  <a:gd name="connsiteX0" fmla="*/ 0 w 867421"/>
                  <a:gd name="connsiteY0" fmla="*/ 1131194 h 1131194"/>
                  <a:gd name="connsiteX1" fmla="*/ 295275 w 867421"/>
                  <a:gd name="connsiteY1" fmla="*/ 1031181 h 1131194"/>
                  <a:gd name="connsiteX2" fmla="*/ 366713 w 867421"/>
                  <a:gd name="connsiteY2" fmla="*/ 1012131 h 1131194"/>
                  <a:gd name="connsiteX3" fmla="*/ 361950 w 867421"/>
                  <a:gd name="connsiteY3" fmla="*/ 959744 h 1131194"/>
                  <a:gd name="connsiteX4" fmla="*/ 461963 w 867421"/>
                  <a:gd name="connsiteY4" fmla="*/ 893069 h 1131194"/>
                  <a:gd name="connsiteX5" fmla="*/ 461963 w 867421"/>
                  <a:gd name="connsiteY5" fmla="*/ 864494 h 1131194"/>
                  <a:gd name="connsiteX6" fmla="*/ 547688 w 867421"/>
                  <a:gd name="connsiteY6" fmla="*/ 754956 h 1131194"/>
                  <a:gd name="connsiteX7" fmla="*/ 542925 w 867421"/>
                  <a:gd name="connsiteY7" fmla="*/ 707331 h 1131194"/>
                  <a:gd name="connsiteX8" fmla="*/ 595313 w 867421"/>
                  <a:gd name="connsiteY8" fmla="*/ 683519 h 1131194"/>
                  <a:gd name="connsiteX9" fmla="*/ 666750 w 867421"/>
                  <a:gd name="connsiteY9" fmla="*/ 640656 h 1131194"/>
                  <a:gd name="connsiteX10" fmla="*/ 766763 w 867421"/>
                  <a:gd name="connsiteY10" fmla="*/ 569219 h 1131194"/>
                  <a:gd name="connsiteX11" fmla="*/ 766763 w 867421"/>
                  <a:gd name="connsiteY11" fmla="*/ 450156 h 1131194"/>
                  <a:gd name="connsiteX12" fmla="*/ 766763 w 867421"/>
                  <a:gd name="connsiteY12" fmla="*/ 345381 h 1131194"/>
                  <a:gd name="connsiteX13" fmla="*/ 805399 w 867421"/>
                  <a:gd name="connsiteY13" fmla="*/ 258248 h 1131194"/>
                  <a:gd name="connsiteX14" fmla="*/ 842627 w 867421"/>
                  <a:gd name="connsiteY14" fmla="*/ 153472 h 1131194"/>
                  <a:gd name="connsiteX15" fmla="*/ 823913 w 867421"/>
                  <a:gd name="connsiteY15" fmla="*/ 88206 h 1131194"/>
                  <a:gd name="connsiteX16" fmla="*/ 865904 w 867421"/>
                  <a:gd name="connsiteY16" fmla="*/ 0 h 1131194"/>
                  <a:gd name="connsiteX0" fmla="*/ 0 w 867421"/>
                  <a:gd name="connsiteY0" fmla="*/ 1131194 h 1131194"/>
                  <a:gd name="connsiteX1" fmla="*/ 295275 w 867421"/>
                  <a:gd name="connsiteY1" fmla="*/ 1031181 h 1131194"/>
                  <a:gd name="connsiteX2" fmla="*/ 366713 w 867421"/>
                  <a:gd name="connsiteY2" fmla="*/ 1012131 h 1131194"/>
                  <a:gd name="connsiteX3" fmla="*/ 361950 w 867421"/>
                  <a:gd name="connsiteY3" fmla="*/ 959744 h 1131194"/>
                  <a:gd name="connsiteX4" fmla="*/ 461963 w 867421"/>
                  <a:gd name="connsiteY4" fmla="*/ 893069 h 1131194"/>
                  <a:gd name="connsiteX5" fmla="*/ 461963 w 867421"/>
                  <a:gd name="connsiteY5" fmla="*/ 864494 h 1131194"/>
                  <a:gd name="connsiteX6" fmla="*/ 547688 w 867421"/>
                  <a:gd name="connsiteY6" fmla="*/ 754956 h 1131194"/>
                  <a:gd name="connsiteX7" fmla="*/ 542925 w 867421"/>
                  <a:gd name="connsiteY7" fmla="*/ 707331 h 1131194"/>
                  <a:gd name="connsiteX8" fmla="*/ 595313 w 867421"/>
                  <a:gd name="connsiteY8" fmla="*/ 683519 h 1131194"/>
                  <a:gd name="connsiteX9" fmla="*/ 666750 w 867421"/>
                  <a:gd name="connsiteY9" fmla="*/ 640656 h 1131194"/>
                  <a:gd name="connsiteX10" fmla="*/ 766763 w 867421"/>
                  <a:gd name="connsiteY10" fmla="*/ 569219 h 1131194"/>
                  <a:gd name="connsiteX11" fmla="*/ 766763 w 867421"/>
                  <a:gd name="connsiteY11" fmla="*/ 450156 h 1131194"/>
                  <a:gd name="connsiteX12" fmla="*/ 805399 w 867421"/>
                  <a:gd name="connsiteY12" fmla="*/ 358260 h 1131194"/>
                  <a:gd name="connsiteX13" fmla="*/ 805399 w 867421"/>
                  <a:gd name="connsiteY13" fmla="*/ 258248 h 1131194"/>
                  <a:gd name="connsiteX14" fmla="*/ 842627 w 867421"/>
                  <a:gd name="connsiteY14" fmla="*/ 153472 h 1131194"/>
                  <a:gd name="connsiteX15" fmla="*/ 823913 w 867421"/>
                  <a:gd name="connsiteY15" fmla="*/ 88206 h 1131194"/>
                  <a:gd name="connsiteX16" fmla="*/ 865904 w 867421"/>
                  <a:gd name="connsiteY16" fmla="*/ 0 h 1131194"/>
                  <a:gd name="connsiteX0" fmla="*/ 0 w 867421"/>
                  <a:gd name="connsiteY0" fmla="*/ 1131194 h 1131194"/>
                  <a:gd name="connsiteX1" fmla="*/ 295275 w 867421"/>
                  <a:gd name="connsiteY1" fmla="*/ 1031181 h 1131194"/>
                  <a:gd name="connsiteX2" fmla="*/ 366713 w 867421"/>
                  <a:gd name="connsiteY2" fmla="*/ 1012131 h 1131194"/>
                  <a:gd name="connsiteX3" fmla="*/ 361950 w 867421"/>
                  <a:gd name="connsiteY3" fmla="*/ 959744 h 1131194"/>
                  <a:gd name="connsiteX4" fmla="*/ 461963 w 867421"/>
                  <a:gd name="connsiteY4" fmla="*/ 893069 h 1131194"/>
                  <a:gd name="connsiteX5" fmla="*/ 461963 w 867421"/>
                  <a:gd name="connsiteY5" fmla="*/ 864494 h 1131194"/>
                  <a:gd name="connsiteX6" fmla="*/ 547688 w 867421"/>
                  <a:gd name="connsiteY6" fmla="*/ 754956 h 1131194"/>
                  <a:gd name="connsiteX7" fmla="*/ 542925 w 867421"/>
                  <a:gd name="connsiteY7" fmla="*/ 707331 h 1131194"/>
                  <a:gd name="connsiteX8" fmla="*/ 595313 w 867421"/>
                  <a:gd name="connsiteY8" fmla="*/ 683519 h 1131194"/>
                  <a:gd name="connsiteX9" fmla="*/ 666750 w 867421"/>
                  <a:gd name="connsiteY9" fmla="*/ 640656 h 1131194"/>
                  <a:gd name="connsiteX10" fmla="*/ 766763 w 867421"/>
                  <a:gd name="connsiteY10" fmla="*/ 569219 h 1131194"/>
                  <a:gd name="connsiteX11" fmla="*/ 766763 w 867421"/>
                  <a:gd name="connsiteY11" fmla="*/ 450156 h 1131194"/>
                  <a:gd name="connsiteX12" fmla="*/ 831156 w 867421"/>
                  <a:gd name="connsiteY12" fmla="*/ 371139 h 1131194"/>
                  <a:gd name="connsiteX13" fmla="*/ 805399 w 867421"/>
                  <a:gd name="connsiteY13" fmla="*/ 258248 h 1131194"/>
                  <a:gd name="connsiteX14" fmla="*/ 842627 w 867421"/>
                  <a:gd name="connsiteY14" fmla="*/ 153472 h 1131194"/>
                  <a:gd name="connsiteX15" fmla="*/ 823913 w 867421"/>
                  <a:gd name="connsiteY15" fmla="*/ 88206 h 1131194"/>
                  <a:gd name="connsiteX16" fmla="*/ 865904 w 867421"/>
                  <a:gd name="connsiteY16" fmla="*/ 0 h 1131194"/>
                  <a:gd name="connsiteX0" fmla="*/ 0 w 867421"/>
                  <a:gd name="connsiteY0" fmla="*/ 1131194 h 1131194"/>
                  <a:gd name="connsiteX1" fmla="*/ 295275 w 867421"/>
                  <a:gd name="connsiteY1" fmla="*/ 1031181 h 1131194"/>
                  <a:gd name="connsiteX2" fmla="*/ 366713 w 867421"/>
                  <a:gd name="connsiteY2" fmla="*/ 1012131 h 1131194"/>
                  <a:gd name="connsiteX3" fmla="*/ 361950 w 867421"/>
                  <a:gd name="connsiteY3" fmla="*/ 959744 h 1131194"/>
                  <a:gd name="connsiteX4" fmla="*/ 461963 w 867421"/>
                  <a:gd name="connsiteY4" fmla="*/ 893069 h 1131194"/>
                  <a:gd name="connsiteX5" fmla="*/ 461963 w 867421"/>
                  <a:gd name="connsiteY5" fmla="*/ 864494 h 1131194"/>
                  <a:gd name="connsiteX6" fmla="*/ 547688 w 867421"/>
                  <a:gd name="connsiteY6" fmla="*/ 754956 h 1131194"/>
                  <a:gd name="connsiteX7" fmla="*/ 542925 w 867421"/>
                  <a:gd name="connsiteY7" fmla="*/ 707331 h 1131194"/>
                  <a:gd name="connsiteX8" fmla="*/ 595313 w 867421"/>
                  <a:gd name="connsiteY8" fmla="*/ 683519 h 1131194"/>
                  <a:gd name="connsiteX9" fmla="*/ 666750 w 867421"/>
                  <a:gd name="connsiteY9" fmla="*/ 640656 h 1131194"/>
                  <a:gd name="connsiteX10" fmla="*/ 766763 w 867421"/>
                  <a:gd name="connsiteY10" fmla="*/ 569219 h 1131194"/>
                  <a:gd name="connsiteX11" fmla="*/ 805399 w 867421"/>
                  <a:gd name="connsiteY11" fmla="*/ 463035 h 1131194"/>
                  <a:gd name="connsiteX12" fmla="*/ 831156 w 867421"/>
                  <a:gd name="connsiteY12" fmla="*/ 371139 h 1131194"/>
                  <a:gd name="connsiteX13" fmla="*/ 805399 w 867421"/>
                  <a:gd name="connsiteY13" fmla="*/ 258248 h 1131194"/>
                  <a:gd name="connsiteX14" fmla="*/ 842627 w 867421"/>
                  <a:gd name="connsiteY14" fmla="*/ 153472 h 1131194"/>
                  <a:gd name="connsiteX15" fmla="*/ 823913 w 867421"/>
                  <a:gd name="connsiteY15" fmla="*/ 88206 h 1131194"/>
                  <a:gd name="connsiteX16" fmla="*/ 865904 w 867421"/>
                  <a:gd name="connsiteY16" fmla="*/ 0 h 1131194"/>
                  <a:gd name="connsiteX0" fmla="*/ 0 w 867421"/>
                  <a:gd name="connsiteY0" fmla="*/ 1131194 h 1131194"/>
                  <a:gd name="connsiteX1" fmla="*/ 295275 w 867421"/>
                  <a:gd name="connsiteY1" fmla="*/ 1031181 h 1131194"/>
                  <a:gd name="connsiteX2" fmla="*/ 366713 w 867421"/>
                  <a:gd name="connsiteY2" fmla="*/ 1012131 h 1131194"/>
                  <a:gd name="connsiteX3" fmla="*/ 361950 w 867421"/>
                  <a:gd name="connsiteY3" fmla="*/ 959744 h 1131194"/>
                  <a:gd name="connsiteX4" fmla="*/ 461963 w 867421"/>
                  <a:gd name="connsiteY4" fmla="*/ 893069 h 1131194"/>
                  <a:gd name="connsiteX5" fmla="*/ 461963 w 867421"/>
                  <a:gd name="connsiteY5" fmla="*/ 864494 h 1131194"/>
                  <a:gd name="connsiteX6" fmla="*/ 547688 w 867421"/>
                  <a:gd name="connsiteY6" fmla="*/ 754956 h 1131194"/>
                  <a:gd name="connsiteX7" fmla="*/ 542925 w 867421"/>
                  <a:gd name="connsiteY7" fmla="*/ 707331 h 1131194"/>
                  <a:gd name="connsiteX8" fmla="*/ 595313 w 867421"/>
                  <a:gd name="connsiteY8" fmla="*/ 683519 h 1131194"/>
                  <a:gd name="connsiteX9" fmla="*/ 666750 w 867421"/>
                  <a:gd name="connsiteY9" fmla="*/ 640656 h 1131194"/>
                  <a:gd name="connsiteX10" fmla="*/ 792521 w 867421"/>
                  <a:gd name="connsiteY10" fmla="*/ 582098 h 1131194"/>
                  <a:gd name="connsiteX11" fmla="*/ 805399 w 867421"/>
                  <a:gd name="connsiteY11" fmla="*/ 463035 h 1131194"/>
                  <a:gd name="connsiteX12" fmla="*/ 831156 w 867421"/>
                  <a:gd name="connsiteY12" fmla="*/ 371139 h 1131194"/>
                  <a:gd name="connsiteX13" fmla="*/ 805399 w 867421"/>
                  <a:gd name="connsiteY13" fmla="*/ 258248 h 1131194"/>
                  <a:gd name="connsiteX14" fmla="*/ 842627 w 867421"/>
                  <a:gd name="connsiteY14" fmla="*/ 153472 h 1131194"/>
                  <a:gd name="connsiteX15" fmla="*/ 823913 w 867421"/>
                  <a:gd name="connsiteY15" fmla="*/ 88206 h 1131194"/>
                  <a:gd name="connsiteX16" fmla="*/ 865904 w 867421"/>
                  <a:gd name="connsiteY16" fmla="*/ 0 h 113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7421" h="1131194">
                    <a:moveTo>
                      <a:pt x="0" y="1131194"/>
                    </a:moveTo>
                    <a:lnTo>
                      <a:pt x="295275" y="1031181"/>
                    </a:lnTo>
                    <a:cubicBezTo>
                      <a:pt x="356394" y="1011337"/>
                      <a:pt x="355601" y="1024037"/>
                      <a:pt x="366713" y="1012131"/>
                    </a:cubicBezTo>
                    <a:cubicBezTo>
                      <a:pt x="377825" y="1000225"/>
                      <a:pt x="346075" y="979588"/>
                      <a:pt x="361950" y="959744"/>
                    </a:cubicBezTo>
                    <a:cubicBezTo>
                      <a:pt x="377825" y="939900"/>
                      <a:pt x="445294" y="908944"/>
                      <a:pt x="461963" y="893069"/>
                    </a:cubicBezTo>
                    <a:cubicBezTo>
                      <a:pt x="478632" y="877194"/>
                      <a:pt x="447676" y="887513"/>
                      <a:pt x="461963" y="864494"/>
                    </a:cubicBezTo>
                    <a:cubicBezTo>
                      <a:pt x="476250" y="841475"/>
                      <a:pt x="534194" y="781150"/>
                      <a:pt x="547688" y="754956"/>
                    </a:cubicBezTo>
                    <a:cubicBezTo>
                      <a:pt x="561182" y="728762"/>
                      <a:pt x="534988" y="719237"/>
                      <a:pt x="542925" y="707331"/>
                    </a:cubicBezTo>
                    <a:cubicBezTo>
                      <a:pt x="550862" y="695425"/>
                      <a:pt x="574676" y="694631"/>
                      <a:pt x="595313" y="683519"/>
                    </a:cubicBezTo>
                    <a:cubicBezTo>
                      <a:pt x="615950" y="672407"/>
                      <a:pt x="633882" y="657559"/>
                      <a:pt x="666750" y="640656"/>
                    </a:cubicBezTo>
                    <a:cubicBezTo>
                      <a:pt x="699618" y="623753"/>
                      <a:pt x="769413" y="611701"/>
                      <a:pt x="792521" y="582098"/>
                    </a:cubicBezTo>
                    <a:cubicBezTo>
                      <a:pt x="815629" y="552495"/>
                      <a:pt x="805399" y="463035"/>
                      <a:pt x="805399" y="463035"/>
                    </a:cubicBezTo>
                    <a:lnTo>
                      <a:pt x="831156" y="371139"/>
                    </a:lnTo>
                    <a:cubicBezTo>
                      <a:pt x="831156" y="337008"/>
                      <a:pt x="803487" y="294526"/>
                      <a:pt x="805399" y="258248"/>
                    </a:cubicBezTo>
                    <a:cubicBezTo>
                      <a:pt x="807311" y="221970"/>
                      <a:pt x="839541" y="181812"/>
                      <a:pt x="842627" y="153472"/>
                    </a:cubicBezTo>
                    <a:cubicBezTo>
                      <a:pt x="845713" y="125132"/>
                      <a:pt x="813594" y="100906"/>
                      <a:pt x="823913" y="88206"/>
                    </a:cubicBezTo>
                    <a:cubicBezTo>
                      <a:pt x="834232" y="75506"/>
                      <a:pt x="875826" y="5556"/>
                      <a:pt x="865904" y="0"/>
                    </a:cubicBezTo>
                  </a:path>
                </a:pathLst>
              </a:cu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00" name="フリーフォーム 99"/>
              <p:cNvSpPr/>
              <p:nvPr/>
            </p:nvSpPr>
            <p:spPr bwMode="auto">
              <a:xfrm>
                <a:off x="3850570" y="5103293"/>
                <a:ext cx="1401535" cy="618382"/>
              </a:xfrm>
              <a:custGeom>
                <a:avLst/>
                <a:gdLst>
                  <a:gd name="connsiteX0" fmla="*/ 0 w 1233488"/>
                  <a:gd name="connsiteY0" fmla="*/ 173816 h 626254"/>
                  <a:gd name="connsiteX1" fmla="*/ 71438 w 1233488"/>
                  <a:gd name="connsiteY1" fmla="*/ 202391 h 626254"/>
                  <a:gd name="connsiteX2" fmla="*/ 104775 w 1233488"/>
                  <a:gd name="connsiteY2" fmla="*/ 164291 h 626254"/>
                  <a:gd name="connsiteX3" fmla="*/ 190500 w 1233488"/>
                  <a:gd name="connsiteY3" fmla="*/ 221441 h 626254"/>
                  <a:gd name="connsiteX4" fmla="*/ 242888 w 1233488"/>
                  <a:gd name="connsiteY4" fmla="*/ 226204 h 626254"/>
                  <a:gd name="connsiteX5" fmla="*/ 314325 w 1233488"/>
                  <a:gd name="connsiteY5" fmla="*/ 288116 h 626254"/>
                  <a:gd name="connsiteX6" fmla="*/ 361950 w 1233488"/>
                  <a:gd name="connsiteY6" fmla="*/ 288116 h 626254"/>
                  <a:gd name="connsiteX7" fmla="*/ 442913 w 1233488"/>
                  <a:gd name="connsiteY7" fmla="*/ 288116 h 626254"/>
                  <a:gd name="connsiteX8" fmla="*/ 500063 w 1233488"/>
                  <a:gd name="connsiteY8" fmla="*/ 326216 h 626254"/>
                  <a:gd name="connsiteX9" fmla="*/ 590550 w 1233488"/>
                  <a:gd name="connsiteY9" fmla="*/ 164291 h 626254"/>
                  <a:gd name="connsiteX10" fmla="*/ 585788 w 1233488"/>
                  <a:gd name="connsiteY10" fmla="*/ 107141 h 626254"/>
                  <a:gd name="connsiteX11" fmla="*/ 619125 w 1233488"/>
                  <a:gd name="connsiteY11" fmla="*/ 26179 h 626254"/>
                  <a:gd name="connsiteX12" fmla="*/ 647700 w 1233488"/>
                  <a:gd name="connsiteY12" fmla="*/ 7129 h 626254"/>
                  <a:gd name="connsiteX13" fmla="*/ 719138 w 1233488"/>
                  <a:gd name="connsiteY13" fmla="*/ 135716 h 626254"/>
                  <a:gd name="connsiteX14" fmla="*/ 766763 w 1233488"/>
                  <a:gd name="connsiteY14" fmla="*/ 292879 h 626254"/>
                  <a:gd name="connsiteX15" fmla="*/ 862013 w 1233488"/>
                  <a:gd name="connsiteY15" fmla="*/ 397654 h 626254"/>
                  <a:gd name="connsiteX16" fmla="*/ 1233488 w 1233488"/>
                  <a:gd name="connsiteY16" fmla="*/ 626254 h 626254"/>
                  <a:gd name="connsiteX0" fmla="*/ 0 w 1233488"/>
                  <a:gd name="connsiteY0" fmla="*/ 173816 h 626254"/>
                  <a:gd name="connsiteX1" fmla="*/ 71438 w 1233488"/>
                  <a:gd name="connsiteY1" fmla="*/ 202391 h 626254"/>
                  <a:gd name="connsiteX2" fmla="*/ 104775 w 1233488"/>
                  <a:gd name="connsiteY2" fmla="*/ 164291 h 626254"/>
                  <a:gd name="connsiteX3" fmla="*/ 190500 w 1233488"/>
                  <a:gd name="connsiteY3" fmla="*/ 221441 h 626254"/>
                  <a:gd name="connsiteX4" fmla="*/ 242888 w 1233488"/>
                  <a:gd name="connsiteY4" fmla="*/ 226204 h 626254"/>
                  <a:gd name="connsiteX5" fmla="*/ 314325 w 1233488"/>
                  <a:gd name="connsiteY5" fmla="*/ 288116 h 626254"/>
                  <a:gd name="connsiteX6" fmla="*/ 361950 w 1233488"/>
                  <a:gd name="connsiteY6" fmla="*/ 288116 h 626254"/>
                  <a:gd name="connsiteX7" fmla="*/ 442913 w 1233488"/>
                  <a:gd name="connsiteY7" fmla="*/ 288116 h 626254"/>
                  <a:gd name="connsiteX8" fmla="*/ 448548 w 1233488"/>
                  <a:gd name="connsiteY8" fmla="*/ 326216 h 626254"/>
                  <a:gd name="connsiteX9" fmla="*/ 590550 w 1233488"/>
                  <a:gd name="connsiteY9" fmla="*/ 164291 h 626254"/>
                  <a:gd name="connsiteX10" fmla="*/ 585788 w 1233488"/>
                  <a:gd name="connsiteY10" fmla="*/ 107141 h 626254"/>
                  <a:gd name="connsiteX11" fmla="*/ 619125 w 1233488"/>
                  <a:gd name="connsiteY11" fmla="*/ 26179 h 626254"/>
                  <a:gd name="connsiteX12" fmla="*/ 647700 w 1233488"/>
                  <a:gd name="connsiteY12" fmla="*/ 7129 h 626254"/>
                  <a:gd name="connsiteX13" fmla="*/ 719138 w 1233488"/>
                  <a:gd name="connsiteY13" fmla="*/ 135716 h 626254"/>
                  <a:gd name="connsiteX14" fmla="*/ 766763 w 1233488"/>
                  <a:gd name="connsiteY14" fmla="*/ 292879 h 626254"/>
                  <a:gd name="connsiteX15" fmla="*/ 862013 w 1233488"/>
                  <a:gd name="connsiteY15" fmla="*/ 397654 h 626254"/>
                  <a:gd name="connsiteX16" fmla="*/ 1233488 w 1233488"/>
                  <a:gd name="connsiteY16" fmla="*/ 626254 h 626254"/>
                  <a:gd name="connsiteX0" fmla="*/ 0 w 1233488"/>
                  <a:gd name="connsiteY0" fmla="*/ 173816 h 626254"/>
                  <a:gd name="connsiteX1" fmla="*/ 71438 w 1233488"/>
                  <a:gd name="connsiteY1" fmla="*/ 202391 h 626254"/>
                  <a:gd name="connsiteX2" fmla="*/ 104775 w 1233488"/>
                  <a:gd name="connsiteY2" fmla="*/ 164291 h 626254"/>
                  <a:gd name="connsiteX3" fmla="*/ 190500 w 1233488"/>
                  <a:gd name="connsiteY3" fmla="*/ 221441 h 626254"/>
                  <a:gd name="connsiteX4" fmla="*/ 242888 w 1233488"/>
                  <a:gd name="connsiteY4" fmla="*/ 226204 h 626254"/>
                  <a:gd name="connsiteX5" fmla="*/ 314325 w 1233488"/>
                  <a:gd name="connsiteY5" fmla="*/ 288116 h 626254"/>
                  <a:gd name="connsiteX6" fmla="*/ 361950 w 1233488"/>
                  <a:gd name="connsiteY6" fmla="*/ 288116 h 626254"/>
                  <a:gd name="connsiteX7" fmla="*/ 442913 w 1233488"/>
                  <a:gd name="connsiteY7" fmla="*/ 288116 h 626254"/>
                  <a:gd name="connsiteX8" fmla="*/ 500064 w 1233488"/>
                  <a:gd name="connsiteY8" fmla="*/ 339095 h 626254"/>
                  <a:gd name="connsiteX9" fmla="*/ 590550 w 1233488"/>
                  <a:gd name="connsiteY9" fmla="*/ 164291 h 626254"/>
                  <a:gd name="connsiteX10" fmla="*/ 585788 w 1233488"/>
                  <a:gd name="connsiteY10" fmla="*/ 107141 h 626254"/>
                  <a:gd name="connsiteX11" fmla="*/ 619125 w 1233488"/>
                  <a:gd name="connsiteY11" fmla="*/ 26179 h 626254"/>
                  <a:gd name="connsiteX12" fmla="*/ 647700 w 1233488"/>
                  <a:gd name="connsiteY12" fmla="*/ 7129 h 626254"/>
                  <a:gd name="connsiteX13" fmla="*/ 719138 w 1233488"/>
                  <a:gd name="connsiteY13" fmla="*/ 135716 h 626254"/>
                  <a:gd name="connsiteX14" fmla="*/ 766763 w 1233488"/>
                  <a:gd name="connsiteY14" fmla="*/ 292879 h 626254"/>
                  <a:gd name="connsiteX15" fmla="*/ 862013 w 1233488"/>
                  <a:gd name="connsiteY15" fmla="*/ 397654 h 626254"/>
                  <a:gd name="connsiteX16" fmla="*/ 1233488 w 1233488"/>
                  <a:gd name="connsiteY16" fmla="*/ 626254 h 626254"/>
                  <a:gd name="connsiteX0" fmla="*/ 0 w 1233488"/>
                  <a:gd name="connsiteY0" fmla="*/ 175964 h 628402"/>
                  <a:gd name="connsiteX1" fmla="*/ 71438 w 1233488"/>
                  <a:gd name="connsiteY1" fmla="*/ 204539 h 628402"/>
                  <a:gd name="connsiteX2" fmla="*/ 104775 w 1233488"/>
                  <a:gd name="connsiteY2" fmla="*/ 166439 h 628402"/>
                  <a:gd name="connsiteX3" fmla="*/ 190500 w 1233488"/>
                  <a:gd name="connsiteY3" fmla="*/ 223589 h 628402"/>
                  <a:gd name="connsiteX4" fmla="*/ 242888 w 1233488"/>
                  <a:gd name="connsiteY4" fmla="*/ 228352 h 628402"/>
                  <a:gd name="connsiteX5" fmla="*/ 314325 w 1233488"/>
                  <a:gd name="connsiteY5" fmla="*/ 290264 h 628402"/>
                  <a:gd name="connsiteX6" fmla="*/ 361950 w 1233488"/>
                  <a:gd name="connsiteY6" fmla="*/ 290264 h 628402"/>
                  <a:gd name="connsiteX7" fmla="*/ 442913 w 1233488"/>
                  <a:gd name="connsiteY7" fmla="*/ 290264 h 628402"/>
                  <a:gd name="connsiteX8" fmla="*/ 500064 w 1233488"/>
                  <a:gd name="connsiteY8" fmla="*/ 341243 h 628402"/>
                  <a:gd name="connsiteX9" fmla="*/ 590550 w 1233488"/>
                  <a:gd name="connsiteY9" fmla="*/ 166439 h 628402"/>
                  <a:gd name="connsiteX10" fmla="*/ 701698 w 1233488"/>
                  <a:gd name="connsiteY10" fmla="*/ 173684 h 628402"/>
                  <a:gd name="connsiteX11" fmla="*/ 619125 w 1233488"/>
                  <a:gd name="connsiteY11" fmla="*/ 28327 h 628402"/>
                  <a:gd name="connsiteX12" fmla="*/ 647700 w 1233488"/>
                  <a:gd name="connsiteY12" fmla="*/ 9277 h 628402"/>
                  <a:gd name="connsiteX13" fmla="*/ 719138 w 1233488"/>
                  <a:gd name="connsiteY13" fmla="*/ 137864 h 628402"/>
                  <a:gd name="connsiteX14" fmla="*/ 766763 w 1233488"/>
                  <a:gd name="connsiteY14" fmla="*/ 295027 h 628402"/>
                  <a:gd name="connsiteX15" fmla="*/ 862013 w 1233488"/>
                  <a:gd name="connsiteY15" fmla="*/ 399802 h 628402"/>
                  <a:gd name="connsiteX16" fmla="*/ 1233488 w 1233488"/>
                  <a:gd name="connsiteY16" fmla="*/ 628402 h 628402"/>
                  <a:gd name="connsiteX0" fmla="*/ 0 w 1233488"/>
                  <a:gd name="connsiteY0" fmla="*/ 175964 h 628402"/>
                  <a:gd name="connsiteX1" fmla="*/ 71438 w 1233488"/>
                  <a:gd name="connsiteY1" fmla="*/ 204539 h 628402"/>
                  <a:gd name="connsiteX2" fmla="*/ 104775 w 1233488"/>
                  <a:gd name="connsiteY2" fmla="*/ 166439 h 628402"/>
                  <a:gd name="connsiteX3" fmla="*/ 190500 w 1233488"/>
                  <a:gd name="connsiteY3" fmla="*/ 223589 h 628402"/>
                  <a:gd name="connsiteX4" fmla="*/ 242888 w 1233488"/>
                  <a:gd name="connsiteY4" fmla="*/ 228352 h 628402"/>
                  <a:gd name="connsiteX5" fmla="*/ 314325 w 1233488"/>
                  <a:gd name="connsiteY5" fmla="*/ 290264 h 628402"/>
                  <a:gd name="connsiteX6" fmla="*/ 361950 w 1233488"/>
                  <a:gd name="connsiteY6" fmla="*/ 290264 h 628402"/>
                  <a:gd name="connsiteX7" fmla="*/ 442913 w 1233488"/>
                  <a:gd name="connsiteY7" fmla="*/ 290264 h 628402"/>
                  <a:gd name="connsiteX8" fmla="*/ 500064 w 1233488"/>
                  <a:gd name="connsiteY8" fmla="*/ 341243 h 628402"/>
                  <a:gd name="connsiteX9" fmla="*/ 590550 w 1233488"/>
                  <a:gd name="connsiteY9" fmla="*/ 166439 h 628402"/>
                  <a:gd name="connsiteX10" fmla="*/ 701698 w 1233488"/>
                  <a:gd name="connsiteY10" fmla="*/ 173684 h 628402"/>
                  <a:gd name="connsiteX11" fmla="*/ 619125 w 1233488"/>
                  <a:gd name="connsiteY11" fmla="*/ 28327 h 628402"/>
                  <a:gd name="connsiteX12" fmla="*/ 647700 w 1233488"/>
                  <a:gd name="connsiteY12" fmla="*/ 9277 h 628402"/>
                  <a:gd name="connsiteX13" fmla="*/ 719138 w 1233488"/>
                  <a:gd name="connsiteY13" fmla="*/ 137864 h 628402"/>
                  <a:gd name="connsiteX14" fmla="*/ 882673 w 1233488"/>
                  <a:gd name="connsiteY14" fmla="*/ 295027 h 628402"/>
                  <a:gd name="connsiteX15" fmla="*/ 862013 w 1233488"/>
                  <a:gd name="connsiteY15" fmla="*/ 399802 h 628402"/>
                  <a:gd name="connsiteX16" fmla="*/ 1233488 w 1233488"/>
                  <a:gd name="connsiteY16" fmla="*/ 628402 h 628402"/>
                  <a:gd name="connsiteX0" fmla="*/ 0 w 1233488"/>
                  <a:gd name="connsiteY0" fmla="*/ 175964 h 628402"/>
                  <a:gd name="connsiteX1" fmla="*/ 71438 w 1233488"/>
                  <a:gd name="connsiteY1" fmla="*/ 204539 h 628402"/>
                  <a:gd name="connsiteX2" fmla="*/ 104775 w 1233488"/>
                  <a:gd name="connsiteY2" fmla="*/ 166439 h 628402"/>
                  <a:gd name="connsiteX3" fmla="*/ 190500 w 1233488"/>
                  <a:gd name="connsiteY3" fmla="*/ 223589 h 628402"/>
                  <a:gd name="connsiteX4" fmla="*/ 242888 w 1233488"/>
                  <a:gd name="connsiteY4" fmla="*/ 228352 h 628402"/>
                  <a:gd name="connsiteX5" fmla="*/ 314325 w 1233488"/>
                  <a:gd name="connsiteY5" fmla="*/ 290264 h 628402"/>
                  <a:gd name="connsiteX6" fmla="*/ 361950 w 1233488"/>
                  <a:gd name="connsiteY6" fmla="*/ 290264 h 628402"/>
                  <a:gd name="connsiteX7" fmla="*/ 442913 w 1233488"/>
                  <a:gd name="connsiteY7" fmla="*/ 290264 h 628402"/>
                  <a:gd name="connsiteX8" fmla="*/ 500064 w 1233488"/>
                  <a:gd name="connsiteY8" fmla="*/ 341243 h 628402"/>
                  <a:gd name="connsiteX9" fmla="*/ 590550 w 1233488"/>
                  <a:gd name="connsiteY9" fmla="*/ 166439 h 628402"/>
                  <a:gd name="connsiteX10" fmla="*/ 701698 w 1233488"/>
                  <a:gd name="connsiteY10" fmla="*/ 173684 h 628402"/>
                  <a:gd name="connsiteX11" fmla="*/ 619125 w 1233488"/>
                  <a:gd name="connsiteY11" fmla="*/ 28327 h 628402"/>
                  <a:gd name="connsiteX12" fmla="*/ 647700 w 1233488"/>
                  <a:gd name="connsiteY12" fmla="*/ 9277 h 628402"/>
                  <a:gd name="connsiteX13" fmla="*/ 719138 w 1233488"/>
                  <a:gd name="connsiteY13" fmla="*/ 137864 h 628402"/>
                  <a:gd name="connsiteX14" fmla="*/ 882673 w 1233488"/>
                  <a:gd name="connsiteY14" fmla="*/ 295027 h 628402"/>
                  <a:gd name="connsiteX15" fmla="*/ 1016560 w 1233488"/>
                  <a:gd name="connsiteY15" fmla="*/ 425560 h 628402"/>
                  <a:gd name="connsiteX16" fmla="*/ 1233488 w 1233488"/>
                  <a:gd name="connsiteY16" fmla="*/ 628402 h 628402"/>
                  <a:gd name="connsiteX0" fmla="*/ 0 w 1375155"/>
                  <a:gd name="connsiteY0" fmla="*/ 175964 h 615523"/>
                  <a:gd name="connsiteX1" fmla="*/ 71438 w 1375155"/>
                  <a:gd name="connsiteY1" fmla="*/ 204539 h 615523"/>
                  <a:gd name="connsiteX2" fmla="*/ 104775 w 1375155"/>
                  <a:gd name="connsiteY2" fmla="*/ 166439 h 615523"/>
                  <a:gd name="connsiteX3" fmla="*/ 190500 w 1375155"/>
                  <a:gd name="connsiteY3" fmla="*/ 223589 h 615523"/>
                  <a:gd name="connsiteX4" fmla="*/ 242888 w 1375155"/>
                  <a:gd name="connsiteY4" fmla="*/ 228352 h 615523"/>
                  <a:gd name="connsiteX5" fmla="*/ 314325 w 1375155"/>
                  <a:gd name="connsiteY5" fmla="*/ 290264 h 615523"/>
                  <a:gd name="connsiteX6" fmla="*/ 361950 w 1375155"/>
                  <a:gd name="connsiteY6" fmla="*/ 290264 h 615523"/>
                  <a:gd name="connsiteX7" fmla="*/ 442913 w 1375155"/>
                  <a:gd name="connsiteY7" fmla="*/ 290264 h 615523"/>
                  <a:gd name="connsiteX8" fmla="*/ 500064 w 1375155"/>
                  <a:gd name="connsiteY8" fmla="*/ 341243 h 615523"/>
                  <a:gd name="connsiteX9" fmla="*/ 590550 w 1375155"/>
                  <a:gd name="connsiteY9" fmla="*/ 166439 h 615523"/>
                  <a:gd name="connsiteX10" fmla="*/ 701698 w 1375155"/>
                  <a:gd name="connsiteY10" fmla="*/ 173684 h 615523"/>
                  <a:gd name="connsiteX11" fmla="*/ 619125 w 1375155"/>
                  <a:gd name="connsiteY11" fmla="*/ 28327 h 615523"/>
                  <a:gd name="connsiteX12" fmla="*/ 647700 w 1375155"/>
                  <a:gd name="connsiteY12" fmla="*/ 9277 h 615523"/>
                  <a:gd name="connsiteX13" fmla="*/ 719138 w 1375155"/>
                  <a:gd name="connsiteY13" fmla="*/ 137864 h 615523"/>
                  <a:gd name="connsiteX14" fmla="*/ 882673 w 1375155"/>
                  <a:gd name="connsiteY14" fmla="*/ 295027 h 615523"/>
                  <a:gd name="connsiteX15" fmla="*/ 1016560 w 1375155"/>
                  <a:gd name="connsiteY15" fmla="*/ 425560 h 615523"/>
                  <a:gd name="connsiteX16" fmla="*/ 1375155 w 1375155"/>
                  <a:gd name="connsiteY16" fmla="*/ 615523 h 615523"/>
                  <a:gd name="connsiteX0" fmla="*/ 0 w 1375155"/>
                  <a:gd name="connsiteY0" fmla="*/ 177870 h 617429"/>
                  <a:gd name="connsiteX1" fmla="*/ 71438 w 1375155"/>
                  <a:gd name="connsiteY1" fmla="*/ 206445 h 617429"/>
                  <a:gd name="connsiteX2" fmla="*/ 104775 w 1375155"/>
                  <a:gd name="connsiteY2" fmla="*/ 168345 h 617429"/>
                  <a:gd name="connsiteX3" fmla="*/ 190500 w 1375155"/>
                  <a:gd name="connsiteY3" fmla="*/ 225495 h 617429"/>
                  <a:gd name="connsiteX4" fmla="*/ 242888 w 1375155"/>
                  <a:gd name="connsiteY4" fmla="*/ 230258 h 617429"/>
                  <a:gd name="connsiteX5" fmla="*/ 314325 w 1375155"/>
                  <a:gd name="connsiteY5" fmla="*/ 292170 h 617429"/>
                  <a:gd name="connsiteX6" fmla="*/ 361950 w 1375155"/>
                  <a:gd name="connsiteY6" fmla="*/ 292170 h 617429"/>
                  <a:gd name="connsiteX7" fmla="*/ 442913 w 1375155"/>
                  <a:gd name="connsiteY7" fmla="*/ 292170 h 617429"/>
                  <a:gd name="connsiteX8" fmla="*/ 500064 w 1375155"/>
                  <a:gd name="connsiteY8" fmla="*/ 343149 h 617429"/>
                  <a:gd name="connsiteX9" fmla="*/ 590550 w 1375155"/>
                  <a:gd name="connsiteY9" fmla="*/ 168345 h 617429"/>
                  <a:gd name="connsiteX10" fmla="*/ 701698 w 1375155"/>
                  <a:gd name="connsiteY10" fmla="*/ 175590 h 617429"/>
                  <a:gd name="connsiteX11" fmla="*/ 619125 w 1375155"/>
                  <a:gd name="connsiteY11" fmla="*/ 30233 h 617429"/>
                  <a:gd name="connsiteX12" fmla="*/ 647700 w 1375155"/>
                  <a:gd name="connsiteY12" fmla="*/ 11183 h 617429"/>
                  <a:gd name="connsiteX13" fmla="*/ 770654 w 1375155"/>
                  <a:gd name="connsiteY13" fmla="*/ 165528 h 617429"/>
                  <a:gd name="connsiteX14" fmla="*/ 882673 w 1375155"/>
                  <a:gd name="connsiteY14" fmla="*/ 296933 h 617429"/>
                  <a:gd name="connsiteX15" fmla="*/ 1016560 w 1375155"/>
                  <a:gd name="connsiteY15" fmla="*/ 427466 h 617429"/>
                  <a:gd name="connsiteX16" fmla="*/ 1375155 w 1375155"/>
                  <a:gd name="connsiteY16" fmla="*/ 617429 h 617429"/>
                  <a:gd name="connsiteX0" fmla="*/ 0 w 1375155"/>
                  <a:gd name="connsiteY0" fmla="*/ 177870 h 617429"/>
                  <a:gd name="connsiteX1" fmla="*/ 71438 w 1375155"/>
                  <a:gd name="connsiteY1" fmla="*/ 206445 h 617429"/>
                  <a:gd name="connsiteX2" fmla="*/ 104775 w 1375155"/>
                  <a:gd name="connsiteY2" fmla="*/ 168345 h 617429"/>
                  <a:gd name="connsiteX3" fmla="*/ 190500 w 1375155"/>
                  <a:gd name="connsiteY3" fmla="*/ 225495 h 617429"/>
                  <a:gd name="connsiteX4" fmla="*/ 242888 w 1375155"/>
                  <a:gd name="connsiteY4" fmla="*/ 230258 h 617429"/>
                  <a:gd name="connsiteX5" fmla="*/ 314325 w 1375155"/>
                  <a:gd name="connsiteY5" fmla="*/ 292170 h 617429"/>
                  <a:gd name="connsiteX6" fmla="*/ 361950 w 1375155"/>
                  <a:gd name="connsiteY6" fmla="*/ 292170 h 617429"/>
                  <a:gd name="connsiteX7" fmla="*/ 442913 w 1375155"/>
                  <a:gd name="connsiteY7" fmla="*/ 292170 h 617429"/>
                  <a:gd name="connsiteX8" fmla="*/ 500064 w 1375155"/>
                  <a:gd name="connsiteY8" fmla="*/ 343149 h 617429"/>
                  <a:gd name="connsiteX9" fmla="*/ 590550 w 1375155"/>
                  <a:gd name="connsiteY9" fmla="*/ 168345 h 617429"/>
                  <a:gd name="connsiteX10" fmla="*/ 701698 w 1375155"/>
                  <a:gd name="connsiteY10" fmla="*/ 175590 h 617429"/>
                  <a:gd name="connsiteX11" fmla="*/ 619125 w 1375155"/>
                  <a:gd name="connsiteY11" fmla="*/ 30233 h 617429"/>
                  <a:gd name="connsiteX12" fmla="*/ 724973 w 1375155"/>
                  <a:gd name="connsiteY12" fmla="*/ 11183 h 617429"/>
                  <a:gd name="connsiteX13" fmla="*/ 770654 w 1375155"/>
                  <a:gd name="connsiteY13" fmla="*/ 165528 h 617429"/>
                  <a:gd name="connsiteX14" fmla="*/ 882673 w 1375155"/>
                  <a:gd name="connsiteY14" fmla="*/ 296933 h 617429"/>
                  <a:gd name="connsiteX15" fmla="*/ 1016560 w 1375155"/>
                  <a:gd name="connsiteY15" fmla="*/ 427466 h 617429"/>
                  <a:gd name="connsiteX16" fmla="*/ 1375155 w 1375155"/>
                  <a:gd name="connsiteY16" fmla="*/ 617429 h 617429"/>
                  <a:gd name="connsiteX0" fmla="*/ 0 w 1375155"/>
                  <a:gd name="connsiteY0" fmla="*/ 178824 h 618383"/>
                  <a:gd name="connsiteX1" fmla="*/ 71438 w 1375155"/>
                  <a:gd name="connsiteY1" fmla="*/ 207399 h 618383"/>
                  <a:gd name="connsiteX2" fmla="*/ 104775 w 1375155"/>
                  <a:gd name="connsiteY2" fmla="*/ 169299 h 618383"/>
                  <a:gd name="connsiteX3" fmla="*/ 190500 w 1375155"/>
                  <a:gd name="connsiteY3" fmla="*/ 226449 h 618383"/>
                  <a:gd name="connsiteX4" fmla="*/ 242888 w 1375155"/>
                  <a:gd name="connsiteY4" fmla="*/ 231212 h 618383"/>
                  <a:gd name="connsiteX5" fmla="*/ 314325 w 1375155"/>
                  <a:gd name="connsiteY5" fmla="*/ 293124 h 618383"/>
                  <a:gd name="connsiteX6" fmla="*/ 361950 w 1375155"/>
                  <a:gd name="connsiteY6" fmla="*/ 293124 h 618383"/>
                  <a:gd name="connsiteX7" fmla="*/ 442913 w 1375155"/>
                  <a:gd name="connsiteY7" fmla="*/ 293124 h 618383"/>
                  <a:gd name="connsiteX8" fmla="*/ 500064 w 1375155"/>
                  <a:gd name="connsiteY8" fmla="*/ 344103 h 618383"/>
                  <a:gd name="connsiteX9" fmla="*/ 590550 w 1375155"/>
                  <a:gd name="connsiteY9" fmla="*/ 169299 h 618383"/>
                  <a:gd name="connsiteX10" fmla="*/ 701698 w 1375155"/>
                  <a:gd name="connsiteY10" fmla="*/ 176544 h 618383"/>
                  <a:gd name="connsiteX11" fmla="*/ 619125 w 1375155"/>
                  <a:gd name="connsiteY11" fmla="*/ 31187 h 618383"/>
                  <a:gd name="connsiteX12" fmla="*/ 724973 w 1375155"/>
                  <a:gd name="connsiteY12" fmla="*/ 12137 h 618383"/>
                  <a:gd name="connsiteX13" fmla="*/ 796411 w 1375155"/>
                  <a:gd name="connsiteY13" fmla="*/ 179361 h 618383"/>
                  <a:gd name="connsiteX14" fmla="*/ 882673 w 1375155"/>
                  <a:gd name="connsiteY14" fmla="*/ 297887 h 618383"/>
                  <a:gd name="connsiteX15" fmla="*/ 1016560 w 1375155"/>
                  <a:gd name="connsiteY15" fmla="*/ 428420 h 618383"/>
                  <a:gd name="connsiteX16" fmla="*/ 1375155 w 1375155"/>
                  <a:gd name="connsiteY16" fmla="*/ 618383 h 618383"/>
                  <a:gd name="connsiteX0" fmla="*/ 26380 w 1401535"/>
                  <a:gd name="connsiteY0" fmla="*/ 178824 h 618383"/>
                  <a:gd name="connsiteX1" fmla="*/ 97818 w 1401535"/>
                  <a:gd name="connsiteY1" fmla="*/ 207399 h 618383"/>
                  <a:gd name="connsiteX2" fmla="*/ 2367 w 1401535"/>
                  <a:gd name="connsiteY2" fmla="*/ 169299 h 618383"/>
                  <a:gd name="connsiteX3" fmla="*/ 216880 w 1401535"/>
                  <a:gd name="connsiteY3" fmla="*/ 226449 h 618383"/>
                  <a:gd name="connsiteX4" fmla="*/ 269268 w 1401535"/>
                  <a:gd name="connsiteY4" fmla="*/ 231212 h 618383"/>
                  <a:gd name="connsiteX5" fmla="*/ 340705 w 1401535"/>
                  <a:gd name="connsiteY5" fmla="*/ 293124 h 618383"/>
                  <a:gd name="connsiteX6" fmla="*/ 388330 w 1401535"/>
                  <a:gd name="connsiteY6" fmla="*/ 293124 h 618383"/>
                  <a:gd name="connsiteX7" fmla="*/ 469293 w 1401535"/>
                  <a:gd name="connsiteY7" fmla="*/ 293124 h 618383"/>
                  <a:gd name="connsiteX8" fmla="*/ 526444 w 1401535"/>
                  <a:gd name="connsiteY8" fmla="*/ 344103 h 618383"/>
                  <a:gd name="connsiteX9" fmla="*/ 616930 w 1401535"/>
                  <a:gd name="connsiteY9" fmla="*/ 169299 h 618383"/>
                  <a:gd name="connsiteX10" fmla="*/ 728078 w 1401535"/>
                  <a:gd name="connsiteY10" fmla="*/ 176544 h 618383"/>
                  <a:gd name="connsiteX11" fmla="*/ 645505 w 1401535"/>
                  <a:gd name="connsiteY11" fmla="*/ 31187 h 618383"/>
                  <a:gd name="connsiteX12" fmla="*/ 751353 w 1401535"/>
                  <a:gd name="connsiteY12" fmla="*/ 12137 h 618383"/>
                  <a:gd name="connsiteX13" fmla="*/ 822791 w 1401535"/>
                  <a:gd name="connsiteY13" fmla="*/ 179361 h 618383"/>
                  <a:gd name="connsiteX14" fmla="*/ 909053 w 1401535"/>
                  <a:gd name="connsiteY14" fmla="*/ 297887 h 618383"/>
                  <a:gd name="connsiteX15" fmla="*/ 1042940 w 1401535"/>
                  <a:gd name="connsiteY15" fmla="*/ 428420 h 618383"/>
                  <a:gd name="connsiteX16" fmla="*/ 1401535 w 1401535"/>
                  <a:gd name="connsiteY16" fmla="*/ 618383 h 618383"/>
                  <a:gd name="connsiteX0" fmla="*/ 26380 w 1401535"/>
                  <a:gd name="connsiteY0" fmla="*/ 178824 h 618383"/>
                  <a:gd name="connsiteX1" fmla="*/ 97818 w 1401535"/>
                  <a:gd name="connsiteY1" fmla="*/ 207399 h 618383"/>
                  <a:gd name="connsiteX2" fmla="*/ 2367 w 1401535"/>
                  <a:gd name="connsiteY2" fmla="*/ 169299 h 618383"/>
                  <a:gd name="connsiteX3" fmla="*/ 216880 w 1401535"/>
                  <a:gd name="connsiteY3" fmla="*/ 226449 h 618383"/>
                  <a:gd name="connsiteX4" fmla="*/ 269268 w 1401535"/>
                  <a:gd name="connsiteY4" fmla="*/ 231212 h 618383"/>
                  <a:gd name="connsiteX5" fmla="*/ 340705 w 1401535"/>
                  <a:gd name="connsiteY5" fmla="*/ 293124 h 618383"/>
                  <a:gd name="connsiteX6" fmla="*/ 388330 w 1401535"/>
                  <a:gd name="connsiteY6" fmla="*/ 293124 h 618383"/>
                  <a:gd name="connsiteX7" fmla="*/ 469293 w 1401535"/>
                  <a:gd name="connsiteY7" fmla="*/ 293124 h 618383"/>
                  <a:gd name="connsiteX8" fmla="*/ 526444 w 1401535"/>
                  <a:gd name="connsiteY8" fmla="*/ 344103 h 618383"/>
                  <a:gd name="connsiteX9" fmla="*/ 655567 w 1401535"/>
                  <a:gd name="connsiteY9" fmla="*/ 220814 h 618383"/>
                  <a:gd name="connsiteX10" fmla="*/ 728078 w 1401535"/>
                  <a:gd name="connsiteY10" fmla="*/ 176544 h 618383"/>
                  <a:gd name="connsiteX11" fmla="*/ 645505 w 1401535"/>
                  <a:gd name="connsiteY11" fmla="*/ 31187 h 618383"/>
                  <a:gd name="connsiteX12" fmla="*/ 751353 w 1401535"/>
                  <a:gd name="connsiteY12" fmla="*/ 12137 h 618383"/>
                  <a:gd name="connsiteX13" fmla="*/ 822791 w 1401535"/>
                  <a:gd name="connsiteY13" fmla="*/ 179361 h 618383"/>
                  <a:gd name="connsiteX14" fmla="*/ 909053 w 1401535"/>
                  <a:gd name="connsiteY14" fmla="*/ 297887 h 618383"/>
                  <a:gd name="connsiteX15" fmla="*/ 1042940 w 1401535"/>
                  <a:gd name="connsiteY15" fmla="*/ 428420 h 618383"/>
                  <a:gd name="connsiteX16" fmla="*/ 1401535 w 1401535"/>
                  <a:gd name="connsiteY16" fmla="*/ 618383 h 618383"/>
                  <a:gd name="connsiteX0" fmla="*/ 26380 w 1401535"/>
                  <a:gd name="connsiteY0" fmla="*/ 178824 h 618383"/>
                  <a:gd name="connsiteX1" fmla="*/ 97818 w 1401535"/>
                  <a:gd name="connsiteY1" fmla="*/ 207399 h 618383"/>
                  <a:gd name="connsiteX2" fmla="*/ 2367 w 1401535"/>
                  <a:gd name="connsiteY2" fmla="*/ 169299 h 618383"/>
                  <a:gd name="connsiteX3" fmla="*/ 216880 w 1401535"/>
                  <a:gd name="connsiteY3" fmla="*/ 226449 h 618383"/>
                  <a:gd name="connsiteX4" fmla="*/ 269268 w 1401535"/>
                  <a:gd name="connsiteY4" fmla="*/ 231212 h 618383"/>
                  <a:gd name="connsiteX5" fmla="*/ 340705 w 1401535"/>
                  <a:gd name="connsiteY5" fmla="*/ 293124 h 618383"/>
                  <a:gd name="connsiteX6" fmla="*/ 388330 w 1401535"/>
                  <a:gd name="connsiteY6" fmla="*/ 293124 h 618383"/>
                  <a:gd name="connsiteX7" fmla="*/ 469293 w 1401535"/>
                  <a:gd name="connsiteY7" fmla="*/ 293124 h 618383"/>
                  <a:gd name="connsiteX8" fmla="*/ 526444 w 1401535"/>
                  <a:gd name="connsiteY8" fmla="*/ 344103 h 618383"/>
                  <a:gd name="connsiteX9" fmla="*/ 655567 w 1401535"/>
                  <a:gd name="connsiteY9" fmla="*/ 220814 h 618383"/>
                  <a:gd name="connsiteX10" fmla="*/ 676563 w 1401535"/>
                  <a:gd name="connsiteY10" fmla="*/ 176544 h 618383"/>
                  <a:gd name="connsiteX11" fmla="*/ 645505 w 1401535"/>
                  <a:gd name="connsiteY11" fmla="*/ 31187 h 618383"/>
                  <a:gd name="connsiteX12" fmla="*/ 751353 w 1401535"/>
                  <a:gd name="connsiteY12" fmla="*/ 12137 h 618383"/>
                  <a:gd name="connsiteX13" fmla="*/ 822791 w 1401535"/>
                  <a:gd name="connsiteY13" fmla="*/ 179361 h 618383"/>
                  <a:gd name="connsiteX14" fmla="*/ 909053 w 1401535"/>
                  <a:gd name="connsiteY14" fmla="*/ 297887 h 618383"/>
                  <a:gd name="connsiteX15" fmla="*/ 1042940 w 1401535"/>
                  <a:gd name="connsiteY15" fmla="*/ 428420 h 618383"/>
                  <a:gd name="connsiteX16" fmla="*/ 1401535 w 1401535"/>
                  <a:gd name="connsiteY16" fmla="*/ 618383 h 6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1535" h="618383">
                    <a:moveTo>
                      <a:pt x="26380" y="178824"/>
                    </a:moveTo>
                    <a:cubicBezTo>
                      <a:pt x="53368" y="193905"/>
                      <a:pt x="101820" y="208986"/>
                      <a:pt x="97818" y="207399"/>
                    </a:cubicBezTo>
                    <a:cubicBezTo>
                      <a:pt x="93816" y="205812"/>
                      <a:pt x="-17477" y="166124"/>
                      <a:pt x="2367" y="169299"/>
                    </a:cubicBezTo>
                    <a:cubicBezTo>
                      <a:pt x="22211" y="172474"/>
                      <a:pt x="172397" y="216130"/>
                      <a:pt x="216880" y="226449"/>
                    </a:cubicBezTo>
                    <a:cubicBezTo>
                      <a:pt x="261363" y="236768"/>
                      <a:pt x="248631" y="220100"/>
                      <a:pt x="269268" y="231212"/>
                    </a:cubicBezTo>
                    <a:cubicBezTo>
                      <a:pt x="289905" y="242324"/>
                      <a:pt x="320861" y="282805"/>
                      <a:pt x="340705" y="293124"/>
                    </a:cubicBezTo>
                    <a:cubicBezTo>
                      <a:pt x="360549" y="303443"/>
                      <a:pt x="388330" y="293124"/>
                      <a:pt x="388330" y="293124"/>
                    </a:cubicBezTo>
                    <a:cubicBezTo>
                      <a:pt x="409761" y="293124"/>
                      <a:pt x="446274" y="284627"/>
                      <a:pt x="469293" y="293124"/>
                    </a:cubicBezTo>
                    <a:cubicBezTo>
                      <a:pt x="492312" y="301621"/>
                      <a:pt x="495398" y="356155"/>
                      <a:pt x="526444" y="344103"/>
                    </a:cubicBezTo>
                    <a:cubicBezTo>
                      <a:pt x="557490" y="332051"/>
                      <a:pt x="630547" y="248740"/>
                      <a:pt x="655567" y="220814"/>
                    </a:cubicBezTo>
                    <a:cubicBezTo>
                      <a:pt x="680587" y="192888"/>
                      <a:pt x="678240" y="208148"/>
                      <a:pt x="676563" y="176544"/>
                    </a:cubicBezTo>
                    <a:cubicBezTo>
                      <a:pt x="674886" y="144940"/>
                      <a:pt x="633040" y="58588"/>
                      <a:pt x="645505" y="31187"/>
                    </a:cubicBezTo>
                    <a:cubicBezTo>
                      <a:pt x="657970" y="3786"/>
                      <a:pt x="721805" y="-12559"/>
                      <a:pt x="751353" y="12137"/>
                    </a:cubicBezTo>
                    <a:cubicBezTo>
                      <a:pt x="780901" y="36833"/>
                      <a:pt x="796508" y="131736"/>
                      <a:pt x="822791" y="179361"/>
                    </a:cubicBezTo>
                    <a:cubicBezTo>
                      <a:pt x="849074" y="226986"/>
                      <a:pt x="872362" y="256377"/>
                      <a:pt x="909053" y="297887"/>
                    </a:cubicBezTo>
                    <a:cubicBezTo>
                      <a:pt x="945744" y="339397"/>
                      <a:pt x="965153" y="372858"/>
                      <a:pt x="1042940" y="428420"/>
                    </a:cubicBezTo>
                    <a:cubicBezTo>
                      <a:pt x="1120728" y="483983"/>
                      <a:pt x="1254691" y="531864"/>
                      <a:pt x="1401535" y="618383"/>
                    </a:cubicBezTo>
                  </a:path>
                </a:pathLst>
              </a:cu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01" name="フリーフォーム 100"/>
              <p:cNvSpPr/>
              <p:nvPr/>
            </p:nvSpPr>
            <p:spPr bwMode="auto">
              <a:xfrm>
                <a:off x="5071959" y="901510"/>
                <a:ext cx="1098293" cy="995382"/>
              </a:xfrm>
              <a:custGeom>
                <a:avLst/>
                <a:gdLst>
                  <a:gd name="connsiteX0" fmla="*/ 0 w 1104900"/>
                  <a:gd name="connsiteY0" fmla="*/ 0 h 927100"/>
                  <a:gd name="connsiteX1" fmla="*/ 101600 w 1104900"/>
                  <a:gd name="connsiteY1" fmla="*/ 342900 h 927100"/>
                  <a:gd name="connsiteX2" fmla="*/ 82550 w 1104900"/>
                  <a:gd name="connsiteY2" fmla="*/ 412750 h 927100"/>
                  <a:gd name="connsiteX3" fmla="*/ 107950 w 1104900"/>
                  <a:gd name="connsiteY3" fmla="*/ 457200 h 927100"/>
                  <a:gd name="connsiteX4" fmla="*/ 139700 w 1104900"/>
                  <a:gd name="connsiteY4" fmla="*/ 558800 h 927100"/>
                  <a:gd name="connsiteX5" fmla="*/ 158750 w 1104900"/>
                  <a:gd name="connsiteY5" fmla="*/ 609600 h 927100"/>
                  <a:gd name="connsiteX6" fmla="*/ 177800 w 1104900"/>
                  <a:gd name="connsiteY6" fmla="*/ 692150 h 927100"/>
                  <a:gd name="connsiteX7" fmla="*/ 260350 w 1104900"/>
                  <a:gd name="connsiteY7" fmla="*/ 736600 h 927100"/>
                  <a:gd name="connsiteX8" fmla="*/ 285750 w 1104900"/>
                  <a:gd name="connsiteY8" fmla="*/ 781050 h 927100"/>
                  <a:gd name="connsiteX9" fmla="*/ 361950 w 1104900"/>
                  <a:gd name="connsiteY9" fmla="*/ 781050 h 927100"/>
                  <a:gd name="connsiteX10" fmla="*/ 508000 w 1104900"/>
                  <a:gd name="connsiteY10" fmla="*/ 812800 h 927100"/>
                  <a:gd name="connsiteX11" fmla="*/ 603250 w 1104900"/>
                  <a:gd name="connsiteY11" fmla="*/ 850900 h 927100"/>
                  <a:gd name="connsiteX12" fmla="*/ 730250 w 1104900"/>
                  <a:gd name="connsiteY12" fmla="*/ 908050 h 927100"/>
                  <a:gd name="connsiteX13" fmla="*/ 1104900 w 1104900"/>
                  <a:gd name="connsiteY13" fmla="*/ 927100 h 927100"/>
                  <a:gd name="connsiteX0" fmla="*/ 0 w 1104900"/>
                  <a:gd name="connsiteY0" fmla="*/ 0 h 927100"/>
                  <a:gd name="connsiteX1" fmla="*/ 101600 w 1104900"/>
                  <a:gd name="connsiteY1" fmla="*/ 342900 h 927100"/>
                  <a:gd name="connsiteX2" fmla="*/ 82550 w 1104900"/>
                  <a:gd name="connsiteY2" fmla="*/ 412750 h 927100"/>
                  <a:gd name="connsiteX3" fmla="*/ 43555 w 1104900"/>
                  <a:gd name="connsiteY3" fmla="*/ 457200 h 927100"/>
                  <a:gd name="connsiteX4" fmla="*/ 139700 w 1104900"/>
                  <a:gd name="connsiteY4" fmla="*/ 558800 h 927100"/>
                  <a:gd name="connsiteX5" fmla="*/ 158750 w 1104900"/>
                  <a:gd name="connsiteY5" fmla="*/ 609600 h 927100"/>
                  <a:gd name="connsiteX6" fmla="*/ 177800 w 1104900"/>
                  <a:gd name="connsiteY6" fmla="*/ 692150 h 927100"/>
                  <a:gd name="connsiteX7" fmla="*/ 260350 w 1104900"/>
                  <a:gd name="connsiteY7" fmla="*/ 736600 h 927100"/>
                  <a:gd name="connsiteX8" fmla="*/ 285750 w 1104900"/>
                  <a:gd name="connsiteY8" fmla="*/ 781050 h 927100"/>
                  <a:gd name="connsiteX9" fmla="*/ 361950 w 1104900"/>
                  <a:gd name="connsiteY9" fmla="*/ 781050 h 927100"/>
                  <a:gd name="connsiteX10" fmla="*/ 508000 w 1104900"/>
                  <a:gd name="connsiteY10" fmla="*/ 812800 h 927100"/>
                  <a:gd name="connsiteX11" fmla="*/ 603250 w 1104900"/>
                  <a:gd name="connsiteY11" fmla="*/ 850900 h 927100"/>
                  <a:gd name="connsiteX12" fmla="*/ 730250 w 1104900"/>
                  <a:gd name="connsiteY12" fmla="*/ 908050 h 927100"/>
                  <a:gd name="connsiteX13" fmla="*/ 1104900 w 1104900"/>
                  <a:gd name="connsiteY13" fmla="*/ 927100 h 927100"/>
                  <a:gd name="connsiteX0" fmla="*/ 0 w 1104900"/>
                  <a:gd name="connsiteY0" fmla="*/ 0 h 927100"/>
                  <a:gd name="connsiteX1" fmla="*/ 101600 w 1104900"/>
                  <a:gd name="connsiteY1" fmla="*/ 342900 h 927100"/>
                  <a:gd name="connsiteX2" fmla="*/ 18156 w 1104900"/>
                  <a:gd name="connsiteY2" fmla="*/ 335477 h 927100"/>
                  <a:gd name="connsiteX3" fmla="*/ 43555 w 1104900"/>
                  <a:gd name="connsiteY3" fmla="*/ 457200 h 927100"/>
                  <a:gd name="connsiteX4" fmla="*/ 139700 w 1104900"/>
                  <a:gd name="connsiteY4" fmla="*/ 558800 h 927100"/>
                  <a:gd name="connsiteX5" fmla="*/ 158750 w 1104900"/>
                  <a:gd name="connsiteY5" fmla="*/ 609600 h 927100"/>
                  <a:gd name="connsiteX6" fmla="*/ 177800 w 1104900"/>
                  <a:gd name="connsiteY6" fmla="*/ 692150 h 927100"/>
                  <a:gd name="connsiteX7" fmla="*/ 260350 w 1104900"/>
                  <a:gd name="connsiteY7" fmla="*/ 736600 h 927100"/>
                  <a:gd name="connsiteX8" fmla="*/ 285750 w 1104900"/>
                  <a:gd name="connsiteY8" fmla="*/ 781050 h 927100"/>
                  <a:gd name="connsiteX9" fmla="*/ 361950 w 1104900"/>
                  <a:gd name="connsiteY9" fmla="*/ 781050 h 927100"/>
                  <a:gd name="connsiteX10" fmla="*/ 508000 w 1104900"/>
                  <a:gd name="connsiteY10" fmla="*/ 812800 h 927100"/>
                  <a:gd name="connsiteX11" fmla="*/ 603250 w 1104900"/>
                  <a:gd name="connsiteY11" fmla="*/ 850900 h 927100"/>
                  <a:gd name="connsiteX12" fmla="*/ 730250 w 1104900"/>
                  <a:gd name="connsiteY12" fmla="*/ 908050 h 927100"/>
                  <a:gd name="connsiteX13" fmla="*/ 1104900 w 1104900"/>
                  <a:gd name="connsiteY13" fmla="*/ 927100 h 927100"/>
                  <a:gd name="connsiteX0" fmla="*/ 0 w 1207931"/>
                  <a:gd name="connsiteY0" fmla="*/ 0 h 1043010"/>
                  <a:gd name="connsiteX1" fmla="*/ 204631 w 1207931"/>
                  <a:gd name="connsiteY1" fmla="*/ 458810 h 1043010"/>
                  <a:gd name="connsiteX2" fmla="*/ 121187 w 1207931"/>
                  <a:gd name="connsiteY2" fmla="*/ 451387 h 1043010"/>
                  <a:gd name="connsiteX3" fmla="*/ 146586 w 1207931"/>
                  <a:gd name="connsiteY3" fmla="*/ 573110 h 1043010"/>
                  <a:gd name="connsiteX4" fmla="*/ 242731 w 1207931"/>
                  <a:gd name="connsiteY4" fmla="*/ 674710 h 1043010"/>
                  <a:gd name="connsiteX5" fmla="*/ 261781 w 1207931"/>
                  <a:gd name="connsiteY5" fmla="*/ 725510 h 1043010"/>
                  <a:gd name="connsiteX6" fmla="*/ 280831 w 1207931"/>
                  <a:gd name="connsiteY6" fmla="*/ 808060 h 1043010"/>
                  <a:gd name="connsiteX7" fmla="*/ 363381 w 1207931"/>
                  <a:gd name="connsiteY7" fmla="*/ 852510 h 1043010"/>
                  <a:gd name="connsiteX8" fmla="*/ 388781 w 1207931"/>
                  <a:gd name="connsiteY8" fmla="*/ 896960 h 1043010"/>
                  <a:gd name="connsiteX9" fmla="*/ 464981 w 1207931"/>
                  <a:gd name="connsiteY9" fmla="*/ 896960 h 1043010"/>
                  <a:gd name="connsiteX10" fmla="*/ 611031 w 1207931"/>
                  <a:gd name="connsiteY10" fmla="*/ 928710 h 1043010"/>
                  <a:gd name="connsiteX11" fmla="*/ 706281 w 1207931"/>
                  <a:gd name="connsiteY11" fmla="*/ 966810 h 1043010"/>
                  <a:gd name="connsiteX12" fmla="*/ 833281 w 1207931"/>
                  <a:gd name="connsiteY12" fmla="*/ 1023960 h 1043010"/>
                  <a:gd name="connsiteX13" fmla="*/ 1207931 w 1207931"/>
                  <a:gd name="connsiteY13" fmla="*/ 1043010 h 1043010"/>
                  <a:gd name="connsiteX0" fmla="*/ 0 w 1207931"/>
                  <a:gd name="connsiteY0" fmla="*/ 0 h 1043010"/>
                  <a:gd name="connsiteX1" fmla="*/ 127358 w 1207931"/>
                  <a:gd name="connsiteY1" fmla="*/ 368658 h 1043010"/>
                  <a:gd name="connsiteX2" fmla="*/ 121187 w 1207931"/>
                  <a:gd name="connsiteY2" fmla="*/ 451387 h 1043010"/>
                  <a:gd name="connsiteX3" fmla="*/ 146586 w 1207931"/>
                  <a:gd name="connsiteY3" fmla="*/ 573110 h 1043010"/>
                  <a:gd name="connsiteX4" fmla="*/ 242731 w 1207931"/>
                  <a:gd name="connsiteY4" fmla="*/ 674710 h 1043010"/>
                  <a:gd name="connsiteX5" fmla="*/ 261781 w 1207931"/>
                  <a:gd name="connsiteY5" fmla="*/ 725510 h 1043010"/>
                  <a:gd name="connsiteX6" fmla="*/ 280831 w 1207931"/>
                  <a:gd name="connsiteY6" fmla="*/ 808060 h 1043010"/>
                  <a:gd name="connsiteX7" fmla="*/ 363381 w 1207931"/>
                  <a:gd name="connsiteY7" fmla="*/ 852510 h 1043010"/>
                  <a:gd name="connsiteX8" fmla="*/ 388781 w 1207931"/>
                  <a:gd name="connsiteY8" fmla="*/ 896960 h 1043010"/>
                  <a:gd name="connsiteX9" fmla="*/ 464981 w 1207931"/>
                  <a:gd name="connsiteY9" fmla="*/ 896960 h 1043010"/>
                  <a:gd name="connsiteX10" fmla="*/ 611031 w 1207931"/>
                  <a:gd name="connsiteY10" fmla="*/ 928710 h 1043010"/>
                  <a:gd name="connsiteX11" fmla="*/ 706281 w 1207931"/>
                  <a:gd name="connsiteY11" fmla="*/ 966810 h 1043010"/>
                  <a:gd name="connsiteX12" fmla="*/ 833281 w 1207931"/>
                  <a:gd name="connsiteY12" fmla="*/ 1023960 h 1043010"/>
                  <a:gd name="connsiteX13" fmla="*/ 1207931 w 1207931"/>
                  <a:gd name="connsiteY13" fmla="*/ 1043010 h 104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7931" h="1043010">
                    <a:moveTo>
                      <a:pt x="0" y="0"/>
                    </a:moveTo>
                    <a:cubicBezTo>
                      <a:pt x="43921" y="137054"/>
                      <a:pt x="107160" y="293427"/>
                      <a:pt x="127358" y="368658"/>
                    </a:cubicBezTo>
                    <a:cubicBezTo>
                      <a:pt x="147556" y="443889"/>
                      <a:pt x="117982" y="417312"/>
                      <a:pt x="121187" y="451387"/>
                    </a:cubicBezTo>
                    <a:cubicBezTo>
                      <a:pt x="124392" y="485462"/>
                      <a:pt x="126329" y="535890"/>
                      <a:pt x="146586" y="573110"/>
                    </a:cubicBezTo>
                    <a:cubicBezTo>
                      <a:pt x="166843" y="610330"/>
                      <a:pt x="223532" y="649310"/>
                      <a:pt x="242731" y="674710"/>
                    </a:cubicBezTo>
                    <a:cubicBezTo>
                      <a:pt x="261930" y="700110"/>
                      <a:pt x="255431" y="703285"/>
                      <a:pt x="261781" y="725510"/>
                    </a:cubicBezTo>
                    <a:cubicBezTo>
                      <a:pt x="268131" y="747735"/>
                      <a:pt x="263898" y="786893"/>
                      <a:pt x="280831" y="808060"/>
                    </a:cubicBezTo>
                    <a:cubicBezTo>
                      <a:pt x="297764" y="829227"/>
                      <a:pt x="345389" y="837693"/>
                      <a:pt x="363381" y="852510"/>
                    </a:cubicBezTo>
                    <a:cubicBezTo>
                      <a:pt x="381373" y="867327"/>
                      <a:pt x="371848" y="889552"/>
                      <a:pt x="388781" y="896960"/>
                    </a:cubicBezTo>
                    <a:cubicBezTo>
                      <a:pt x="405714" y="904368"/>
                      <a:pt x="427939" y="891668"/>
                      <a:pt x="464981" y="896960"/>
                    </a:cubicBezTo>
                    <a:cubicBezTo>
                      <a:pt x="502023" y="902252"/>
                      <a:pt x="570814" y="917068"/>
                      <a:pt x="611031" y="928710"/>
                    </a:cubicBezTo>
                    <a:cubicBezTo>
                      <a:pt x="651248" y="940352"/>
                      <a:pt x="669239" y="950935"/>
                      <a:pt x="706281" y="966810"/>
                    </a:cubicBezTo>
                    <a:cubicBezTo>
                      <a:pt x="743323" y="982685"/>
                      <a:pt x="749673" y="1011260"/>
                      <a:pt x="833281" y="1023960"/>
                    </a:cubicBezTo>
                    <a:cubicBezTo>
                      <a:pt x="916889" y="1036660"/>
                      <a:pt x="1062410" y="1039835"/>
                      <a:pt x="1207931" y="1043010"/>
                    </a:cubicBezTo>
                  </a:path>
                </a:pathLst>
              </a:cu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02" name="フリーフォーム 101"/>
              <p:cNvSpPr/>
              <p:nvPr/>
            </p:nvSpPr>
            <p:spPr bwMode="auto">
              <a:xfrm>
                <a:off x="4761860" y="2286861"/>
                <a:ext cx="1379471" cy="425664"/>
              </a:xfrm>
              <a:custGeom>
                <a:avLst/>
                <a:gdLst>
                  <a:gd name="connsiteX0" fmla="*/ 0 w 812800"/>
                  <a:gd name="connsiteY0" fmla="*/ 368514 h 425664"/>
                  <a:gd name="connsiteX1" fmla="*/ 82550 w 812800"/>
                  <a:gd name="connsiteY1" fmla="*/ 425664 h 425664"/>
                  <a:gd name="connsiteX2" fmla="*/ 279400 w 812800"/>
                  <a:gd name="connsiteY2" fmla="*/ 368514 h 425664"/>
                  <a:gd name="connsiteX3" fmla="*/ 203200 w 812800"/>
                  <a:gd name="connsiteY3" fmla="*/ 184364 h 425664"/>
                  <a:gd name="connsiteX4" fmla="*/ 196850 w 812800"/>
                  <a:gd name="connsiteY4" fmla="*/ 171664 h 425664"/>
                  <a:gd name="connsiteX5" fmla="*/ 190500 w 812800"/>
                  <a:gd name="connsiteY5" fmla="*/ 146264 h 425664"/>
                  <a:gd name="connsiteX6" fmla="*/ 311150 w 812800"/>
                  <a:gd name="connsiteY6" fmla="*/ 120864 h 425664"/>
                  <a:gd name="connsiteX7" fmla="*/ 508000 w 812800"/>
                  <a:gd name="connsiteY7" fmla="*/ 31964 h 425664"/>
                  <a:gd name="connsiteX8" fmla="*/ 692150 w 812800"/>
                  <a:gd name="connsiteY8" fmla="*/ 214 h 425664"/>
                  <a:gd name="connsiteX9" fmla="*/ 736600 w 812800"/>
                  <a:gd name="connsiteY9" fmla="*/ 44664 h 425664"/>
                  <a:gd name="connsiteX10" fmla="*/ 812800 w 812800"/>
                  <a:gd name="connsiteY10" fmla="*/ 51014 h 425664"/>
                  <a:gd name="connsiteX0" fmla="*/ 0 w 902953"/>
                  <a:gd name="connsiteY0" fmla="*/ 368514 h 425664"/>
                  <a:gd name="connsiteX1" fmla="*/ 172703 w 902953"/>
                  <a:gd name="connsiteY1" fmla="*/ 425664 h 425664"/>
                  <a:gd name="connsiteX2" fmla="*/ 369553 w 902953"/>
                  <a:gd name="connsiteY2" fmla="*/ 368514 h 425664"/>
                  <a:gd name="connsiteX3" fmla="*/ 293353 w 902953"/>
                  <a:gd name="connsiteY3" fmla="*/ 184364 h 425664"/>
                  <a:gd name="connsiteX4" fmla="*/ 287003 w 902953"/>
                  <a:gd name="connsiteY4" fmla="*/ 171664 h 425664"/>
                  <a:gd name="connsiteX5" fmla="*/ 280653 w 902953"/>
                  <a:gd name="connsiteY5" fmla="*/ 146264 h 425664"/>
                  <a:gd name="connsiteX6" fmla="*/ 401303 w 902953"/>
                  <a:gd name="connsiteY6" fmla="*/ 120864 h 425664"/>
                  <a:gd name="connsiteX7" fmla="*/ 598153 w 902953"/>
                  <a:gd name="connsiteY7" fmla="*/ 31964 h 425664"/>
                  <a:gd name="connsiteX8" fmla="*/ 782303 w 902953"/>
                  <a:gd name="connsiteY8" fmla="*/ 214 h 425664"/>
                  <a:gd name="connsiteX9" fmla="*/ 826753 w 902953"/>
                  <a:gd name="connsiteY9" fmla="*/ 44664 h 425664"/>
                  <a:gd name="connsiteX10" fmla="*/ 902953 w 902953"/>
                  <a:gd name="connsiteY10" fmla="*/ 51014 h 425664"/>
                  <a:gd name="connsiteX0" fmla="*/ 0 w 1379471"/>
                  <a:gd name="connsiteY0" fmla="*/ 368514 h 425664"/>
                  <a:gd name="connsiteX1" fmla="*/ 172703 w 1379471"/>
                  <a:gd name="connsiteY1" fmla="*/ 425664 h 425664"/>
                  <a:gd name="connsiteX2" fmla="*/ 369553 w 1379471"/>
                  <a:gd name="connsiteY2" fmla="*/ 368514 h 425664"/>
                  <a:gd name="connsiteX3" fmla="*/ 293353 w 1379471"/>
                  <a:gd name="connsiteY3" fmla="*/ 184364 h 425664"/>
                  <a:gd name="connsiteX4" fmla="*/ 287003 w 1379471"/>
                  <a:gd name="connsiteY4" fmla="*/ 171664 h 425664"/>
                  <a:gd name="connsiteX5" fmla="*/ 280653 w 1379471"/>
                  <a:gd name="connsiteY5" fmla="*/ 146264 h 425664"/>
                  <a:gd name="connsiteX6" fmla="*/ 401303 w 1379471"/>
                  <a:gd name="connsiteY6" fmla="*/ 120864 h 425664"/>
                  <a:gd name="connsiteX7" fmla="*/ 598153 w 1379471"/>
                  <a:gd name="connsiteY7" fmla="*/ 31964 h 425664"/>
                  <a:gd name="connsiteX8" fmla="*/ 782303 w 1379471"/>
                  <a:gd name="connsiteY8" fmla="*/ 214 h 425664"/>
                  <a:gd name="connsiteX9" fmla="*/ 826753 w 1379471"/>
                  <a:gd name="connsiteY9" fmla="*/ 44664 h 425664"/>
                  <a:gd name="connsiteX10" fmla="*/ 1379471 w 1379471"/>
                  <a:gd name="connsiteY10" fmla="*/ 51014 h 42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9471" h="425664">
                    <a:moveTo>
                      <a:pt x="0" y="368514"/>
                    </a:moveTo>
                    <a:cubicBezTo>
                      <a:pt x="17991" y="397089"/>
                      <a:pt x="111111" y="425664"/>
                      <a:pt x="172703" y="425664"/>
                    </a:cubicBezTo>
                    <a:cubicBezTo>
                      <a:pt x="234295" y="425664"/>
                      <a:pt x="349445" y="408731"/>
                      <a:pt x="369553" y="368514"/>
                    </a:cubicBezTo>
                    <a:cubicBezTo>
                      <a:pt x="389661" y="328297"/>
                      <a:pt x="307111" y="217172"/>
                      <a:pt x="293353" y="184364"/>
                    </a:cubicBezTo>
                    <a:cubicBezTo>
                      <a:pt x="279595" y="151556"/>
                      <a:pt x="289120" y="178014"/>
                      <a:pt x="287003" y="171664"/>
                    </a:cubicBezTo>
                    <a:cubicBezTo>
                      <a:pt x="284886" y="165314"/>
                      <a:pt x="261603" y="154731"/>
                      <a:pt x="280653" y="146264"/>
                    </a:cubicBezTo>
                    <a:cubicBezTo>
                      <a:pt x="299703" y="137797"/>
                      <a:pt x="348386" y="139914"/>
                      <a:pt x="401303" y="120864"/>
                    </a:cubicBezTo>
                    <a:cubicBezTo>
                      <a:pt x="454220" y="101814"/>
                      <a:pt x="534653" y="52072"/>
                      <a:pt x="598153" y="31964"/>
                    </a:cubicBezTo>
                    <a:cubicBezTo>
                      <a:pt x="661653" y="11856"/>
                      <a:pt x="744203" y="-1903"/>
                      <a:pt x="782303" y="214"/>
                    </a:cubicBezTo>
                    <a:cubicBezTo>
                      <a:pt x="820403" y="2331"/>
                      <a:pt x="806645" y="36197"/>
                      <a:pt x="826753" y="44664"/>
                    </a:cubicBezTo>
                    <a:cubicBezTo>
                      <a:pt x="846861" y="53131"/>
                      <a:pt x="1351425" y="52072"/>
                      <a:pt x="1379471" y="51014"/>
                    </a:cubicBezTo>
                  </a:path>
                </a:pathLst>
              </a:cu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03" name="フリーフォーム 102"/>
              <p:cNvSpPr/>
              <p:nvPr/>
            </p:nvSpPr>
            <p:spPr bwMode="auto">
              <a:xfrm>
                <a:off x="4398852" y="3511784"/>
                <a:ext cx="906492" cy="1507222"/>
              </a:xfrm>
              <a:custGeom>
                <a:avLst/>
                <a:gdLst>
                  <a:gd name="connsiteX0" fmla="*/ 906492 w 906492"/>
                  <a:gd name="connsiteY0" fmla="*/ 1457126 h 1457126"/>
                  <a:gd name="connsiteX1" fmla="*/ 510252 w 906492"/>
                  <a:gd name="connsiteY1" fmla="*/ 1198046 h 1457126"/>
                  <a:gd name="connsiteX2" fmla="*/ 441672 w 906492"/>
                  <a:gd name="connsiteY2" fmla="*/ 1198046 h 1457126"/>
                  <a:gd name="connsiteX3" fmla="*/ 456912 w 906492"/>
                  <a:gd name="connsiteY3" fmla="*/ 954206 h 1457126"/>
                  <a:gd name="connsiteX4" fmla="*/ 449292 w 906492"/>
                  <a:gd name="connsiteY4" fmla="*/ 809426 h 1457126"/>
                  <a:gd name="connsiteX5" fmla="*/ 365472 w 906492"/>
                  <a:gd name="connsiteY5" fmla="*/ 733226 h 1457126"/>
                  <a:gd name="connsiteX6" fmla="*/ 342612 w 906492"/>
                  <a:gd name="connsiteY6" fmla="*/ 664646 h 1457126"/>
                  <a:gd name="connsiteX7" fmla="*/ 274032 w 906492"/>
                  <a:gd name="connsiteY7" fmla="*/ 634166 h 1457126"/>
                  <a:gd name="connsiteX8" fmla="*/ 190212 w 906492"/>
                  <a:gd name="connsiteY8" fmla="*/ 657026 h 1457126"/>
                  <a:gd name="connsiteX9" fmla="*/ 136872 w 906492"/>
                  <a:gd name="connsiteY9" fmla="*/ 664646 h 1457126"/>
                  <a:gd name="connsiteX10" fmla="*/ 129252 w 906492"/>
                  <a:gd name="connsiteY10" fmla="*/ 603686 h 1457126"/>
                  <a:gd name="connsiteX11" fmla="*/ 83532 w 906492"/>
                  <a:gd name="connsiteY11" fmla="*/ 512246 h 1457126"/>
                  <a:gd name="connsiteX12" fmla="*/ 7332 w 906492"/>
                  <a:gd name="connsiteY12" fmla="*/ 497006 h 1457126"/>
                  <a:gd name="connsiteX13" fmla="*/ 7332 w 906492"/>
                  <a:gd name="connsiteY13" fmla="*/ 390326 h 1457126"/>
                  <a:gd name="connsiteX14" fmla="*/ 45432 w 906492"/>
                  <a:gd name="connsiteY14" fmla="*/ 260786 h 1457126"/>
                  <a:gd name="connsiteX15" fmla="*/ 75912 w 906492"/>
                  <a:gd name="connsiteY15" fmla="*/ 93146 h 1457126"/>
                  <a:gd name="connsiteX16" fmla="*/ 136872 w 906492"/>
                  <a:gd name="connsiteY16" fmla="*/ 24566 h 1457126"/>
                  <a:gd name="connsiteX17" fmla="*/ 213072 w 906492"/>
                  <a:gd name="connsiteY17" fmla="*/ 55046 h 1457126"/>
                  <a:gd name="connsiteX18" fmla="*/ 342612 w 906492"/>
                  <a:gd name="connsiteY18" fmla="*/ 1706 h 1457126"/>
                  <a:gd name="connsiteX19" fmla="*/ 434052 w 906492"/>
                  <a:gd name="connsiteY19" fmla="*/ 131246 h 1457126"/>
                  <a:gd name="connsiteX20" fmla="*/ 517872 w 906492"/>
                  <a:gd name="connsiteY20" fmla="*/ 199826 h 1457126"/>
                  <a:gd name="connsiteX21" fmla="*/ 609312 w 906492"/>
                  <a:gd name="connsiteY21" fmla="*/ 199826 h 1457126"/>
                  <a:gd name="connsiteX0" fmla="*/ 906492 w 906492"/>
                  <a:gd name="connsiteY0" fmla="*/ 1457126 h 1457126"/>
                  <a:gd name="connsiteX1" fmla="*/ 510252 w 906492"/>
                  <a:gd name="connsiteY1" fmla="*/ 1198046 h 1457126"/>
                  <a:gd name="connsiteX2" fmla="*/ 441672 w 906492"/>
                  <a:gd name="connsiteY2" fmla="*/ 1198046 h 1457126"/>
                  <a:gd name="connsiteX3" fmla="*/ 456912 w 906492"/>
                  <a:gd name="connsiteY3" fmla="*/ 954206 h 1457126"/>
                  <a:gd name="connsiteX4" fmla="*/ 449292 w 906492"/>
                  <a:gd name="connsiteY4" fmla="*/ 809426 h 1457126"/>
                  <a:gd name="connsiteX5" fmla="*/ 365472 w 906492"/>
                  <a:gd name="connsiteY5" fmla="*/ 733226 h 1457126"/>
                  <a:gd name="connsiteX6" fmla="*/ 342612 w 906492"/>
                  <a:gd name="connsiteY6" fmla="*/ 664646 h 1457126"/>
                  <a:gd name="connsiteX7" fmla="*/ 274032 w 906492"/>
                  <a:gd name="connsiteY7" fmla="*/ 634166 h 1457126"/>
                  <a:gd name="connsiteX8" fmla="*/ 190212 w 906492"/>
                  <a:gd name="connsiteY8" fmla="*/ 657026 h 1457126"/>
                  <a:gd name="connsiteX9" fmla="*/ 136872 w 906492"/>
                  <a:gd name="connsiteY9" fmla="*/ 664646 h 1457126"/>
                  <a:gd name="connsiteX10" fmla="*/ 129252 w 906492"/>
                  <a:gd name="connsiteY10" fmla="*/ 603686 h 1457126"/>
                  <a:gd name="connsiteX11" fmla="*/ 83532 w 906492"/>
                  <a:gd name="connsiteY11" fmla="*/ 512246 h 1457126"/>
                  <a:gd name="connsiteX12" fmla="*/ 7332 w 906492"/>
                  <a:gd name="connsiteY12" fmla="*/ 497006 h 1457126"/>
                  <a:gd name="connsiteX13" fmla="*/ 7332 w 906492"/>
                  <a:gd name="connsiteY13" fmla="*/ 390326 h 1457126"/>
                  <a:gd name="connsiteX14" fmla="*/ 45432 w 906492"/>
                  <a:gd name="connsiteY14" fmla="*/ 260786 h 1457126"/>
                  <a:gd name="connsiteX15" fmla="*/ 75912 w 906492"/>
                  <a:gd name="connsiteY15" fmla="*/ 93146 h 1457126"/>
                  <a:gd name="connsiteX16" fmla="*/ 136872 w 906492"/>
                  <a:gd name="connsiteY16" fmla="*/ 24566 h 1457126"/>
                  <a:gd name="connsiteX17" fmla="*/ 213072 w 906492"/>
                  <a:gd name="connsiteY17" fmla="*/ 55046 h 1457126"/>
                  <a:gd name="connsiteX18" fmla="*/ 342612 w 906492"/>
                  <a:gd name="connsiteY18" fmla="*/ 1706 h 1457126"/>
                  <a:gd name="connsiteX19" fmla="*/ 434052 w 906492"/>
                  <a:gd name="connsiteY19" fmla="*/ 131246 h 1457126"/>
                  <a:gd name="connsiteX20" fmla="*/ 517872 w 906492"/>
                  <a:gd name="connsiteY20" fmla="*/ 199826 h 1457126"/>
                  <a:gd name="connsiteX21" fmla="*/ 712343 w 906492"/>
                  <a:gd name="connsiteY21" fmla="*/ 225584 h 1457126"/>
                  <a:gd name="connsiteX0" fmla="*/ 906492 w 906492"/>
                  <a:gd name="connsiteY0" fmla="*/ 1507997 h 1507997"/>
                  <a:gd name="connsiteX1" fmla="*/ 510252 w 906492"/>
                  <a:gd name="connsiteY1" fmla="*/ 1248917 h 1507997"/>
                  <a:gd name="connsiteX2" fmla="*/ 441672 w 906492"/>
                  <a:gd name="connsiteY2" fmla="*/ 1248917 h 1507997"/>
                  <a:gd name="connsiteX3" fmla="*/ 456912 w 906492"/>
                  <a:gd name="connsiteY3" fmla="*/ 1005077 h 1507997"/>
                  <a:gd name="connsiteX4" fmla="*/ 449292 w 906492"/>
                  <a:gd name="connsiteY4" fmla="*/ 860297 h 1507997"/>
                  <a:gd name="connsiteX5" fmla="*/ 365472 w 906492"/>
                  <a:gd name="connsiteY5" fmla="*/ 784097 h 1507997"/>
                  <a:gd name="connsiteX6" fmla="*/ 342612 w 906492"/>
                  <a:gd name="connsiteY6" fmla="*/ 715517 h 1507997"/>
                  <a:gd name="connsiteX7" fmla="*/ 274032 w 906492"/>
                  <a:gd name="connsiteY7" fmla="*/ 685037 h 1507997"/>
                  <a:gd name="connsiteX8" fmla="*/ 190212 w 906492"/>
                  <a:gd name="connsiteY8" fmla="*/ 707897 h 1507997"/>
                  <a:gd name="connsiteX9" fmla="*/ 136872 w 906492"/>
                  <a:gd name="connsiteY9" fmla="*/ 715517 h 1507997"/>
                  <a:gd name="connsiteX10" fmla="*/ 129252 w 906492"/>
                  <a:gd name="connsiteY10" fmla="*/ 654557 h 1507997"/>
                  <a:gd name="connsiteX11" fmla="*/ 83532 w 906492"/>
                  <a:gd name="connsiteY11" fmla="*/ 563117 h 1507997"/>
                  <a:gd name="connsiteX12" fmla="*/ 7332 w 906492"/>
                  <a:gd name="connsiteY12" fmla="*/ 547877 h 1507997"/>
                  <a:gd name="connsiteX13" fmla="*/ 7332 w 906492"/>
                  <a:gd name="connsiteY13" fmla="*/ 441197 h 1507997"/>
                  <a:gd name="connsiteX14" fmla="*/ 45432 w 906492"/>
                  <a:gd name="connsiteY14" fmla="*/ 311657 h 1507997"/>
                  <a:gd name="connsiteX15" fmla="*/ 75912 w 906492"/>
                  <a:gd name="connsiteY15" fmla="*/ 144017 h 1507997"/>
                  <a:gd name="connsiteX16" fmla="*/ 136872 w 906492"/>
                  <a:gd name="connsiteY16" fmla="*/ 75437 h 1507997"/>
                  <a:gd name="connsiteX17" fmla="*/ 213072 w 906492"/>
                  <a:gd name="connsiteY17" fmla="*/ 105917 h 1507997"/>
                  <a:gd name="connsiteX18" fmla="*/ 342612 w 906492"/>
                  <a:gd name="connsiteY18" fmla="*/ 1061 h 1507997"/>
                  <a:gd name="connsiteX19" fmla="*/ 434052 w 906492"/>
                  <a:gd name="connsiteY19" fmla="*/ 182117 h 1507997"/>
                  <a:gd name="connsiteX20" fmla="*/ 517872 w 906492"/>
                  <a:gd name="connsiteY20" fmla="*/ 250697 h 1507997"/>
                  <a:gd name="connsiteX21" fmla="*/ 712343 w 906492"/>
                  <a:gd name="connsiteY21" fmla="*/ 276455 h 1507997"/>
                  <a:gd name="connsiteX0" fmla="*/ 906492 w 906492"/>
                  <a:gd name="connsiteY0" fmla="*/ 1507997 h 1507997"/>
                  <a:gd name="connsiteX1" fmla="*/ 510252 w 906492"/>
                  <a:gd name="connsiteY1" fmla="*/ 1248917 h 1507997"/>
                  <a:gd name="connsiteX2" fmla="*/ 441672 w 906492"/>
                  <a:gd name="connsiteY2" fmla="*/ 1248917 h 1507997"/>
                  <a:gd name="connsiteX3" fmla="*/ 456912 w 906492"/>
                  <a:gd name="connsiteY3" fmla="*/ 1005077 h 1507997"/>
                  <a:gd name="connsiteX4" fmla="*/ 449292 w 906492"/>
                  <a:gd name="connsiteY4" fmla="*/ 860297 h 1507997"/>
                  <a:gd name="connsiteX5" fmla="*/ 365472 w 906492"/>
                  <a:gd name="connsiteY5" fmla="*/ 784097 h 1507997"/>
                  <a:gd name="connsiteX6" fmla="*/ 342612 w 906492"/>
                  <a:gd name="connsiteY6" fmla="*/ 715517 h 1507997"/>
                  <a:gd name="connsiteX7" fmla="*/ 274032 w 906492"/>
                  <a:gd name="connsiteY7" fmla="*/ 685037 h 1507997"/>
                  <a:gd name="connsiteX8" fmla="*/ 190212 w 906492"/>
                  <a:gd name="connsiteY8" fmla="*/ 707897 h 1507997"/>
                  <a:gd name="connsiteX9" fmla="*/ 175509 w 906492"/>
                  <a:gd name="connsiteY9" fmla="*/ 779911 h 1507997"/>
                  <a:gd name="connsiteX10" fmla="*/ 129252 w 906492"/>
                  <a:gd name="connsiteY10" fmla="*/ 654557 h 1507997"/>
                  <a:gd name="connsiteX11" fmla="*/ 83532 w 906492"/>
                  <a:gd name="connsiteY11" fmla="*/ 563117 h 1507997"/>
                  <a:gd name="connsiteX12" fmla="*/ 7332 w 906492"/>
                  <a:gd name="connsiteY12" fmla="*/ 547877 h 1507997"/>
                  <a:gd name="connsiteX13" fmla="*/ 7332 w 906492"/>
                  <a:gd name="connsiteY13" fmla="*/ 441197 h 1507997"/>
                  <a:gd name="connsiteX14" fmla="*/ 45432 w 906492"/>
                  <a:gd name="connsiteY14" fmla="*/ 311657 h 1507997"/>
                  <a:gd name="connsiteX15" fmla="*/ 75912 w 906492"/>
                  <a:gd name="connsiteY15" fmla="*/ 144017 h 1507997"/>
                  <a:gd name="connsiteX16" fmla="*/ 136872 w 906492"/>
                  <a:gd name="connsiteY16" fmla="*/ 75437 h 1507997"/>
                  <a:gd name="connsiteX17" fmla="*/ 213072 w 906492"/>
                  <a:gd name="connsiteY17" fmla="*/ 105917 h 1507997"/>
                  <a:gd name="connsiteX18" fmla="*/ 342612 w 906492"/>
                  <a:gd name="connsiteY18" fmla="*/ 1061 h 1507997"/>
                  <a:gd name="connsiteX19" fmla="*/ 434052 w 906492"/>
                  <a:gd name="connsiteY19" fmla="*/ 182117 h 1507997"/>
                  <a:gd name="connsiteX20" fmla="*/ 517872 w 906492"/>
                  <a:gd name="connsiteY20" fmla="*/ 250697 h 1507997"/>
                  <a:gd name="connsiteX21" fmla="*/ 712343 w 906492"/>
                  <a:gd name="connsiteY21" fmla="*/ 276455 h 1507997"/>
                  <a:gd name="connsiteX0" fmla="*/ 906492 w 906492"/>
                  <a:gd name="connsiteY0" fmla="*/ 1507997 h 1507997"/>
                  <a:gd name="connsiteX1" fmla="*/ 510252 w 906492"/>
                  <a:gd name="connsiteY1" fmla="*/ 1248917 h 1507997"/>
                  <a:gd name="connsiteX2" fmla="*/ 441672 w 906492"/>
                  <a:gd name="connsiteY2" fmla="*/ 1248917 h 1507997"/>
                  <a:gd name="connsiteX3" fmla="*/ 456912 w 906492"/>
                  <a:gd name="connsiteY3" fmla="*/ 1005077 h 1507997"/>
                  <a:gd name="connsiteX4" fmla="*/ 449292 w 906492"/>
                  <a:gd name="connsiteY4" fmla="*/ 860297 h 1507997"/>
                  <a:gd name="connsiteX5" fmla="*/ 416987 w 906492"/>
                  <a:gd name="connsiteY5" fmla="*/ 822734 h 1507997"/>
                  <a:gd name="connsiteX6" fmla="*/ 342612 w 906492"/>
                  <a:gd name="connsiteY6" fmla="*/ 715517 h 1507997"/>
                  <a:gd name="connsiteX7" fmla="*/ 274032 w 906492"/>
                  <a:gd name="connsiteY7" fmla="*/ 685037 h 1507997"/>
                  <a:gd name="connsiteX8" fmla="*/ 190212 w 906492"/>
                  <a:gd name="connsiteY8" fmla="*/ 707897 h 1507997"/>
                  <a:gd name="connsiteX9" fmla="*/ 175509 w 906492"/>
                  <a:gd name="connsiteY9" fmla="*/ 779911 h 1507997"/>
                  <a:gd name="connsiteX10" fmla="*/ 129252 w 906492"/>
                  <a:gd name="connsiteY10" fmla="*/ 654557 h 1507997"/>
                  <a:gd name="connsiteX11" fmla="*/ 83532 w 906492"/>
                  <a:gd name="connsiteY11" fmla="*/ 563117 h 1507997"/>
                  <a:gd name="connsiteX12" fmla="*/ 7332 w 906492"/>
                  <a:gd name="connsiteY12" fmla="*/ 547877 h 1507997"/>
                  <a:gd name="connsiteX13" fmla="*/ 7332 w 906492"/>
                  <a:gd name="connsiteY13" fmla="*/ 441197 h 1507997"/>
                  <a:gd name="connsiteX14" fmla="*/ 45432 w 906492"/>
                  <a:gd name="connsiteY14" fmla="*/ 311657 h 1507997"/>
                  <a:gd name="connsiteX15" fmla="*/ 75912 w 906492"/>
                  <a:gd name="connsiteY15" fmla="*/ 144017 h 1507997"/>
                  <a:gd name="connsiteX16" fmla="*/ 136872 w 906492"/>
                  <a:gd name="connsiteY16" fmla="*/ 75437 h 1507997"/>
                  <a:gd name="connsiteX17" fmla="*/ 213072 w 906492"/>
                  <a:gd name="connsiteY17" fmla="*/ 105917 h 1507997"/>
                  <a:gd name="connsiteX18" fmla="*/ 342612 w 906492"/>
                  <a:gd name="connsiteY18" fmla="*/ 1061 h 1507997"/>
                  <a:gd name="connsiteX19" fmla="*/ 434052 w 906492"/>
                  <a:gd name="connsiteY19" fmla="*/ 182117 h 1507997"/>
                  <a:gd name="connsiteX20" fmla="*/ 517872 w 906492"/>
                  <a:gd name="connsiteY20" fmla="*/ 250697 h 1507997"/>
                  <a:gd name="connsiteX21" fmla="*/ 712343 w 906492"/>
                  <a:gd name="connsiteY21" fmla="*/ 276455 h 1507997"/>
                  <a:gd name="connsiteX0" fmla="*/ 906492 w 906492"/>
                  <a:gd name="connsiteY0" fmla="*/ 1507997 h 1507997"/>
                  <a:gd name="connsiteX1" fmla="*/ 510252 w 906492"/>
                  <a:gd name="connsiteY1" fmla="*/ 1248917 h 1507997"/>
                  <a:gd name="connsiteX2" fmla="*/ 441672 w 906492"/>
                  <a:gd name="connsiteY2" fmla="*/ 1248917 h 1507997"/>
                  <a:gd name="connsiteX3" fmla="*/ 534186 w 906492"/>
                  <a:gd name="connsiteY3" fmla="*/ 1043713 h 1507997"/>
                  <a:gd name="connsiteX4" fmla="*/ 449292 w 906492"/>
                  <a:gd name="connsiteY4" fmla="*/ 860297 h 1507997"/>
                  <a:gd name="connsiteX5" fmla="*/ 416987 w 906492"/>
                  <a:gd name="connsiteY5" fmla="*/ 822734 h 1507997"/>
                  <a:gd name="connsiteX6" fmla="*/ 342612 w 906492"/>
                  <a:gd name="connsiteY6" fmla="*/ 715517 h 1507997"/>
                  <a:gd name="connsiteX7" fmla="*/ 274032 w 906492"/>
                  <a:gd name="connsiteY7" fmla="*/ 685037 h 1507997"/>
                  <a:gd name="connsiteX8" fmla="*/ 190212 w 906492"/>
                  <a:gd name="connsiteY8" fmla="*/ 707897 h 1507997"/>
                  <a:gd name="connsiteX9" fmla="*/ 175509 w 906492"/>
                  <a:gd name="connsiteY9" fmla="*/ 779911 h 1507997"/>
                  <a:gd name="connsiteX10" fmla="*/ 129252 w 906492"/>
                  <a:gd name="connsiteY10" fmla="*/ 654557 h 1507997"/>
                  <a:gd name="connsiteX11" fmla="*/ 83532 w 906492"/>
                  <a:gd name="connsiteY11" fmla="*/ 563117 h 1507997"/>
                  <a:gd name="connsiteX12" fmla="*/ 7332 w 906492"/>
                  <a:gd name="connsiteY12" fmla="*/ 547877 h 1507997"/>
                  <a:gd name="connsiteX13" fmla="*/ 7332 w 906492"/>
                  <a:gd name="connsiteY13" fmla="*/ 441197 h 1507997"/>
                  <a:gd name="connsiteX14" fmla="*/ 45432 w 906492"/>
                  <a:gd name="connsiteY14" fmla="*/ 311657 h 1507997"/>
                  <a:gd name="connsiteX15" fmla="*/ 75912 w 906492"/>
                  <a:gd name="connsiteY15" fmla="*/ 144017 h 1507997"/>
                  <a:gd name="connsiteX16" fmla="*/ 136872 w 906492"/>
                  <a:gd name="connsiteY16" fmla="*/ 75437 h 1507997"/>
                  <a:gd name="connsiteX17" fmla="*/ 213072 w 906492"/>
                  <a:gd name="connsiteY17" fmla="*/ 105917 h 1507997"/>
                  <a:gd name="connsiteX18" fmla="*/ 342612 w 906492"/>
                  <a:gd name="connsiteY18" fmla="*/ 1061 h 1507997"/>
                  <a:gd name="connsiteX19" fmla="*/ 434052 w 906492"/>
                  <a:gd name="connsiteY19" fmla="*/ 182117 h 1507997"/>
                  <a:gd name="connsiteX20" fmla="*/ 517872 w 906492"/>
                  <a:gd name="connsiteY20" fmla="*/ 250697 h 1507997"/>
                  <a:gd name="connsiteX21" fmla="*/ 712343 w 906492"/>
                  <a:gd name="connsiteY21" fmla="*/ 276455 h 1507997"/>
                  <a:gd name="connsiteX0" fmla="*/ 906492 w 906492"/>
                  <a:gd name="connsiteY0" fmla="*/ 1507997 h 1507997"/>
                  <a:gd name="connsiteX1" fmla="*/ 510252 w 906492"/>
                  <a:gd name="connsiteY1" fmla="*/ 1248917 h 1507997"/>
                  <a:gd name="connsiteX2" fmla="*/ 557582 w 906492"/>
                  <a:gd name="connsiteY2" fmla="*/ 1248917 h 1507997"/>
                  <a:gd name="connsiteX3" fmla="*/ 534186 w 906492"/>
                  <a:gd name="connsiteY3" fmla="*/ 1043713 h 1507997"/>
                  <a:gd name="connsiteX4" fmla="*/ 449292 w 906492"/>
                  <a:gd name="connsiteY4" fmla="*/ 860297 h 1507997"/>
                  <a:gd name="connsiteX5" fmla="*/ 416987 w 906492"/>
                  <a:gd name="connsiteY5" fmla="*/ 822734 h 1507997"/>
                  <a:gd name="connsiteX6" fmla="*/ 342612 w 906492"/>
                  <a:gd name="connsiteY6" fmla="*/ 715517 h 1507997"/>
                  <a:gd name="connsiteX7" fmla="*/ 274032 w 906492"/>
                  <a:gd name="connsiteY7" fmla="*/ 685037 h 1507997"/>
                  <a:gd name="connsiteX8" fmla="*/ 190212 w 906492"/>
                  <a:gd name="connsiteY8" fmla="*/ 707897 h 1507997"/>
                  <a:gd name="connsiteX9" fmla="*/ 175509 w 906492"/>
                  <a:gd name="connsiteY9" fmla="*/ 779911 h 1507997"/>
                  <a:gd name="connsiteX10" fmla="*/ 129252 w 906492"/>
                  <a:gd name="connsiteY10" fmla="*/ 654557 h 1507997"/>
                  <a:gd name="connsiteX11" fmla="*/ 83532 w 906492"/>
                  <a:gd name="connsiteY11" fmla="*/ 563117 h 1507997"/>
                  <a:gd name="connsiteX12" fmla="*/ 7332 w 906492"/>
                  <a:gd name="connsiteY12" fmla="*/ 547877 h 1507997"/>
                  <a:gd name="connsiteX13" fmla="*/ 7332 w 906492"/>
                  <a:gd name="connsiteY13" fmla="*/ 441197 h 1507997"/>
                  <a:gd name="connsiteX14" fmla="*/ 45432 w 906492"/>
                  <a:gd name="connsiteY14" fmla="*/ 311657 h 1507997"/>
                  <a:gd name="connsiteX15" fmla="*/ 75912 w 906492"/>
                  <a:gd name="connsiteY15" fmla="*/ 144017 h 1507997"/>
                  <a:gd name="connsiteX16" fmla="*/ 136872 w 906492"/>
                  <a:gd name="connsiteY16" fmla="*/ 75437 h 1507997"/>
                  <a:gd name="connsiteX17" fmla="*/ 213072 w 906492"/>
                  <a:gd name="connsiteY17" fmla="*/ 105917 h 1507997"/>
                  <a:gd name="connsiteX18" fmla="*/ 342612 w 906492"/>
                  <a:gd name="connsiteY18" fmla="*/ 1061 h 1507997"/>
                  <a:gd name="connsiteX19" fmla="*/ 434052 w 906492"/>
                  <a:gd name="connsiteY19" fmla="*/ 182117 h 1507997"/>
                  <a:gd name="connsiteX20" fmla="*/ 517872 w 906492"/>
                  <a:gd name="connsiteY20" fmla="*/ 250697 h 1507997"/>
                  <a:gd name="connsiteX21" fmla="*/ 712343 w 906492"/>
                  <a:gd name="connsiteY21" fmla="*/ 276455 h 1507997"/>
                  <a:gd name="connsiteX0" fmla="*/ 906492 w 906492"/>
                  <a:gd name="connsiteY0" fmla="*/ 1507997 h 1507997"/>
                  <a:gd name="connsiteX1" fmla="*/ 510252 w 906492"/>
                  <a:gd name="connsiteY1" fmla="*/ 1248917 h 1507997"/>
                  <a:gd name="connsiteX2" fmla="*/ 557582 w 906492"/>
                  <a:gd name="connsiteY2" fmla="*/ 1171644 h 1507997"/>
                  <a:gd name="connsiteX3" fmla="*/ 534186 w 906492"/>
                  <a:gd name="connsiteY3" fmla="*/ 1043713 h 1507997"/>
                  <a:gd name="connsiteX4" fmla="*/ 449292 w 906492"/>
                  <a:gd name="connsiteY4" fmla="*/ 860297 h 1507997"/>
                  <a:gd name="connsiteX5" fmla="*/ 416987 w 906492"/>
                  <a:gd name="connsiteY5" fmla="*/ 822734 h 1507997"/>
                  <a:gd name="connsiteX6" fmla="*/ 342612 w 906492"/>
                  <a:gd name="connsiteY6" fmla="*/ 715517 h 1507997"/>
                  <a:gd name="connsiteX7" fmla="*/ 274032 w 906492"/>
                  <a:gd name="connsiteY7" fmla="*/ 685037 h 1507997"/>
                  <a:gd name="connsiteX8" fmla="*/ 190212 w 906492"/>
                  <a:gd name="connsiteY8" fmla="*/ 707897 h 1507997"/>
                  <a:gd name="connsiteX9" fmla="*/ 175509 w 906492"/>
                  <a:gd name="connsiteY9" fmla="*/ 779911 h 1507997"/>
                  <a:gd name="connsiteX10" fmla="*/ 129252 w 906492"/>
                  <a:gd name="connsiteY10" fmla="*/ 654557 h 1507997"/>
                  <a:gd name="connsiteX11" fmla="*/ 83532 w 906492"/>
                  <a:gd name="connsiteY11" fmla="*/ 563117 h 1507997"/>
                  <a:gd name="connsiteX12" fmla="*/ 7332 w 906492"/>
                  <a:gd name="connsiteY12" fmla="*/ 547877 h 1507997"/>
                  <a:gd name="connsiteX13" fmla="*/ 7332 w 906492"/>
                  <a:gd name="connsiteY13" fmla="*/ 441197 h 1507997"/>
                  <a:gd name="connsiteX14" fmla="*/ 45432 w 906492"/>
                  <a:gd name="connsiteY14" fmla="*/ 311657 h 1507997"/>
                  <a:gd name="connsiteX15" fmla="*/ 75912 w 906492"/>
                  <a:gd name="connsiteY15" fmla="*/ 144017 h 1507997"/>
                  <a:gd name="connsiteX16" fmla="*/ 136872 w 906492"/>
                  <a:gd name="connsiteY16" fmla="*/ 75437 h 1507997"/>
                  <a:gd name="connsiteX17" fmla="*/ 213072 w 906492"/>
                  <a:gd name="connsiteY17" fmla="*/ 105917 h 1507997"/>
                  <a:gd name="connsiteX18" fmla="*/ 342612 w 906492"/>
                  <a:gd name="connsiteY18" fmla="*/ 1061 h 1507997"/>
                  <a:gd name="connsiteX19" fmla="*/ 434052 w 906492"/>
                  <a:gd name="connsiteY19" fmla="*/ 182117 h 1507997"/>
                  <a:gd name="connsiteX20" fmla="*/ 517872 w 906492"/>
                  <a:gd name="connsiteY20" fmla="*/ 250697 h 1507997"/>
                  <a:gd name="connsiteX21" fmla="*/ 712343 w 906492"/>
                  <a:gd name="connsiteY21" fmla="*/ 276455 h 1507997"/>
                  <a:gd name="connsiteX0" fmla="*/ 906492 w 906492"/>
                  <a:gd name="connsiteY0" fmla="*/ 1507997 h 1507997"/>
                  <a:gd name="connsiteX1" fmla="*/ 510252 w 906492"/>
                  <a:gd name="connsiteY1" fmla="*/ 1248917 h 1507997"/>
                  <a:gd name="connsiteX2" fmla="*/ 506067 w 906492"/>
                  <a:gd name="connsiteY2" fmla="*/ 1120128 h 1507997"/>
                  <a:gd name="connsiteX3" fmla="*/ 534186 w 906492"/>
                  <a:gd name="connsiteY3" fmla="*/ 1043713 h 1507997"/>
                  <a:gd name="connsiteX4" fmla="*/ 449292 w 906492"/>
                  <a:gd name="connsiteY4" fmla="*/ 860297 h 1507997"/>
                  <a:gd name="connsiteX5" fmla="*/ 416987 w 906492"/>
                  <a:gd name="connsiteY5" fmla="*/ 822734 h 1507997"/>
                  <a:gd name="connsiteX6" fmla="*/ 342612 w 906492"/>
                  <a:gd name="connsiteY6" fmla="*/ 715517 h 1507997"/>
                  <a:gd name="connsiteX7" fmla="*/ 274032 w 906492"/>
                  <a:gd name="connsiteY7" fmla="*/ 685037 h 1507997"/>
                  <a:gd name="connsiteX8" fmla="*/ 190212 w 906492"/>
                  <a:gd name="connsiteY8" fmla="*/ 707897 h 1507997"/>
                  <a:gd name="connsiteX9" fmla="*/ 175509 w 906492"/>
                  <a:gd name="connsiteY9" fmla="*/ 779911 h 1507997"/>
                  <a:gd name="connsiteX10" fmla="*/ 129252 w 906492"/>
                  <a:gd name="connsiteY10" fmla="*/ 654557 h 1507997"/>
                  <a:gd name="connsiteX11" fmla="*/ 83532 w 906492"/>
                  <a:gd name="connsiteY11" fmla="*/ 563117 h 1507997"/>
                  <a:gd name="connsiteX12" fmla="*/ 7332 w 906492"/>
                  <a:gd name="connsiteY12" fmla="*/ 547877 h 1507997"/>
                  <a:gd name="connsiteX13" fmla="*/ 7332 w 906492"/>
                  <a:gd name="connsiteY13" fmla="*/ 441197 h 1507997"/>
                  <a:gd name="connsiteX14" fmla="*/ 45432 w 906492"/>
                  <a:gd name="connsiteY14" fmla="*/ 311657 h 1507997"/>
                  <a:gd name="connsiteX15" fmla="*/ 75912 w 906492"/>
                  <a:gd name="connsiteY15" fmla="*/ 144017 h 1507997"/>
                  <a:gd name="connsiteX16" fmla="*/ 136872 w 906492"/>
                  <a:gd name="connsiteY16" fmla="*/ 75437 h 1507997"/>
                  <a:gd name="connsiteX17" fmla="*/ 213072 w 906492"/>
                  <a:gd name="connsiteY17" fmla="*/ 105917 h 1507997"/>
                  <a:gd name="connsiteX18" fmla="*/ 342612 w 906492"/>
                  <a:gd name="connsiteY18" fmla="*/ 1061 h 1507997"/>
                  <a:gd name="connsiteX19" fmla="*/ 434052 w 906492"/>
                  <a:gd name="connsiteY19" fmla="*/ 182117 h 1507997"/>
                  <a:gd name="connsiteX20" fmla="*/ 517872 w 906492"/>
                  <a:gd name="connsiteY20" fmla="*/ 250697 h 1507997"/>
                  <a:gd name="connsiteX21" fmla="*/ 712343 w 906492"/>
                  <a:gd name="connsiteY21" fmla="*/ 276455 h 1507997"/>
                  <a:gd name="connsiteX0" fmla="*/ 906492 w 906492"/>
                  <a:gd name="connsiteY0" fmla="*/ 1507997 h 1507997"/>
                  <a:gd name="connsiteX1" fmla="*/ 510252 w 906492"/>
                  <a:gd name="connsiteY1" fmla="*/ 1248917 h 1507997"/>
                  <a:gd name="connsiteX2" fmla="*/ 506067 w 906492"/>
                  <a:gd name="connsiteY2" fmla="*/ 1120128 h 1507997"/>
                  <a:gd name="connsiteX3" fmla="*/ 508428 w 906492"/>
                  <a:gd name="connsiteY3" fmla="*/ 992197 h 1507997"/>
                  <a:gd name="connsiteX4" fmla="*/ 449292 w 906492"/>
                  <a:gd name="connsiteY4" fmla="*/ 860297 h 1507997"/>
                  <a:gd name="connsiteX5" fmla="*/ 416987 w 906492"/>
                  <a:gd name="connsiteY5" fmla="*/ 822734 h 1507997"/>
                  <a:gd name="connsiteX6" fmla="*/ 342612 w 906492"/>
                  <a:gd name="connsiteY6" fmla="*/ 715517 h 1507997"/>
                  <a:gd name="connsiteX7" fmla="*/ 274032 w 906492"/>
                  <a:gd name="connsiteY7" fmla="*/ 685037 h 1507997"/>
                  <a:gd name="connsiteX8" fmla="*/ 190212 w 906492"/>
                  <a:gd name="connsiteY8" fmla="*/ 707897 h 1507997"/>
                  <a:gd name="connsiteX9" fmla="*/ 175509 w 906492"/>
                  <a:gd name="connsiteY9" fmla="*/ 779911 h 1507997"/>
                  <a:gd name="connsiteX10" fmla="*/ 129252 w 906492"/>
                  <a:gd name="connsiteY10" fmla="*/ 654557 h 1507997"/>
                  <a:gd name="connsiteX11" fmla="*/ 83532 w 906492"/>
                  <a:gd name="connsiteY11" fmla="*/ 563117 h 1507997"/>
                  <a:gd name="connsiteX12" fmla="*/ 7332 w 906492"/>
                  <a:gd name="connsiteY12" fmla="*/ 547877 h 1507997"/>
                  <a:gd name="connsiteX13" fmla="*/ 7332 w 906492"/>
                  <a:gd name="connsiteY13" fmla="*/ 441197 h 1507997"/>
                  <a:gd name="connsiteX14" fmla="*/ 45432 w 906492"/>
                  <a:gd name="connsiteY14" fmla="*/ 311657 h 1507997"/>
                  <a:gd name="connsiteX15" fmla="*/ 75912 w 906492"/>
                  <a:gd name="connsiteY15" fmla="*/ 144017 h 1507997"/>
                  <a:gd name="connsiteX16" fmla="*/ 136872 w 906492"/>
                  <a:gd name="connsiteY16" fmla="*/ 75437 h 1507997"/>
                  <a:gd name="connsiteX17" fmla="*/ 213072 w 906492"/>
                  <a:gd name="connsiteY17" fmla="*/ 105917 h 1507997"/>
                  <a:gd name="connsiteX18" fmla="*/ 342612 w 906492"/>
                  <a:gd name="connsiteY18" fmla="*/ 1061 h 1507997"/>
                  <a:gd name="connsiteX19" fmla="*/ 434052 w 906492"/>
                  <a:gd name="connsiteY19" fmla="*/ 182117 h 1507997"/>
                  <a:gd name="connsiteX20" fmla="*/ 517872 w 906492"/>
                  <a:gd name="connsiteY20" fmla="*/ 250697 h 1507997"/>
                  <a:gd name="connsiteX21" fmla="*/ 712343 w 906492"/>
                  <a:gd name="connsiteY21" fmla="*/ 276455 h 1507997"/>
                  <a:gd name="connsiteX0" fmla="*/ 906492 w 906492"/>
                  <a:gd name="connsiteY0" fmla="*/ 1507997 h 1507997"/>
                  <a:gd name="connsiteX1" fmla="*/ 510252 w 906492"/>
                  <a:gd name="connsiteY1" fmla="*/ 1248917 h 1507997"/>
                  <a:gd name="connsiteX2" fmla="*/ 506067 w 906492"/>
                  <a:gd name="connsiteY2" fmla="*/ 1120128 h 1507997"/>
                  <a:gd name="connsiteX3" fmla="*/ 508428 w 906492"/>
                  <a:gd name="connsiteY3" fmla="*/ 992197 h 1507997"/>
                  <a:gd name="connsiteX4" fmla="*/ 449292 w 906492"/>
                  <a:gd name="connsiteY4" fmla="*/ 860297 h 1507997"/>
                  <a:gd name="connsiteX5" fmla="*/ 416987 w 906492"/>
                  <a:gd name="connsiteY5" fmla="*/ 822734 h 1507997"/>
                  <a:gd name="connsiteX6" fmla="*/ 342612 w 906492"/>
                  <a:gd name="connsiteY6" fmla="*/ 715517 h 1507997"/>
                  <a:gd name="connsiteX7" fmla="*/ 274032 w 906492"/>
                  <a:gd name="connsiteY7" fmla="*/ 685037 h 1507997"/>
                  <a:gd name="connsiteX8" fmla="*/ 190212 w 906492"/>
                  <a:gd name="connsiteY8" fmla="*/ 707897 h 1507997"/>
                  <a:gd name="connsiteX9" fmla="*/ 175509 w 906492"/>
                  <a:gd name="connsiteY9" fmla="*/ 779911 h 1507997"/>
                  <a:gd name="connsiteX10" fmla="*/ 129252 w 906492"/>
                  <a:gd name="connsiteY10" fmla="*/ 654557 h 1507997"/>
                  <a:gd name="connsiteX11" fmla="*/ 83532 w 906492"/>
                  <a:gd name="connsiteY11" fmla="*/ 563117 h 1507997"/>
                  <a:gd name="connsiteX12" fmla="*/ 7332 w 906492"/>
                  <a:gd name="connsiteY12" fmla="*/ 547877 h 1507997"/>
                  <a:gd name="connsiteX13" fmla="*/ 7332 w 906492"/>
                  <a:gd name="connsiteY13" fmla="*/ 441197 h 1507997"/>
                  <a:gd name="connsiteX14" fmla="*/ 45432 w 906492"/>
                  <a:gd name="connsiteY14" fmla="*/ 311657 h 1507997"/>
                  <a:gd name="connsiteX15" fmla="*/ 75912 w 906492"/>
                  <a:gd name="connsiteY15" fmla="*/ 144017 h 1507997"/>
                  <a:gd name="connsiteX16" fmla="*/ 136872 w 906492"/>
                  <a:gd name="connsiteY16" fmla="*/ 75437 h 1507997"/>
                  <a:gd name="connsiteX17" fmla="*/ 213072 w 906492"/>
                  <a:gd name="connsiteY17" fmla="*/ 105917 h 1507997"/>
                  <a:gd name="connsiteX18" fmla="*/ 342612 w 906492"/>
                  <a:gd name="connsiteY18" fmla="*/ 1061 h 1507997"/>
                  <a:gd name="connsiteX19" fmla="*/ 434052 w 906492"/>
                  <a:gd name="connsiteY19" fmla="*/ 182117 h 1507997"/>
                  <a:gd name="connsiteX20" fmla="*/ 543630 w 906492"/>
                  <a:gd name="connsiteY20" fmla="*/ 237818 h 1507997"/>
                  <a:gd name="connsiteX21" fmla="*/ 712343 w 906492"/>
                  <a:gd name="connsiteY21" fmla="*/ 276455 h 1507997"/>
                  <a:gd name="connsiteX0" fmla="*/ 906492 w 906492"/>
                  <a:gd name="connsiteY0" fmla="*/ 1507997 h 1507997"/>
                  <a:gd name="connsiteX1" fmla="*/ 510252 w 906492"/>
                  <a:gd name="connsiteY1" fmla="*/ 1248917 h 1507997"/>
                  <a:gd name="connsiteX2" fmla="*/ 506067 w 906492"/>
                  <a:gd name="connsiteY2" fmla="*/ 1120128 h 1507997"/>
                  <a:gd name="connsiteX3" fmla="*/ 508428 w 906492"/>
                  <a:gd name="connsiteY3" fmla="*/ 992197 h 1507997"/>
                  <a:gd name="connsiteX4" fmla="*/ 449292 w 906492"/>
                  <a:gd name="connsiteY4" fmla="*/ 860297 h 1507997"/>
                  <a:gd name="connsiteX5" fmla="*/ 416987 w 906492"/>
                  <a:gd name="connsiteY5" fmla="*/ 822734 h 1507997"/>
                  <a:gd name="connsiteX6" fmla="*/ 342612 w 906492"/>
                  <a:gd name="connsiteY6" fmla="*/ 715517 h 1507997"/>
                  <a:gd name="connsiteX7" fmla="*/ 274032 w 906492"/>
                  <a:gd name="connsiteY7" fmla="*/ 685037 h 1507997"/>
                  <a:gd name="connsiteX8" fmla="*/ 190212 w 906492"/>
                  <a:gd name="connsiteY8" fmla="*/ 707897 h 1507997"/>
                  <a:gd name="connsiteX9" fmla="*/ 175509 w 906492"/>
                  <a:gd name="connsiteY9" fmla="*/ 779911 h 1507997"/>
                  <a:gd name="connsiteX10" fmla="*/ 129252 w 906492"/>
                  <a:gd name="connsiteY10" fmla="*/ 654557 h 1507997"/>
                  <a:gd name="connsiteX11" fmla="*/ 83532 w 906492"/>
                  <a:gd name="connsiteY11" fmla="*/ 563117 h 1507997"/>
                  <a:gd name="connsiteX12" fmla="*/ 7332 w 906492"/>
                  <a:gd name="connsiteY12" fmla="*/ 547877 h 1507997"/>
                  <a:gd name="connsiteX13" fmla="*/ 7332 w 906492"/>
                  <a:gd name="connsiteY13" fmla="*/ 441197 h 1507997"/>
                  <a:gd name="connsiteX14" fmla="*/ 45432 w 906492"/>
                  <a:gd name="connsiteY14" fmla="*/ 311657 h 1507997"/>
                  <a:gd name="connsiteX15" fmla="*/ 75912 w 906492"/>
                  <a:gd name="connsiteY15" fmla="*/ 144017 h 1507997"/>
                  <a:gd name="connsiteX16" fmla="*/ 136872 w 906492"/>
                  <a:gd name="connsiteY16" fmla="*/ 75437 h 1507997"/>
                  <a:gd name="connsiteX17" fmla="*/ 213072 w 906492"/>
                  <a:gd name="connsiteY17" fmla="*/ 105917 h 1507997"/>
                  <a:gd name="connsiteX18" fmla="*/ 342612 w 906492"/>
                  <a:gd name="connsiteY18" fmla="*/ 1061 h 1507997"/>
                  <a:gd name="connsiteX19" fmla="*/ 434052 w 906492"/>
                  <a:gd name="connsiteY19" fmla="*/ 182117 h 1507997"/>
                  <a:gd name="connsiteX20" fmla="*/ 543630 w 906492"/>
                  <a:gd name="connsiteY20" fmla="*/ 237818 h 1507997"/>
                  <a:gd name="connsiteX21" fmla="*/ 699464 w 906492"/>
                  <a:gd name="connsiteY21" fmla="*/ 224939 h 1507997"/>
                  <a:gd name="connsiteX0" fmla="*/ 906492 w 906492"/>
                  <a:gd name="connsiteY0" fmla="*/ 1507997 h 1507997"/>
                  <a:gd name="connsiteX1" fmla="*/ 510252 w 906492"/>
                  <a:gd name="connsiteY1" fmla="*/ 1248917 h 1507997"/>
                  <a:gd name="connsiteX2" fmla="*/ 506067 w 906492"/>
                  <a:gd name="connsiteY2" fmla="*/ 1120128 h 1507997"/>
                  <a:gd name="connsiteX3" fmla="*/ 508428 w 906492"/>
                  <a:gd name="connsiteY3" fmla="*/ 992197 h 1507997"/>
                  <a:gd name="connsiteX4" fmla="*/ 449292 w 906492"/>
                  <a:gd name="connsiteY4" fmla="*/ 860297 h 1507997"/>
                  <a:gd name="connsiteX5" fmla="*/ 416987 w 906492"/>
                  <a:gd name="connsiteY5" fmla="*/ 822734 h 1507997"/>
                  <a:gd name="connsiteX6" fmla="*/ 342612 w 906492"/>
                  <a:gd name="connsiteY6" fmla="*/ 715517 h 1507997"/>
                  <a:gd name="connsiteX7" fmla="*/ 274032 w 906492"/>
                  <a:gd name="connsiteY7" fmla="*/ 685037 h 1507997"/>
                  <a:gd name="connsiteX8" fmla="*/ 190212 w 906492"/>
                  <a:gd name="connsiteY8" fmla="*/ 707897 h 1507997"/>
                  <a:gd name="connsiteX9" fmla="*/ 175509 w 906492"/>
                  <a:gd name="connsiteY9" fmla="*/ 779911 h 1507997"/>
                  <a:gd name="connsiteX10" fmla="*/ 129252 w 906492"/>
                  <a:gd name="connsiteY10" fmla="*/ 654557 h 1507997"/>
                  <a:gd name="connsiteX11" fmla="*/ 83532 w 906492"/>
                  <a:gd name="connsiteY11" fmla="*/ 563117 h 1507997"/>
                  <a:gd name="connsiteX12" fmla="*/ 7332 w 906492"/>
                  <a:gd name="connsiteY12" fmla="*/ 547877 h 1507997"/>
                  <a:gd name="connsiteX13" fmla="*/ 7332 w 906492"/>
                  <a:gd name="connsiteY13" fmla="*/ 441197 h 1507997"/>
                  <a:gd name="connsiteX14" fmla="*/ 45432 w 906492"/>
                  <a:gd name="connsiteY14" fmla="*/ 311657 h 1507997"/>
                  <a:gd name="connsiteX15" fmla="*/ 75912 w 906492"/>
                  <a:gd name="connsiteY15" fmla="*/ 144017 h 1507997"/>
                  <a:gd name="connsiteX16" fmla="*/ 136872 w 906492"/>
                  <a:gd name="connsiteY16" fmla="*/ 75437 h 1507997"/>
                  <a:gd name="connsiteX17" fmla="*/ 213072 w 906492"/>
                  <a:gd name="connsiteY17" fmla="*/ 105917 h 1507997"/>
                  <a:gd name="connsiteX18" fmla="*/ 342612 w 906492"/>
                  <a:gd name="connsiteY18" fmla="*/ 1061 h 1507997"/>
                  <a:gd name="connsiteX19" fmla="*/ 434052 w 906492"/>
                  <a:gd name="connsiteY19" fmla="*/ 182117 h 1507997"/>
                  <a:gd name="connsiteX20" fmla="*/ 543630 w 906492"/>
                  <a:gd name="connsiteY20" fmla="*/ 186303 h 1507997"/>
                  <a:gd name="connsiteX21" fmla="*/ 699464 w 906492"/>
                  <a:gd name="connsiteY21" fmla="*/ 224939 h 1507997"/>
                  <a:gd name="connsiteX0" fmla="*/ 906492 w 906492"/>
                  <a:gd name="connsiteY0" fmla="*/ 1507222 h 1507222"/>
                  <a:gd name="connsiteX1" fmla="*/ 510252 w 906492"/>
                  <a:gd name="connsiteY1" fmla="*/ 1248142 h 1507222"/>
                  <a:gd name="connsiteX2" fmla="*/ 506067 w 906492"/>
                  <a:gd name="connsiteY2" fmla="*/ 1119353 h 1507222"/>
                  <a:gd name="connsiteX3" fmla="*/ 508428 w 906492"/>
                  <a:gd name="connsiteY3" fmla="*/ 991422 h 1507222"/>
                  <a:gd name="connsiteX4" fmla="*/ 449292 w 906492"/>
                  <a:gd name="connsiteY4" fmla="*/ 859522 h 1507222"/>
                  <a:gd name="connsiteX5" fmla="*/ 416987 w 906492"/>
                  <a:gd name="connsiteY5" fmla="*/ 821959 h 1507222"/>
                  <a:gd name="connsiteX6" fmla="*/ 342612 w 906492"/>
                  <a:gd name="connsiteY6" fmla="*/ 714742 h 1507222"/>
                  <a:gd name="connsiteX7" fmla="*/ 274032 w 906492"/>
                  <a:gd name="connsiteY7" fmla="*/ 684262 h 1507222"/>
                  <a:gd name="connsiteX8" fmla="*/ 190212 w 906492"/>
                  <a:gd name="connsiteY8" fmla="*/ 707122 h 1507222"/>
                  <a:gd name="connsiteX9" fmla="*/ 175509 w 906492"/>
                  <a:gd name="connsiteY9" fmla="*/ 779136 h 1507222"/>
                  <a:gd name="connsiteX10" fmla="*/ 129252 w 906492"/>
                  <a:gd name="connsiteY10" fmla="*/ 653782 h 1507222"/>
                  <a:gd name="connsiteX11" fmla="*/ 83532 w 906492"/>
                  <a:gd name="connsiteY11" fmla="*/ 562342 h 1507222"/>
                  <a:gd name="connsiteX12" fmla="*/ 7332 w 906492"/>
                  <a:gd name="connsiteY12" fmla="*/ 547102 h 1507222"/>
                  <a:gd name="connsiteX13" fmla="*/ 7332 w 906492"/>
                  <a:gd name="connsiteY13" fmla="*/ 440422 h 1507222"/>
                  <a:gd name="connsiteX14" fmla="*/ 45432 w 906492"/>
                  <a:gd name="connsiteY14" fmla="*/ 310882 h 1507222"/>
                  <a:gd name="connsiteX15" fmla="*/ 75912 w 906492"/>
                  <a:gd name="connsiteY15" fmla="*/ 143242 h 1507222"/>
                  <a:gd name="connsiteX16" fmla="*/ 136872 w 906492"/>
                  <a:gd name="connsiteY16" fmla="*/ 74662 h 1507222"/>
                  <a:gd name="connsiteX17" fmla="*/ 213072 w 906492"/>
                  <a:gd name="connsiteY17" fmla="*/ 105142 h 1507222"/>
                  <a:gd name="connsiteX18" fmla="*/ 342612 w 906492"/>
                  <a:gd name="connsiteY18" fmla="*/ 286 h 1507222"/>
                  <a:gd name="connsiteX19" fmla="*/ 434052 w 906492"/>
                  <a:gd name="connsiteY19" fmla="*/ 142706 h 1507222"/>
                  <a:gd name="connsiteX20" fmla="*/ 543630 w 906492"/>
                  <a:gd name="connsiteY20" fmla="*/ 185528 h 1507222"/>
                  <a:gd name="connsiteX21" fmla="*/ 699464 w 906492"/>
                  <a:gd name="connsiteY21" fmla="*/ 224164 h 150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492" h="1507222">
                    <a:moveTo>
                      <a:pt x="906492" y="1507222"/>
                    </a:moveTo>
                    <a:cubicBezTo>
                      <a:pt x="747107" y="1399272"/>
                      <a:pt x="576989" y="1312787"/>
                      <a:pt x="510252" y="1248142"/>
                    </a:cubicBezTo>
                    <a:cubicBezTo>
                      <a:pt x="443515" y="1183497"/>
                      <a:pt x="506371" y="1162140"/>
                      <a:pt x="506067" y="1119353"/>
                    </a:cubicBezTo>
                    <a:cubicBezTo>
                      <a:pt x="505763" y="1076566"/>
                      <a:pt x="517891" y="1034727"/>
                      <a:pt x="508428" y="991422"/>
                    </a:cubicBezTo>
                    <a:cubicBezTo>
                      <a:pt x="498966" y="948117"/>
                      <a:pt x="464532" y="887766"/>
                      <a:pt x="449292" y="859522"/>
                    </a:cubicBezTo>
                    <a:cubicBezTo>
                      <a:pt x="434052" y="831278"/>
                      <a:pt x="434767" y="846089"/>
                      <a:pt x="416987" y="821959"/>
                    </a:cubicBezTo>
                    <a:cubicBezTo>
                      <a:pt x="399207" y="797829"/>
                      <a:pt x="366438" y="737691"/>
                      <a:pt x="342612" y="714742"/>
                    </a:cubicBezTo>
                    <a:cubicBezTo>
                      <a:pt x="318786" y="691793"/>
                      <a:pt x="299432" y="685532"/>
                      <a:pt x="274032" y="684262"/>
                    </a:cubicBezTo>
                    <a:cubicBezTo>
                      <a:pt x="248632" y="682992"/>
                      <a:pt x="206633" y="691310"/>
                      <a:pt x="190212" y="707122"/>
                    </a:cubicBezTo>
                    <a:cubicBezTo>
                      <a:pt x="173791" y="722934"/>
                      <a:pt x="185669" y="788026"/>
                      <a:pt x="175509" y="779136"/>
                    </a:cubicBezTo>
                    <a:cubicBezTo>
                      <a:pt x="165349" y="770246"/>
                      <a:pt x="144581" y="689914"/>
                      <a:pt x="129252" y="653782"/>
                    </a:cubicBezTo>
                    <a:cubicBezTo>
                      <a:pt x="113923" y="617650"/>
                      <a:pt x="103852" y="580122"/>
                      <a:pt x="83532" y="562342"/>
                    </a:cubicBezTo>
                    <a:cubicBezTo>
                      <a:pt x="63212" y="544562"/>
                      <a:pt x="20032" y="567422"/>
                      <a:pt x="7332" y="547102"/>
                    </a:cubicBezTo>
                    <a:cubicBezTo>
                      <a:pt x="-5368" y="526782"/>
                      <a:pt x="982" y="479792"/>
                      <a:pt x="7332" y="440422"/>
                    </a:cubicBezTo>
                    <a:cubicBezTo>
                      <a:pt x="13682" y="401052"/>
                      <a:pt x="34002" y="360412"/>
                      <a:pt x="45432" y="310882"/>
                    </a:cubicBezTo>
                    <a:cubicBezTo>
                      <a:pt x="56862" y="261352"/>
                      <a:pt x="60672" y="182612"/>
                      <a:pt x="75912" y="143242"/>
                    </a:cubicBezTo>
                    <a:cubicBezTo>
                      <a:pt x="91152" y="103872"/>
                      <a:pt x="114012" y="81012"/>
                      <a:pt x="136872" y="74662"/>
                    </a:cubicBezTo>
                    <a:cubicBezTo>
                      <a:pt x="159732" y="68312"/>
                      <a:pt x="178782" y="117538"/>
                      <a:pt x="213072" y="105142"/>
                    </a:cubicBezTo>
                    <a:cubicBezTo>
                      <a:pt x="247362" y="92746"/>
                      <a:pt x="305782" y="-5975"/>
                      <a:pt x="342612" y="286"/>
                    </a:cubicBezTo>
                    <a:cubicBezTo>
                      <a:pt x="379442" y="6547"/>
                      <a:pt x="400549" y="111832"/>
                      <a:pt x="434052" y="142706"/>
                    </a:cubicBezTo>
                    <a:cubicBezTo>
                      <a:pt x="467555" y="173580"/>
                      <a:pt x="514420" y="174098"/>
                      <a:pt x="543630" y="185528"/>
                    </a:cubicBezTo>
                    <a:cubicBezTo>
                      <a:pt x="572840" y="196958"/>
                      <a:pt x="668349" y="229879"/>
                      <a:pt x="699464" y="224164"/>
                    </a:cubicBezTo>
                  </a:path>
                </a:pathLst>
              </a:cu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sp>
          <p:nvSpPr>
            <p:cNvPr id="11" name="フリーフォーム 10"/>
            <p:cNvSpPr/>
            <p:nvPr/>
          </p:nvSpPr>
          <p:spPr bwMode="auto">
            <a:xfrm>
              <a:off x="3926276" y="3929589"/>
              <a:ext cx="876300" cy="915137"/>
            </a:xfrm>
            <a:custGeom>
              <a:avLst/>
              <a:gdLst>
                <a:gd name="connsiteX0" fmla="*/ 0 w 876300"/>
                <a:gd name="connsiteY0" fmla="*/ 186475 h 915137"/>
                <a:gd name="connsiteX1" fmla="*/ 219075 w 876300"/>
                <a:gd name="connsiteY1" fmla="*/ 229337 h 915137"/>
                <a:gd name="connsiteX2" fmla="*/ 271462 w 876300"/>
                <a:gd name="connsiteY2" fmla="*/ 253150 h 915137"/>
                <a:gd name="connsiteX3" fmla="*/ 319087 w 876300"/>
                <a:gd name="connsiteY3" fmla="*/ 215050 h 915137"/>
                <a:gd name="connsiteX4" fmla="*/ 428625 w 876300"/>
                <a:gd name="connsiteY4" fmla="*/ 276962 h 915137"/>
                <a:gd name="connsiteX5" fmla="*/ 471487 w 876300"/>
                <a:gd name="connsiteY5" fmla="*/ 248387 h 915137"/>
                <a:gd name="connsiteX6" fmla="*/ 533400 w 876300"/>
                <a:gd name="connsiteY6" fmla="*/ 272200 h 915137"/>
                <a:gd name="connsiteX7" fmla="*/ 614362 w 876300"/>
                <a:gd name="connsiteY7" fmla="*/ 129325 h 915137"/>
                <a:gd name="connsiteX8" fmla="*/ 609600 w 876300"/>
                <a:gd name="connsiteY8" fmla="*/ 43600 h 915137"/>
                <a:gd name="connsiteX9" fmla="*/ 681037 w 876300"/>
                <a:gd name="connsiteY9" fmla="*/ 737 h 915137"/>
                <a:gd name="connsiteX10" fmla="*/ 733425 w 876300"/>
                <a:gd name="connsiteY10" fmla="*/ 76937 h 915137"/>
                <a:gd name="connsiteX11" fmla="*/ 795337 w 876300"/>
                <a:gd name="connsiteY11" fmla="*/ 72175 h 915137"/>
                <a:gd name="connsiteX12" fmla="*/ 862012 w 876300"/>
                <a:gd name="connsiteY12" fmla="*/ 138850 h 915137"/>
                <a:gd name="connsiteX13" fmla="*/ 814387 w 876300"/>
                <a:gd name="connsiteY13" fmla="*/ 419837 h 915137"/>
                <a:gd name="connsiteX14" fmla="*/ 790575 w 876300"/>
                <a:gd name="connsiteY14" fmla="*/ 462700 h 915137"/>
                <a:gd name="connsiteX15" fmla="*/ 842962 w 876300"/>
                <a:gd name="connsiteY15" fmla="*/ 710350 h 915137"/>
                <a:gd name="connsiteX16" fmla="*/ 842962 w 876300"/>
                <a:gd name="connsiteY16" fmla="*/ 753212 h 915137"/>
                <a:gd name="connsiteX17" fmla="*/ 814387 w 876300"/>
                <a:gd name="connsiteY17" fmla="*/ 781787 h 915137"/>
                <a:gd name="connsiteX18" fmla="*/ 838200 w 876300"/>
                <a:gd name="connsiteY18" fmla="*/ 834175 h 915137"/>
                <a:gd name="connsiteX19" fmla="*/ 823912 w 876300"/>
                <a:gd name="connsiteY19" fmla="*/ 877037 h 915137"/>
                <a:gd name="connsiteX20" fmla="*/ 876300 w 876300"/>
                <a:gd name="connsiteY20" fmla="*/ 915137 h 91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6300" h="915137">
                  <a:moveTo>
                    <a:pt x="0" y="186475"/>
                  </a:moveTo>
                  <a:cubicBezTo>
                    <a:pt x="86915" y="202350"/>
                    <a:pt x="173831" y="218225"/>
                    <a:pt x="219075" y="229337"/>
                  </a:cubicBezTo>
                  <a:cubicBezTo>
                    <a:pt x="264319" y="240450"/>
                    <a:pt x="254793" y="255531"/>
                    <a:pt x="271462" y="253150"/>
                  </a:cubicBezTo>
                  <a:cubicBezTo>
                    <a:pt x="288131" y="250769"/>
                    <a:pt x="292893" y="211081"/>
                    <a:pt x="319087" y="215050"/>
                  </a:cubicBezTo>
                  <a:cubicBezTo>
                    <a:pt x="345281" y="219019"/>
                    <a:pt x="403225" y="271406"/>
                    <a:pt x="428625" y="276962"/>
                  </a:cubicBezTo>
                  <a:cubicBezTo>
                    <a:pt x="454025" y="282518"/>
                    <a:pt x="454025" y="249181"/>
                    <a:pt x="471487" y="248387"/>
                  </a:cubicBezTo>
                  <a:cubicBezTo>
                    <a:pt x="488949" y="247593"/>
                    <a:pt x="509588" y="292044"/>
                    <a:pt x="533400" y="272200"/>
                  </a:cubicBezTo>
                  <a:cubicBezTo>
                    <a:pt x="557212" y="252356"/>
                    <a:pt x="601662" y="167425"/>
                    <a:pt x="614362" y="129325"/>
                  </a:cubicBezTo>
                  <a:cubicBezTo>
                    <a:pt x="627062" y="91225"/>
                    <a:pt x="598488" y="65031"/>
                    <a:pt x="609600" y="43600"/>
                  </a:cubicBezTo>
                  <a:cubicBezTo>
                    <a:pt x="620712" y="22169"/>
                    <a:pt x="660400" y="-4819"/>
                    <a:pt x="681037" y="737"/>
                  </a:cubicBezTo>
                  <a:cubicBezTo>
                    <a:pt x="701674" y="6293"/>
                    <a:pt x="714375" y="65031"/>
                    <a:pt x="733425" y="76937"/>
                  </a:cubicBezTo>
                  <a:cubicBezTo>
                    <a:pt x="752475" y="88843"/>
                    <a:pt x="773906" y="61856"/>
                    <a:pt x="795337" y="72175"/>
                  </a:cubicBezTo>
                  <a:cubicBezTo>
                    <a:pt x="816768" y="82494"/>
                    <a:pt x="858837" y="80906"/>
                    <a:pt x="862012" y="138850"/>
                  </a:cubicBezTo>
                  <a:cubicBezTo>
                    <a:pt x="865187" y="196794"/>
                    <a:pt x="826293" y="365862"/>
                    <a:pt x="814387" y="419837"/>
                  </a:cubicBezTo>
                  <a:cubicBezTo>
                    <a:pt x="802481" y="473812"/>
                    <a:pt x="785813" y="414281"/>
                    <a:pt x="790575" y="462700"/>
                  </a:cubicBezTo>
                  <a:cubicBezTo>
                    <a:pt x="795337" y="511119"/>
                    <a:pt x="834231" y="661931"/>
                    <a:pt x="842962" y="710350"/>
                  </a:cubicBezTo>
                  <a:cubicBezTo>
                    <a:pt x="851693" y="758769"/>
                    <a:pt x="847725" y="741306"/>
                    <a:pt x="842962" y="753212"/>
                  </a:cubicBezTo>
                  <a:cubicBezTo>
                    <a:pt x="838200" y="765118"/>
                    <a:pt x="815181" y="768293"/>
                    <a:pt x="814387" y="781787"/>
                  </a:cubicBezTo>
                  <a:cubicBezTo>
                    <a:pt x="813593" y="795281"/>
                    <a:pt x="836613" y="818300"/>
                    <a:pt x="838200" y="834175"/>
                  </a:cubicBezTo>
                  <a:cubicBezTo>
                    <a:pt x="839788" y="850050"/>
                    <a:pt x="817562" y="863543"/>
                    <a:pt x="823912" y="877037"/>
                  </a:cubicBezTo>
                  <a:cubicBezTo>
                    <a:pt x="830262" y="890531"/>
                    <a:pt x="853281" y="902834"/>
                    <a:pt x="876300" y="915137"/>
                  </a:cubicBezTo>
                </a:path>
              </a:pathLst>
            </a:cu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44546A"/>
                </a:solidFill>
                <a:effectLst/>
                <a:uLnTx/>
                <a:uFillTx/>
                <a:latin typeface="Arial" charset="0"/>
                <a:ea typeface="ＭＳ Ｐゴシック" pitchFamily="50" charset="-128"/>
                <a:cs typeface="+mn-cs"/>
              </a:endParaRPr>
            </a:p>
          </p:txBody>
        </p:sp>
        <p:sp>
          <p:nvSpPr>
            <p:cNvPr id="12" name="フリーフォーム 11"/>
            <p:cNvSpPr/>
            <p:nvPr/>
          </p:nvSpPr>
          <p:spPr bwMode="auto">
            <a:xfrm>
              <a:off x="4784896" y="4015303"/>
              <a:ext cx="504825" cy="814444"/>
            </a:xfrm>
            <a:custGeom>
              <a:avLst/>
              <a:gdLst>
                <a:gd name="connsiteX0" fmla="*/ 0 w 504825"/>
                <a:gd name="connsiteY0" fmla="*/ 814444 h 814444"/>
                <a:gd name="connsiteX1" fmla="*/ 95250 w 504825"/>
                <a:gd name="connsiteY1" fmla="*/ 728719 h 814444"/>
                <a:gd name="connsiteX2" fmla="*/ 80963 w 504825"/>
                <a:gd name="connsiteY2" fmla="*/ 685856 h 814444"/>
                <a:gd name="connsiteX3" fmla="*/ 114300 w 504825"/>
                <a:gd name="connsiteY3" fmla="*/ 619181 h 814444"/>
                <a:gd name="connsiteX4" fmla="*/ 61913 w 504825"/>
                <a:gd name="connsiteY4" fmla="*/ 542981 h 814444"/>
                <a:gd name="connsiteX5" fmla="*/ 95250 w 504825"/>
                <a:gd name="connsiteY5" fmla="*/ 476306 h 814444"/>
                <a:gd name="connsiteX6" fmla="*/ 23813 w 504825"/>
                <a:gd name="connsiteY6" fmla="*/ 404869 h 814444"/>
                <a:gd name="connsiteX7" fmla="*/ 33338 w 504825"/>
                <a:gd name="connsiteY7" fmla="*/ 376294 h 814444"/>
                <a:gd name="connsiteX8" fmla="*/ 242888 w 504825"/>
                <a:gd name="connsiteY8" fmla="*/ 90544 h 814444"/>
                <a:gd name="connsiteX9" fmla="*/ 366713 w 504825"/>
                <a:gd name="connsiteY9" fmla="*/ 56 h 814444"/>
                <a:gd name="connsiteX10" fmla="*/ 461963 w 504825"/>
                <a:gd name="connsiteY10" fmla="*/ 76256 h 814444"/>
                <a:gd name="connsiteX11" fmla="*/ 504825 w 504825"/>
                <a:gd name="connsiteY11" fmla="*/ 28631 h 81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825" h="814444">
                  <a:moveTo>
                    <a:pt x="0" y="814444"/>
                  </a:moveTo>
                  <a:cubicBezTo>
                    <a:pt x="40878" y="782297"/>
                    <a:pt x="81756" y="750150"/>
                    <a:pt x="95250" y="728719"/>
                  </a:cubicBezTo>
                  <a:cubicBezTo>
                    <a:pt x="108744" y="707288"/>
                    <a:pt x="77788" y="704112"/>
                    <a:pt x="80963" y="685856"/>
                  </a:cubicBezTo>
                  <a:cubicBezTo>
                    <a:pt x="84138" y="667600"/>
                    <a:pt x="117475" y="642993"/>
                    <a:pt x="114300" y="619181"/>
                  </a:cubicBezTo>
                  <a:cubicBezTo>
                    <a:pt x="111125" y="595368"/>
                    <a:pt x="65088" y="566793"/>
                    <a:pt x="61913" y="542981"/>
                  </a:cubicBezTo>
                  <a:cubicBezTo>
                    <a:pt x="58738" y="519168"/>
                    <a:pt x="101600" y="499325"/>
                    <a:pt x="95250" y="476306"/>
                  </a:cubicBezTo>
                  <a:cubicBezTo>
                    <a:pt x="88900" y="453287"/>
                    <a:pt x="34132" y="421538"/>
                    <a:pt x="23813" y="404869"/>
                  </a:cubicBezTo>
                  <a:cubicBezTo>
                    <a:pt x="13494" y="388200"/>
                    <a:pt x="-3174" y="428681"/>
                    <a:pt x="33338" y="376294"/>
                  </a:cubicBezTo>
                  <a:cubicBezTo>
                    <a:pt x="69850" y="323907"/>
                    <a:pt x="187326" y="153250"/>
                    <a:pt x="242888" y="90544"/>
                  </a:cubicBezTo>
                  <a:cubicBezTo>
                    <a:pt x="298450" y="27838"/>
                    <a:pt x="330201" y="2437"/>
                    <a:pt x="366713" y="56"/>
                  </a:cubicBezTo>
                  <a:cubicBezTo>
                    <a:pt x="403225" y="-2325"/>
                    <a:pt x="438944" y="71493"/>
                    <a:pt x="461963" y="76256"/>
                  </a:cubicBezTo>
                  <a:cubicBezTo>
                    <a:pt x="484982" y="81018"/>
                    <a:pt x="494903" y="54824"/>
                    <a:pt x="504825" y="28631"/>
                  </a:cubicBezTo>
                </a:path>
              </a:pathLst>
            </a:cu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44546A"/>
                </a:solidFill>
                <a:effectLst/>
                <a:uLnTx/>
                <a:uFillTx/>
                <a:latin typeface="Arial" charset="0"/>
                <a:ea typeface="ＭＳ Ｐゴシック" pitchFamily="50" charset="-128"/>
                <a:cs typeface="+mn-cs"/>
              </a:endParaRPr>
            </a:p>
          </p:txBody>
        </p:sp>
      </p:grpSp>
      <p:sp>
        <p:nvSpPr>
          <p:cNvPr id="104" name="テキスト ボックス 103"/>
          <p:cNvSpPr txBox="1"/>
          <p:nvPr/>
        </p:nvSpPr>
        <p:spPr>
          <a:xfrm>
            <a:off x="5025064" y="1208215"/>
            <a:ext cx="2232000" cy="288000"/>
          </a:xfrm>
          <a:prstGeom prst="rect">
            <a:avLst/>
          </a:prstGeom>
          <a:solidFill>
            <a:srgbClr val="FFCC00"/>
          </a:solidFill>
          <a:ln w="12700">
            <a:solidFill>
              <a:srgbClr val="FFFF00"/>
            </a:solidFill>
          </a:ln>
        </p:spPr>
        <p:txBody>
          <a:bodyPr vert="horz"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「新型コロナウイルス</a:t>
            </a:r>
            <a:r>
              <a:rPr kumimoji="1" lang="ja-JP" altLang="en-US" sz="1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警報</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6" name="テキスト ボックス 105"/>
          <p:cNvSpPr txBox="1"/>
          <p:nvPr/>
        </p:nvSpPr>
        <p:spPr>
          <a:xfrm>
            <a:off x="7926409" y="1050358"/>
            <a:ext cx="990196" cy="400110"/>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rgbClr val="000000"/>
                </a:solidFill>
                <a:effectLst/>
                <a:uLnTx/>
                <a:uFillTx/>
                <a:latin typeface="HGSｺﾞｼｯｸE" panose="020B0900000000000000" pitchFamily="50" charset="-128"/>
                <a:ea typeface="HGSｺﾞｼｯｸE" panose="020B0900000000000000" pitchFamily="50" charset="-128"/>
                <a:cs typeface="+mn-cs"/>
              </a:rPr>
              <a:t>北信</a:t>
            </a:r>
          </a:p>
        </p:txBody>
      </p:sp>
      <p:sp>
        <p:nvSpPr>
          <p:cNvPr id="107" name="テキスト ボックス 106"/>
          <p:cNvSpPr txBox="1"/>
          <p:nvPr/>
        </p:nvSpPr>
        <p:spPr>
          <a:xfrm>
            <a:off x="6690255" y="2332850"/>
            <a:ext cx="990196" cy="400110"/>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mn-cs"/>
              </a:rPr>
              <a:t>長野</a:t>
            </a:r>
            <a:endParaRPr kumimoji="1" lang="ja-JP" altLang="en-US" sz="2000" b="0" i="0" u="none" strike="noStrike" kern="1200" cap="none" spc="0" normalizeH="0" baseline="0" noProof="0" dirty="0" smtClean="0">
              <a:ln>
                <a:noFill/>
              </a:ln>
              <a:solidFill>
                <a:srgbClr val="000000"/>
              </a:solidFill>
              <a:effectLst/>
              <a:uLnTx/>
              <a:uFillTx/>
              <a:latin typeface="HGSｺﾞｼｯｸE" panose="020B0900000000000000" pitchFamily="50" charset="-128"/>
              <a:ea typeface="HGSｺﾞｼｯｸE" panose="020B0900000000000000" pitchFamily="50" charset="-128"/>
              <a:cs typeface="+mn-cs"/>
            </a:endParaRPr>
          </a:p>
        </p:txBody>
      </p:sp>
      <p:sp>
        <p:nvSpPr>
          <p:cNvPr id="108" name="テキスト ボックス 107"/>
          <p:cNvSpPr txBox="1"/>
          <p:nvPr/>
        </p:nvSpPr>
        <p:spPr>
          <a:xfrm>
            <a:off x="4940581" y="1793770"/>
            <a:ext cx="1704730" cy="400110"/>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rgbClr val="000000"/>
                </a:solidFill>
                <a:effectLst/>
                <a:uLnTx/>
                <a:uFillTx/>
                <a:latin typeface="HGSｺﾞｼｯｸE" panose="020B0900000000000000" pitchFamily="50" charset="-128"/>
                <a:ea typeface="HGSｺﾞｼｯｸE" panose="020B0900000000000000" pitchFamily="50" charset="-128"/>
                <a:cs typeface="+mn-cs"/>
              </a:rPr>
              <a:t>北</a:t>
            </a:r>
            <a:r>
              <a:rPr kumimoji="1" lang="ja-JP" altLang="en-US" sz="20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mn-cs"/>
              </a:rPr>
              <a:t>アルプス</a:t>
            </a:r>
            <a:endParaRPr kumimoji="1" lang="ja-JP" altLang="en-US" sz="2000" b="0" i="0" u="none" strike="noStrike" kern="1200" cap="none" spc="0" normalizeH="0" baseline="0" noProof="0" dirty="0" smtClean="0">
              <a:ln>
                <a:noFill/>
              </a:ln>
              <a:solidFill>
                <a:srgbClr val="000000"/>
              </a:solidFill>
              <a:effectLst/>
              <a:uLnTx/>
              <a:uFillTx/>
              <a:latin typeface="HGSｺﾞｼｯｸE" panose="020B0900000000000000" pitchFamily="50" charset="-128"/>
              <a:ea typeface="HGSｺﾞｼｯｸE" panose="020B0900000000000000" pitchFamily="50" charset="-128"/>
              <a:cs typeface="+mn-cs"/>
            </a:endParaRPr>
          </a:p>
        </p:txBody>
      </p:sp>
      <p:sp>
        <p:nvSpPr>
          <p:cNvPr id="109" name="テキスト ボックス 108"/>
          <p:cNvSpPr txBox="1"/>
          <p:nvPr/>
        </p:nvSpPr>
        <p:spPr>
          <a:xfrm>
            <a:off x="7695982" y="2800128"/>
            <a:ext cx="990196" cy="400110"/>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mn-cs"/>
              </a:rPr>
              <a:t>上田</a:t>
            </a:r>
            <a:endParaRPr kumimoji="1" lang="ja-JP" altLang="en-US" sz="2000" b="0" i="0" u="none" strike="noStrike" kern="1200" cap="none" spc="0" normalizeH="0" baseline="0" noProof="0" dirty="0" smtClean="0">
              <a:ln>
                <a:noFill/>
              </a:ln>
              <a:solidFill>
                <a:srgbClr val="000000"/>
              </a:solidFill>
              <a:effectLst/>
              <a:uLnTx/>
              <a:uFillTx/>
              <a:latin typeface="HGSｺﾞｼｯｸE" panose="020B0900000000000000" pitchFamily="50" charset="-128"/>
              <a:ea typeface="HGSｺﾞｼｯｸE" panose="020B0900000000000000" pitchFamily="50" charset="-128"/>
              <a:cs typeface="+mn-cs"/>
            </a:endParaRPr>
          </a:p>
        </p:txBody>
      </p:sp>
      <p:sp>
        <p:nvSpPr>
          <p:cNvPr id="110" name="テキスト ボックス 109"/>
          <p:cNvSpPr txBox="1"/>
          <p:nvPr/>
        </p:nvSpPr>
        <p:spPr>
          <a:xfrm>
            <a:off x="8270995" y="3512109"/>
            <a:ext cx="990196" cy="400110"/>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mn-cs"/>
              </a:rPr>
              <a:t>佐久</a:t>
            </a:r>
            <a:endParaRPr kumimoji="1" lang="ja-JP" altLang="en-US" sz="2000" b="0" i="0" u="none" strike="noStrike" kern="1200" cap="none" spc="0" normalizeH="0" baseline="0" noProof="0" dirty="0" smtClean="0">
              <a:ln>
                <a:noFill/>
              </a:ln>
              <a:solidFill>
                <a:srgbClr val="000000"/>
              </a:solidFill>
              <a:effectLst/>
              <a:uLnTx/>
              <a:uFillTx/>
              <a:latin typeface="HGSｺﾞｼｯｸE" panose="020B0900000000000000" pitchFamily="50" charset="-128"/>
              <a:ea typeface="HGSｺﾞｼｯｸE" panose="020B0900000000000000" pitchFamily="50" charset="-128"/>
              <a:cs typeface="+mn-cs"/>
            </a:endParaRPr>
          </a:p>
        </p:txBody>
      </p:sp>
      <p:sp>
        <p:nvSpPr>
          <p:cNvPr id="111" name="テキスト ボックス 110"/>
          <p:cNvSpPr txBox="1"/>
          <p:nvPr/>
        </p:nvSpPr>
        <p:spPr>
          <a:xfrm>
            <a:off x="4835811" y="3677731"/>
            <a:ext cx="990196" cy="400110"/>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mn-cs"/>
              </a:rPr>
              <a:t>松本</a:t>
            </a:r>
            <a:endParaRPr kumimoji="1" lang="ja-JP" altLang="en-US" sz="2000" b="0" i="0" u="none" strike="noStrike" kern="1200" cap="none" spc="0" normalizeH="0" baseline="0" noProof="0" dirty="0" smtClean="0">
              <a:ln>
                <a:noFill/>
              </a:ln>
              <a:solidFill>
                <a:srgbClr val="000000"/>
              </a:solidFill>
              <a:effectLst/>
              <a:uLnTx/>
              <a:uFillTx/>
              <a:latin typeface="HGSｺﾞｼｯｸE" panose="020B0900000000000000" pitchFamily="50" charset="-128"/>
              <a:ea typeface="HGSｺﾞｼｯｸE" panose="020B0900000000000000" pitchFamily="50" charset="-128"/>
              <a:cs typeface="+mn-cs"/>
            </a:endParaRPr>
          </a:p>
        </p:txBody>
      </p:sp>
      <p:sp>
        <p:nvSpPr>
          <p:cNvPr id="112" name="テキスト ボックス 111"/>
          <p:cNvSpPr txBox="1"/>
          <p:nvPr/>
        </p:nvSpPr>
        <p:spPr>
          <a:xfrm>
            <a:off x="4755207" y="5425539"/>
            <a:ext cx="990196" cy="400110"/>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mn-cs"/>
              </a:rPr>
              <a:t>木曽</a:t>
            </a:r>
            <a:endParaRPr kumimoji="1" lang="ja-JP" altLang="en-US" sz="2000" b="0" i="0" u="none" strike="noStrike" kern="1200" cap="none" spc="0" normalizeH="0" baseline="0" noProof="0" dirty="0" smtClean="0">
              <a:ln>
                <a:noFill/>
              </a:ln>
              <a:solidFill>
                <a:srgbClr val="000000"/>
              </a:solidFill>
              <a:effectLst/>
              <a:uLnTx/>
              <a:uFillTx/>
              <a:latin typeface="HGSｺﾞｼｯｸE" panose="020B0900000000000000" pitchFamily="50" charset="-128"/>
              <a:ea typeface="HGSｺﾞｼｯｸE" panose="020B0900000000000000" pitchFamily="50" charset="-128"/>
              <a:cs typeface="+mn-cs"/>
            </a:endParaRPr>
          </a:p>
        </p:txBody>
      </p:sp>
      <p:sp>
        <p:nvSpPr>
          <p:cNvPr id="113" name="テキスト ボックス 112"/>
          <p:cNvSpPr txBox="1"/>
          <p:nvPr/>
        </p:nvSpPr>
        <p:spPr>
          <a:xfrm>
            <a:off x="7306210" y="4700357"/>
            <a:ext cx="990196" cy="400110"/>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mn-cs"/>
              </a:rPr>
              <a:t>諏訪</a:t>
            </a:r>
            <a:endParaRPr kumimoji="1" lang="ja-JP" altLang="en-US" sz="2000" b="0" i="0" u="none" strike="noStrike" kern="1200" cap="none" spc="0" normalizeH="0" baseline="0" noProof="0" dirty="0" smtClean="0">
              <a:ln>
                <a:noFill/>
              </a:ln>
              <a:solidFill>
                <a:srgbClr val="000000"/>
              </a:solidFill>
              <a:effectLst/>
              <a:uLnTx/>
              <a:uFillTx/>
              <a:latin typeface="HGSｺﾞｼｯｸE" panose="020B0900000000000000" pitchFamily="50" charset="-128"/>
              <a:ea typeface="HGSｺﾞｼｯｸE" panose="020B0900000000000000" pitchFamily="50" charset="-128"/>
              <a:cs typeface="+mn-cs"/>
            </a:endParaRPr>
          </a:p>
        </p:txBody>
      </p:sp>
      <p:sp>
        <p:nvSpPr>
          <p:cNvPr id="114" name="テキスト ボックス 113"/>
          <p:cNvSpPr txBox="1"/>
          <p:nvPr/>
        </p:nvSpPr>
        <p:spPr>
          <a:xfrm>
            <a:off x="7336736" y="5274827"/>
            <a:ext cx="990196" cy="400110"/>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rgbClr val="000000"/>
                </a:solidFill>
                <a:effectLst/>
                <a:uLnTx/>
                <a:uFillTx/>
                <a:latin typeface="HGSｺﾞｼｯｸE" panose="020B0900000000000000" pitchFamily="50" charset="-128"/>
                <a:ea typeface="HGSｺﾞｼｯｸE" panose="020B0900000000000000" pitchFamily="50" charset="-128"/>
                <a:cs typeface="+mn-cs"/>
              </a:rPr>
              <a:t>上伊那</a:t>
            </a:r>
          </a:p>
        </p:txBody>
      </p:sp>
      <p:sp>
        <p:nvSpPr>
          <p:cNvPr id="115" name="テキスト ボックス 114"/>
          <p:cNvSpPr txBox="1"/>
          <p:nvPr/>
        </p:nvSpPr>
        <p:spPr>
          <a:xfrm>
            <a:off x="7238420" y="5997507"/>
            <a:ext cx="990196" cy="400110"/>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rgbClr val="000000"/>
                </a:solidFill>
                <a:effectLst/>
                <a:uLnTx/>
                <a:uFillTx/>
                <a:latin typeface="HGSｺﾞｼｯｸE" panose="020B0900000000000000" pitchFamily="50" charset="-128"/>
                <a:ea typeface="HGSｺﾞｼｯｸE" panose="020B0900000000000000" pitchFamily="50" charset="-128"/>
                <a:cs typeface="+mn-cs"/>
              </a:rPr>
              <a:t>南信州</a:t>
            </a:r>
          </a:p>
        </p:txBody>
      </p:sp>
      <p:sp>
        <p:nvSpPr>
          <p:cNvPr id="117" name="テキスト ボックス 116"/>
          <p:cNvSpPr txBox="1"/>
          <p:nvPr/>
        </p:nvSpPr>
        <p:spPr>
          <a:xfrm>
            <a:off x="5018518" y="828308"/>
            <a:ext cx="2232000" cy="288000"/>
          </a:xfrm>
          <a:prstGeom prst="rect">
            <a:avLst/>
          </a:prstGeom>
          <a:solidFill>
            <a:srgbClr val="FF0000"/>
          </a:solidFill>
          <a:ln w="12700">
            <a:solidFill>
              <a:srgbClr val="FFFF00"/>
            </a:solidFill>
          </a:ln>
        </p:spPr>
        <p:txBody>
          <a:bodyPr vert="horz"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「新型コロナウイルス</a:t>
            </a:r>
            <a:r>
              <a:rPr kumimoji="1" lang="ja-JP" altLang="en-US" sz="1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特別警報</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p:cNvSpPr>
            <a:spLocks noGrp="1"/>
          </p:cNvSpPr>
          <p:nvPr>
            <p:ph type="sldNum" sz="quarter" idx="10"/>
          </p:nvPr>
        </p:nvSpPr>
        <p:spPr>
          <a:xfrm>
            <a:off x="7917320" y="6447723"/>
            <a:ext cx="1181100" cy="476250"/>
          </a:xfrm>
        </p:spPr>
        <p:txBody>
          <a:bodyPr/>
          <a:lstStyle/>
          <a:p>
            <a:pPr>
              <a:defRPr/>
            </a:pPr>
            <a:r>
              <a:rPr lang="en-US" altLang="ja-JP" sz="1800" dirty="0">
                <a:solidFill>
                  <a:srgbClr val="000000"/>
                </a:solidFill>
                <a:latin typeface="ＭＳ ゴシック" panose="020B0609070205080204" pitchFamily="49" charset="-128"/>
                <a:ea typeface="ＭＳ ゴシック" panose="020B0609070205080204" pitchFamily="49" charset="-128"/>
              </a:rPr>
              <a:t>3</a:t>
            </a:r>
          </a:p>
        </p:txBody>
      </p:sp>
    </p:spTree>
    <p:extLst>
      <p:ext uri="{BB962C8B-B14F-4D97-AF65-F5344CB8AC3E}">
        <p14:creationId xmlns:p14="http://schemas.microsoft.com/office/powerpoint/2010/main" val="102439056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232279" y="1733806"/>
            <a:ext cx="504968" cy="2644972"/>
          </a:xfrm>
          <a:prstGeom prst="rect">
            <a:avLst/>
          </a:prstGeom>
          <a:solidFill>
            <a:srgbClr val="CCFFFF"/>
          </a:solidFill>
          <a:ln w="9525" cap="flat" cmpd="sng" algn="ctr">
            <a:no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慎重な行動の例</a:t>
            </a:r>
          </a:p>
        </p:txBody>
      </p:sp>
      <p:sp>
        <p:nvSpPr>
          <p:cNvPr id="118" name="正方形/長方形 117"/>
          <p:cNvSpPr/>
          <p:nvPr/>
        </p:nvSpPr>
        <p:spPr>
          <a:xfrm>
            <a:off x="212574" y="1739661"/>
            <a:ext cx="5358920" cy="2628000"/>
          </a:xfrm>
          <a:prstGeom prst="rect">
            <a:avLst/>
          </a:prstGeom>
          <a:no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29" name="テキスト ボックス 128"/>
          <p:cNvSpPr txBox="1"/>
          <p:nvPr/>
        </p:nvSpPr>
        <p:spPr>
          <a:xfrm>
            <a:off x="977617" y="2413330"/>
            <a:ext cx="486371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会食にあたっては、感染防止対策が行われていない</a:t>
            </a:r>
            <a:endParaRPr kumimoji="1" lang="en-US" altLang="ja-JP"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店舗を避け、</a:t>
            </a:r>
            <a:r>
              <a:rPr kumimoji="1" lang="ja-JP" altLang="en-US" sz="16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長時間におよぶ飲食</a:t>
            </a:r>
            <a:r>
              <a:rPr kumimoji="1" lang="ja-JP" altLang="en-US"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接待を伴う飲食</a:t>
            </a:r>
            <a:r>
              <a:rPr kumimoji="1" lang="ja-JP" altLang="en-US"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深夜のはしご酒を避ける</a:t>
            </a:r>
            <a:r>
              <a:rPr kumimoji="1" lang="ja-JP" altLang="en-US"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とともに、飲食時には、</a:t>
            </a:r>
            <a:endParaRPr kumimoji="1" lang="en-US" altLang="ja-JP"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箸やコップを使いまわさず</a:t>
            </a:r>
            <a:r>
              <a:rPr kumimoji="1" lang="ja-JP" altLang="en-US"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会話時には</a:t>
            </a:r>
            <a:endParaRPr kumimoji="1" lang="en-US" altLang="ja-JP" sz="16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なるべくマスクを着用</a:t>
            </a:r>
            <a:endParaRPr kumimoji="1"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a:off x="-40944" y="54589"/>
            <a:ext cx="7101816" cy="553998"/>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0" b="0" i="0" u="none" strike="noStrike" kern="120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n-cs"/>
              </a:rPr>
              <a:t> 陽性者が多数発生している地域への訪問</a:t>
            </a:r>
          </a:p>
        </p:txBody>
      </p:sp>
      <p:sp>
        <p:nvSpPr>
          <p:cNvPr id="115" name="テキスト ボックス 114"/>
          <p:cNvSpPr txBox="1"/>
          <p:nvPr/>
        </p:nvSpPr>
        <p:spPr>
          <a:xfrm>
            <a:off x="7510759" y="3912751"/>
            <a:ext cx="146030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12/14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現在</a:t>
            </a:r>
            <a:endPar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19" name="正方形/長方形 118"/>
          <p:cNvSpPr/>
          <p:nvPr/>
        </p:nvSpPr>
        <p:spPr>
          <a:xfrm>
            <a:off x="244877" y="4422974"/>
            <a:ext cx="5346498" cy="1639664"/>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2200" b="1"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n-cs"/>
              </a:rPr>
              <a:t> ・訪問を慎重に検討し感染リスクが</a:t>
            </a:r>
            <a:endParaRPr kumimoji="1" lang="en-US" altLang="ja-JP" sz="2200" b="1"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2200" b="1"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n-cs"/>
              </a:rPr>
              <a:t>　高い状況を避けられない場合は訪問</a:t>
            </a:r>
            <a:endParaRPr kumimoji="1" lang="en-US" altLang="ja-JP" sz="2200" b="1"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　</a:t>
            </a:r>
            <a:r>
              <a:rPr kumimoji="1" lang="ja-JP" altLang="en-US" sz="2200" b="1"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n-cs"/>
              </a:rPr>
              <a:t>を控える</a:t>
            </a:r>
            <a:endParaRPr kumimoji="1" lang="en-US" altLang="ja-JP" sz="2200" b="1"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2200" b="1"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n-cs"/>
              </a:rPr>
              <a:t> ・重症化しやすい方及びその家族は</a:t>
            </a:r>
            <a:endParaRPr kumimoji="1" lang="en-US" altLang="ja-JP" sz="2200" b="1"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　</a:t>
            </a:r>
            <a:r>
              <a:rPr kumimoji="1" lang="ja-JP" altLang="en-US" sz="2200" b="1"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n-cs"/>
              </a:rPr>
              <a:t>特に慎重な対応を</a:t>
            </a:r>
            <a:endParaRPr kumimoji="1" lang="ja-JP" altLang="en-US" sz="2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24" name="テキスト ボックス 123"/>
          <p:cNvSpPr txBox="1"/>
          <p:nvPr/>
        </p:nvSpPr>
        <p:spPr>
          <a:xfrm>
            <a:off x="696640" y="1766408"/>
            <a:ext cx="59005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25" name="テキスト ボックス 124"/>
          <p:cNvSpPr txBox="1"/>
          <p:nvPr/>
        </p:nvSpPr>
        <p:spPr>
          <a:xfrm>
            <a:off x="707218" y="2382515"/>
            <a:ext cx="59005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28" name="テキスト ボックス 127"/>
          <p:cNvSpPr txBox="1"/>
          <p:nvPr/>
        </p:nvSpPr>
        <p:spPr>
          <a:xfrm>
            <a:off x="950723" y="1818025"/>
            <a:ext cx="535720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ガイドラインを遵守していない接待を伴う飲食店等、</a:t>
            </a:r>
            <a:endParaRPr kumimoji="1" lang="en-US" altLang="ja-JP"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クラスタ</a:t>
            </a:r>
            <a:r>
              <a:rPr kumimoji="1" lang="ja-JP" altLang="en-US" sz="16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ー発生のおそれのある場所への訪問を控える</a:t>
            </a:r>
            <a:endParaRPr kumimoji="1"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35" name="テキスト ボックス 134"/>
          <p:cNvSpPr txBox="1"/>
          <p:nvPr/>
        </p:nvSpPr>
        <p:spPr>
          <a:xfrm>
            <a:off x="183040" y="6062638"/>
            <a:ext cx="89209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県内においても陽性者が増加している地域があるため、県外や県内の他の地域を訪問する際は自分の</a:t>
            </a:r>
            <a:endParaRPr kumimoji="1" lang="en-US" altLang="ja-JP"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行動が感染拡大を招かないよう「うつさない」「ひろげない」（周囲・地域をまもる）行動をお願いします。</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37" name="正方形/長方形 136"/>
          <p:cNvSpPr/>
          <p:nvPr/>
        </p:nvSpPr>
        <p:spPr>
          <a:xfrm>
            <a:off x="111283" y="769739"/>
            <a:ext cx="8928000" cy="597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38" name="大かっこ 137"/>
          <p:cNvSpPr/>
          <p:nvPr/>
        </p:nvSpPr>
        <p:spPr>
          <a:xfrm>
            <a:off x="7649393" y="3928402"/>
            <a:ext cx="1189770" cy="654871"/>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nvGrpSpPr>
          <p:cNvPr id="140" name="グループ化 139"/>
          <p:cNvGrpSpPr/>
          <p:nvPr/>
        </p:nvGrpSpPr>
        <p:grpSpPr>
          <a:xfrm>
            <a:off x="4685872" y="4418769"/>
            <a:ext cx="1790258" cy="1664696"/>
            <a:chOff x="-1952889" y="1215207"/>
            <a:chExt cx="1790258" cy="1122281"/>
          </a:xfrm>
        </p:grpSpPr>
        <p:sp>
          <p:nvSpPr>
            <p:cNvPr id="141" name="楕円 140"/>
            <p:cNvSpPr/>
            <p:nvPr/>
          </p:nvSpPr>
          <p:spPr>
            <a:xfrm>
              <a:off x="-1952889" y="1215207"/>
              <a:ext cx="1674295" cy="1122281"/>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42" name="テキスト ボックス 141"/>
            <p:cNvSpPr txBox="1"/>
            <p:nvPr/>
          </p:nvSpPr>
          <p:spPr>
            <a:xfrm>
              <a:off x="-1746024" y="1326241"/>
              <a:ext cx="1583393" cy="5505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１５</a:t>
              </a:r>
              <a:r>
                <a:rPr kumimoji="1" lang="ja-JP" altLang="en-US" sz="1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人以上</a:t>
              </a:r>
              <a:endParaRPr kumimoji="1" lang="en-US" altLang="ja-JP" sz="1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の都道府県</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43" name="テキスト ボックス 142"/>
            <p:cNvSpPr txBox="1"/>
            <p:nvPr/>
          </p:nvSpPr>
          <p:spPr>
            <a:xfrm>
              <a:off x="-1880102" y="1739343"/>
              <a:ext cx="1593608" cy="5356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直</a:t>
              </a:r>
              <a:r>
                <a:rPr kumimoji="1" lang="ja-JP" altLang="en-US" sz="12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近１週間の</a:t>
              </a:r>
              <a:endParaRPr kumimoji="1" lang="en-US" altLang="ja-JP" sz="12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10</a:t>
              </a:r>
              <a:r>
                <a:rPr kumimoji="1" lang="ja-JP" altLang="en-US" sz="12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万人当たりの</a:t>
              </a:r>
              <a:endParaRPr kumimoji="1" lang="en-US" altLang="ja-JP" sz="12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新規陽性者数</a:t>
              </a:r>
              <a:endParaRPr kumimoji="1" lang="ja-JP" altLang="en-US" sz="12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grpSp>
      <p:sp>
        <p:nvSpPr>
          <p:cNvPr id="150" name="正方形/長方形 149"/>
          <p:cNvSpPr/>
          <p:nvPr/>
        </p:nvSpPr>
        <p:spPr>
          <a:xfrm>
            <a:off x="218631" y="917387"/>
            <a:ext cx="5407505" cy="869107"/>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n-cs"/>
              </a:rPr>
              <a:t>  基本的な感染防止対策を徹底</a:t>
            </a:r>
            <a:endParaRPr kumimoji="1" lang="en-US" altLang="ja-JP" sz="2200" b="1"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n-cs"/>
              </a:rPr>
              <a:t>  するほか慎重な行動を</a:t>
            </a:r>
            <a:endParaRPr kumimoji="1" lang="ja-JP" altLang="en-US" sz="2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3" name="大かっこ 2"/>
          <p:cNvSpPr/>
          <p:nvPr/>
        </p:nvSpPr>
        <p:spPr bwMode="auto">
          <a:xfrm>
            <a:off x="4968142" y="5259087"/>
            <a:ext cx="1152000" cy="568961"/>
          </a:xfrm>
          <a:prstGeom prst="bracketPair">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grpSp>
        <p:nvGrpSpPr>
          <p:cNvPr id="7" name="グループ化 6"/>
          <p:cNvGrpSpPr/>
          <p:nvPr/>
        </p:nvGrpSpPr>
        <p:grpSpPr>
          <a:xfrm>
            <a:off x="4720812" y="683336"/>
            <a:ext cx="1593608" cy="1260000"/>
            <a:chOff x="9811076" y="2784707"/>
            <a:chExt cx="1593608" cy="1260000"/>
          </a:xfrm>
        </p:grpSpPr>
        <p:grpSp>
          <p:nvGrpSpPr>
            <p:cNvPr id="145" name="グループ化 144"/>
            <p:cNvGrpSpPr/>
            <p:nvPr/>
          </p:nvGrpSpPr>
          <p:grpSpPr>
            <a:xfrm>
              <a:off x="9876821" y="2784707"/>
              <a:ext cx="1404000" cy="1260000"/>
              <a:chOff x="-1915270" y="1412532"/>
              <a:chExt cx="1742685" cy="871778"/>
            </a:xfrm>
          </p:grpSpPr>
          <p:sp>
            <p:nvSpPr>
              <p:cNvPr id="146" name="楕円 145"/>
              <p:cNvSpPr/>
              <p:nvPr/>
            </p:nvSpPr>
            <p:spPr>
              <a:xfrm>
                <a:off x="-1915270" y="1412532"/>
                <a:ext cx="1742685" cy="871778"/>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47" name="テキスト ボックス 146"/>
              <p:cNvSpPr txBox="1"/>
              <p:nvPr/>
            </p:nvSpPr>
            <p:spPr>
              <a:xfrm>
                <a:off x="-1912395" y="1457801"/>
                <a:ext cx="1721230" cy="4291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人</a:t>
                </a:r>
                <a:r>
                  <a:rPr kumimoji="1" lang="ja-JP" altLang="en-US" sz="1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以上</a:t>
                </a:r>
                <a:endParaRPr kumimoji="1" lang="en-US" altLang="ja-JP" sz="1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都道府県</a:t>
                </a:r>
                <a:endPar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sp>
          <p:nvSpPr>
            <p:cNvPr id="139" name="テキスト ボックス 138"/>
            <p:cNvSpPr txBox="1"/>
            <p:nvPr/>
          </p:nvSpPr>
          <p:spPr>
            <a:xfrm>
              <a:off x="9811076" y="3343579"/>
              <a:ext cx="15936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直</a:t>
              </a:r>
              <a:r>
                <a:rPr kumimoji="1" lang="ja-JP" altLang="en-US" sz="12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近１週間の</a:t>
              </a:r>
              <a:endParaRPr kumimoji="1" lang="en-US" altLang="ja-JP" sz="12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10</a:t>
              </a:r>
              <a:r>
                <a:rPr kumimoji="1" lang="ja-JP" altLang="en-US" sz="12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万人当たりの</a:t>
              </a:r>
              <a:endParaRPr kumimoji="1" lang="en-US" altLang="ja-JP" sz="12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新規陽性者数</a:t>
              </a:r>
              <a:endParaRPr kumimoji="1" lang="ja-JP" altLang="en-US" sz="12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44" name="大かっこ 143"/>
            <p:cNvSpPr/>
            <p:nvPr/>
          </p:nvSpPr>
          <p:spPr bwMode="auto">
            <a:xfrm>
              <a:off x="10054409" y="3381995"/>
              <a:ext cx="1062630" cy="568961"/>
            </a:xfrm>
            <a:prstGeom prst="bracketPair">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grpSp>
      <p:grpSp>
        <p:nvGrpSpPr>
          <p:cNvPr id="6" name="グループ化 5"/>
          <p:cNvGrpSpPr>
            <a:grpSpLocks noChangeAspect="1"/>
          </p:cNvGrpSpPr>
          <p:nvPr/>
        </p:nvGrpSpPr>
        <p:grpSpPr>
          <a:xfrm rot="470683">
            <a:off x="4467527" y="41898"/>
            <a:ext cx="5258237" cy="4746711"/>
            <a:chOff x="3801624" y="1228772"/>
            <a:chExt cx="5167450" cy="4972848"/>
          </a:xfrm>
        </p:grpSpPr>
        <p:grpSp>
          <p:nvGrpSpPr>
            <p:cNvPr id="208" name="グループ化 207"/>
            <p:cNvGrpSpPr>
              <a:grpSpLocks noChangeAspect="1"/>
            </p:cNvGrpSpPr>
            <p:nvPr/>
          </p:nvGrpSpPr>
          <p:grpSpPr>
            <a:xfrm>
              <a:off x="7974605" y="1228772"/>
              <a:ext cx="994469" cy="865774"/>
              <a:chOff x="8591454" y="-1981584"/>
              <a:chExt cx="4001622" cy="3483760"/>
            </a:xfrm>
            <a:solidFill>
              <a:srgbClr val="FF00FF"/>
            </a:solidFill>
          </p:grpSpPr>
          <p:sp>
            <p:nvSpPr>
              <p:cNvPr id="209" name="フリーフォーム: 図形 9">
                <a:extLst>
                  <a:ext uri="{FF2B5EF4-FFF2-40B4-BE49-F238E27FC236}">
                    <a16:creationId xmlns:a16="http://schemas.microsoft.com/office/drawing/2014/main" id="{E69F3D2D-337E-4A44-93FF-96CBC50F1DCE}"/>
                  </a:ext>
                </a:extLst>
              </p:cNvPr>
              <p:cNvSpPr/>
              <p:nvPr/>
            </p:nvSpPr>
            <p:spPr>
              <a:xfrm>
                <a:off x="8591454" y="-304006"/>
                <a:ext cx="1330108" cy="1277474"/>
              </a:xfrm>
              <a:custGeom>
                <a:avLst/>
                <a:gdLst>
                  <a:gd name="connsiteX0" fmla="*/ 681037 w 2243137"/>
                  <a:gd name="connsiteY0" fmla="*/ 1200150 h 2128837"/>
                  <a:gd name="connsiteX1" fmla="*/ 652462 w 2243137"/>
                  <a:gd name="connsiteY1" fmla="*/ 1285875 h 2128837"/>
                  <a:gd name="connsiteX2" fmla="*/ 533400 w 2243137"/>
                  <a:gd name="connsiteY2" fmla="*/ 1319212 h 2128837"/>
                  <a:gd name="connsiteX3" fmla="*/ 519112 w 2243137"/>
                  <a:gd name="connsiteY3" fmla="*/ 1381125 h 2128837"/>
                  <a:gd name="connsiteX4" fmla="*/ 366712 w 2243137"/>
                  <a:gd name="connsiteY4" fmla="*/ 1490662 h 2128837"/>
                  <a:gd name="connsiteX5" fmla="*/ 176212 w 2243137"/>
                  <a:gd name="connsiteY5" fmla="*/ 1633537 h 2128837"/>
                  <a:gd name="connsiteX6" fmla="*/ 57150 w 2243137"/>
                  <a:gd name="connsiteY6" fmla="*/ 1804987 h 2128837"/>
                  <a:gd name="connsiteX7" fmla="*/ 0 w 2243137"/>
                  <a:gd name="connsiteY7" fmla="*/ 1843087 h 2128837"/>
                  <a:gd name="connsiteX8" fmla="*/ 38100 w 2243137"/>
                  <a:gd name="connsiteY8" fmla="*/ 1995487 h 2128837"/>
                  <a:gd name="connsiteX9" fmla="*/ 33337 w 2243137"/>
                  <a:gd name="connsiteY9" fmla="*/ 2071687 h 2128837"/>
                  <a:gd name="connsiteX10" fmla="*/ 33337 w 2243137"/>
                  <a:gd name="connsiteY10" fmla="*/ 2128837 h 2128837"/>
                  <a:gd name="connsiteX11" fmla="*/ 271462 w 2243137"/>
                  <a:gd name="connsiteY11" fmla="*/ 2105025 h 2128837"/>
                  <a:gd name="connsiteX12" fmla="*/ 314325 w 2243137"/>
                  <a:gd name="connsiteY12" fmla="*/ 2124075 h 2128837"/>
                  <a:gd name="connsiteX13" fmla="*/ 366712 w 2243137"/>
                  <a:gd name="connsiteY13" fmla="*/ 1771650 h 2128837"/>
                  <a:gd name="connsiteX14" fmla="*/ 476250 w 2243137"/>
                  <a:gd name="connsiteY14" fmla="*/ 1652587 h 2128837"/>
                  <a:gd name="connsiteX15" fmla="*/ 747712 w 2243137"/>
                  <a:gd name="connsiteY15" fmla="*/ 1576387 h 2128837"/>
                  <a:gd name="connsiteX16" fmla="*/ 785812 w 2243137"/>
                  <a:gd name="connsiteY16" fmla="*/ 1300162 h 2128837"/>
                  <a:gd name="connsiteX17" fmla="*/ 890587 w 2243137"/>
                  <a:gd name="connsiteY17" fmla="*/ 1300162 h 2128837"/>
                  <a:gd name="connsiteX18" fmla="*/ 1028700 w 2243137"/>
                  <a:gd name="connsiteY18" fmla="*/ 971550 h 2128837"/>
                  <a:gd name="connsiteX19" fmla="*/ 1195387 w 2243137"/>
                  <a:gd name="connsiteY19" fmla="*/ 904875 h 2128837"/>
                  <a:gd name="connsiteX20" fmla="*/ 1376362 w 2243137"/>
                  <a:gd name="connsiteY20" fmla="*/ 661987 h 2128837"/>
                  <a:gd name="connsiteX21" fmla="*/ 1743075 w 2243137"/>
                  <a:gd name="connsiteY21" fmla="*/ 633412 h 2128837"/>
                  <a:gd name="connsiteX22" fmla="*/ 1928812 w 2243137"/>
                  <a:gd name="connsiteY22" fmla="*/ 385762 h 2128837"/>
                  <a:gd name="connsiteX23" fmla="*/ 2019300 w 2243137"/>
                  <a:gd name="connsiteY23" fmla="*/ 385762 h 2128837"/>
                  <a:gd name="connsiteX24" fmla="*/ 2095500 w 2243137"/>
                  <a:gd name="connsiteY24" fmla="*/ 442912 h 2128837"/>
                  <a:gd name="connsiteX25" fmla="*/ 2185987 w 2243137"/>
                  <a:gd name="connsiteY25" fmla="*/ 385762 h 2128837"/>
                  <a:gd name="connsiteX26" fmla="*/ 2243137 w 2243137"/>
                  <a:gd name="connsiteY26" fmla="*/ 185737 h 2128837"/>
                  <a:gd name="connsiteX27" fmla="*/ 2052637 w 2243137"/>
                  <a:gd name="connsiteY27" fmla="*/ 266700 h 2128837"/>
                  <a:gd name="connsiteX28" fmla="*/ 1785937 w 2243137"/>
                  <a:gd name="connsiteY28" fmla="*/ 247650 h 2128837"/>
                  <a:gd name="connsiteX29" fmla="*/ 1624012 w 2243137"/>
                  <a:gd name="connsiteY29" fmla="*/ 161925 h 2128837"/>
                  <a:gd name="connsiteX30" fmla="*/ 1590675 w 2243137"/>
                  <a:gd name="connsiteY30" fmla="*/ 90487 h 2128837"/>
                  <a:gd name="connsiteX31" fmla="*/ 1485900 w 2243137"/>
                  <a:gd name="connsiteY31" fmla="*/ 0 h 2128837"/>
                  <a:gd name="connsiteX32" fmla="*/ 1400175 w 2243137"/>
                  <a:gd name="connsiteY32" fmla="*/ 23812 h 2128837"/>
                  <a:gd name="connsiteX33" fmla="*/ 1262062 w 2243137"/>
                  <a:gd name="connsiteY33" fmla="*/ 176212 h 2128837"/>
                  <a:gd name="connsiteX34" fmla="*/ 1252537 w 2243137"/>
                  <a:gd name="connsiteY34" fmla="*/ 290512 h 2128837"/>
                  <a:gd name="connsiteX35" fmla="*/ 1185862 w 2243137"/>
                  <a:gd name="connsiteY35" fmla="*/ 357187 h 2128837"/>
                  <a:gd name="connsiteX36" fmla="*/ 1119187 w 2243137"/>
                  <a:gd name="connsiteY36" fmla="*/ 533400 h 2128837"/>
                  <a:gd name="connsiteX37" fmla="*/ 966787 w 2243137"/>
                  <a:gd name="connsiteY37" fmla="*/ 714375 h 2128837"/>
                  <a:gd name="connsiteX38" fmla="*/ 690562 w 2243137"/>
                  <a:gd name="connsiteY38" fmla="*/ 1071562 h 2128837"/>
                  <a:gd name="connsiteX39" fmla="*/ 652462 w 2243137"/>
                  <a:gd name="connsiteY39" fmla="*/ 1157287 h 2128837"/>
                  <a:gd name="connsiteX40" fmla="*/ 681037 w 2243137"/>
                  <a:gd name="connsiteY40" fmla="*/ 1200150 h 212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43137" h="2128837">
                    <a:moveTo>
                      <a:pt x="681037" y="1200150"/>
                    </a:moveTo>
                    <a:lnTo>
                      <a:pt x="652462" y="1285875"/>
                    </a:lnTo>
                    <a:lnTo>
                      <a:pt x="533400" y="1319212"/>
                    </a:lnTo>
                    <a:lnTo>
                      <a:pt x="519112" y="1381125"/>
                    </a:lnTo>
                    <a:lnTo>
                      <a:pt x="366712" y="1490662"/>
                    </a:lnTo>
                    <a:lnTo>
                      <a:pt x="176212" y="1633537"/>
                    </a:lnTo>
                    <a:lnTo>
                      <a:pt x="57150" y="1804987"/>
                    </a:lnTo>
                    <a:lnTo>
                      <a:pt x="0" y="1843087"/>
                    </a:lnTo>
                    <a:lnTo>
                      <a:pt x="38100" y="1995487"/>
                    </a:lnTo>
                    <a:lnTo>
                      <a:pt x="33337" y="2071687"/>
                    </a:lnTo>
                    <a:lnTo>
                      <a:pt x="33337" y="2128837"/>
                    </a:lnTo>
                    <a:lnTo>
                      <a:pt x="271462" y="2105025"/>
                    </a:lnTo>
                    <a:lnTo>
                      <a:pt x="314325" y="2124075"/>
                    </a:lnTo>
                    <a:lnTo>
                      <a:pt x="366712" y="1771650"/>
                    </a:lnTo>
                    <a:lnTo>
                      <a:pt x="476250" y="1652587"/>
                    </a:lnTo>
                    <a:lnTo>
                      <a:pt x="747712" y="1576387"/>
                    </a:lnTo>
                    <a:lnTo>
                      <a:pt x="785812" y="1300162"/>
                    </a:lnTo>
                    <a:lnTo>
                      <a:pt x="890587" y="1300162"/>
                    </a:lnTo>
                    <a:lnTo>
                      <a:pt x="1028700" y="971550"/>
                    </a:lnTo>
                    <a:lnTo>
                      <a:pt x="1195387" y="904875"/>
                    </a:lnTo>
                    <a:lnTo>
                      <a:pt x="1376362" y="661987"/>
                    </a:lnTo>
                    <a:lnTo>
                      <a:pt x="1743075" y="633412"/>
                    </a:lnTo>
                    <a:lnTo>
                      <a:pt x="1928812" y="385762"/>
                    </a:lnTo>
                    <a:lnTo>
                      <a:pt x="2019300" y="385762"/>
                    </a:lnTo>
                    <a:lnTo>
                      <a:pt x="2095500" y="442912"/>
                    </a:lnTo>
                    <a:lnTo>
                      <a:pt x="2185987" y="385762"/>
                    </a:lnTo>
                    <a:lnTo>
                      <a:pt x="2243137" y="185737"/>
                    </a:lnTo>
                    <a:lnTo>
                      <a:pt x="2052637" y="266700"/>
                    </a:lnTo>
                    <a:lnTo>
                      <a:pt x="1785937" y="247650"/>
                    </a:lnTo>
                    <a:lnTo>
                      <a:pt x="1624012" y="161925"/>
                    </a:lnTo>
                    <a:lnTo>
                      <a:pt x="1590675" y="90487"/>
                    </a:lnTo>
                    <a:lnTo>
                      <a:pt x="1485900" y="0"/>
                    </a:lnTo>
                    <a:lnTo>
                      <a:pt x="1400175" y="23812"/>
                    </a:lnTo>
                    <a:lnTo>
                      <a:pt x="1262062" y="176212"/>
                    </a:lnTo>
                    <a:lnTo>
                      <a:pt x="1252537" y="290512"/>
                    </a:lnTo>
                    <a:lnTo>
                      <a:pt x="1185862" y="357187"/>
                    </a:lnTo>
                    <a:lnTo>
                      <a:pt x="1119187" y="533400"/>
                    </a:lnTo>
                    <a:lnTo>
                      <a:pt x="966787" y="714375"/>
                    </a:lnTo>
                    <a:lnTo>
                      <a:pt x="690562" y="1071562"/>
                    </a:lnTo>
                    <a:lnTo>
                      <a:pt x="652462" y="1157287"/>
                    </a:lnTo>
                    <a:lnTo>
                      <a:pt x="681037" y="1200150"/>
                    </a:lnTo>
                    <a:close/>
                  </a:path>
                </a:pathLst>
              </a:custGeom>
              <a:grpFill/>
              <a:ln w="3175" cap="flat" cmpd="sng" algn="ctr">
                <a:solidFill>
                  <a:schemeClr val="bg1">
                    <a:lumMod val="6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ysClr val="windowText" lastClr="000000"/>
                  </a:solidFill>
                  <a:effectLst/>
                  <a:uLnTx/>
                  <a:uFillTx/>
                  <a:latin typeface="Arial"/>
                  <a:ea typeface="ＭＳ Ｐゴシック"/>
                  <a:cs typeface="+mn-cs"/>
                </a:endParaRPr>
              </a:p>
            </p:txBody>
          </p:sp>
          <p:sp>
            <p:nvSpPr>
              <p:cNvPr id="210" name="フリーフォーム: 図形 10">
                <a:extLst>
                  <a:ext uri="{FF2B5EF4-FFF2-40B4-BE49-F238E27FC236}">
                    <a16:creationId xmlns:a16="http://schemas.microsoft.com/office/drawing/2014/main" id="{80ABB86C-F4A5-4665-B4BA-4E31F80E356D}"/>
                  </a:ext>
                </a:extLst>
              </p:cNvPr>
              <p:cNvSpPr/>
              <p:nvPr/>
            </p:nvSpPr>
            <p:spPr>
              <a:xfrm>
                <a:off x="9938507" y="701969"/>
                <a:ext cx="375594" cy="314367"/>
              </a:xfrm>
              <a:custGeom>
                <a:avLst/>
                <a:gdLst>
                  <a:gd name="connsiteX0" fmla="*/ 276225 w 633413"/>
                  <a:gd name="connsiteY0" fmla="*/ 161925 h 523875"/>
                  <a:gd name="connsiteX1" fmla="*/ 42863 w 633413"/>
                  <a:gd name="connsiteY1" fmla="*/ 204787 h 523875"/>
                  <a:gd name="connsiteX2" fmla="*/ 0 w 633413"/>
                  <a:gd name="connsiteY2" fmla="*/ 252412 h 523875"/>
                  <a:gd name="connsiteX3" fmla="*/ 33338 w 633413"/>
                  <a:gd name="connsiteY3" fmla="*/ 366712 h 523875"/>
                  <a:gd name="connsiteX4" fmla="*/ 71438 w 633413"/>
                  <a:gd name="connsiteY4" fmla="*/ 414337 h 523875"/>
                  <a:gd name="connsiteX5" fmla="*/ 133350 w 633413"/>
                  <a:gd name="connsiteY5" fmla="*/ 523875 h 523875"/>
                  <a:gd name="connsiteX6" fmla="*/ 185738 w 633413"/>
                  <a:gd name="connsiteY6" fmla="*/ 504825 h 523875"/>
                  <a:gd name="connsiteX7" fmla="*/ 209550 w 633413"/>
                  <a:gd name="connsiteY7" fmla="*/ 395287 h 523875"/>
                  <a:gd name="connsiteX8" fmla="*/ 323850 w 633413"/>
                  <a:gd name="connsiteY8" fmla="*/ 404812 h 523875"/>
                  <a:gd name="connsiteX9" fmla="*/ 423863 w 633413"/>
                  <a:gd name="connsiteY9" fmla="*/ 361950 h 523875"/>
                  <a:gd name="connsiteX10" fmla="*/ 457200 w 633413"/>
                  <a:gd name="connsiteY10" fmla="*/ 280987 h 523875"/>
                  <a:gd name="connsiteX11" fmla="*/ 509588 w 633413"/>
                  <a:gd name="connsiteY11" fmla="*/ 223837 h 523875"/>
                  <a:gd name="connsiteX12" fmla="*/ 609600 w 633413"/>
                  <a:gd name="connsiteY12" fmla="*/ 219075 h 523875"/>
                  <a:gd name="connsiteX13" fmla="*/ 609600 w 633413"/>
                  <a:gd name="connsiteY13" fmla="*/ 157162 h 523875"/>
                  <a:gd name="connsiteX14" fmla="*/ 633413 w 633413"/>
                  <a:gd name="connsiteY14" fmla="*/ 123825 h 523875"/>
                  <a:gd name="connsiteX15" fmla="*/ 504825 w 633413"/>
                  <a:gd name="connsiteY15" fmla="*/ 0 h 523875"/>
                  <a:gd name="connsiteX16" fmla="*/ 485775 w 633413"/>
                  <a:gd name="connsiteY16" fmla="*/ 47625 h 523875"/>
                  <a:gd name="connsiteX17" fmla="*/ 409575 w 633413"/>
                  <a:gd name="connsiteY17" fmla="*/ 42862 h 523875"/>
                  <a:gd name="connsiteX18" fmla="*/ 276225 w 633413"/>
                  <a:gd name="connsiteY18" fmla="*/ 161925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3413" h="523875">
                    <a:moveTo>
                      <a:pt x="276225" y="161925"/>
                    </a:moveTo>
                    <a:lnTo>
                      <a:pt x="42863" y="204787"/>
                    </a:lnTo>
                    <a:lnTo>
                      <a:pt x="0" y="252412"/>
                    </a:lnTo>
                    <a:lnTo>
                      <a:pt x="33338" y="366712"/>
                    </a:lnTo>
                    <a:lnTo>
                      <a:pt x="71438" y="414337"/>
                    </a:lnTo>
                    <a:lnTo>
                      <a:pt x="133350" y="523875"/>
                    </a:lnTo>
                    <a:lnTo>
                      <a:pt x="185738" y="504825"/>
                    </a:lnTo>
                    <a:lnTo>
                      <a:pt x="209550" y="395287"/>
                    </a:lnTo>
                    <a:lnTo>
                      <a:pt x="323850" y="404812"/>
                    </a:lnTo>
                    <a:lnTo>
                      <a:pt x="423863" y="361950"/>
                    </a:lnTo>
                    <a:lnTo>
                      <a:pt x="457200" y="280987"/>
                    </a:lnTo>
                    <a:lnTo>
                      <a:pt x="509588" y="223837"/>
                    </a:lnTo>
                    <a:lnTo>
                      <a:pt x="609600" y="219075"/>
                    </a:lnTo>
                    <a:lnTo>
                      <a:pt x="609600" y="157162"/>
                    </a:lnTo>
                    <a:lnTo>
                      <a:pt x="633413" y="123825"/>
                    </a:lnTo>
                    <a:lnTo>
                      <a:pt x="504825" y="0"/>
                    </a:lnTo>
                    <a:lnTo>
                      <a:pt x="485775" y="47625"/>
                    </a:lnTo>
                    <a:lnTo>
                      <a:pt x="409575" y="42862"/>
                    </a:lnTo>
                    <a:lnTo>
                      <a:pt x="276225" y="161925"/>
                    </a:lnTo>
                    <a:close/>
                  </a:path>
                </a:pathLst>
              </a:custGeom>
              <a:grpFill/>
              <a:ln w="3175" cap="flat" cmpd="sng" algn="ctr">
                <a:solidFill>
                  <a:schemeClr val="bg1">
                    <a:lumMod val="6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ysClr val="windowText" lastClr="000000"/>
                  </a:solidFill>
                  <a:effectLst/>
                  <a:uLnTx/>
                  <a:uFillTx/>
                  <a:latin typeface="Arial"/>
                  <a:ea typeface="ＭＳ Ｐゴシック"/>
                  <a:cs typeface="+mn-cs"/>
                </a:endParaRPr>
              </a:p>
            </p:txBody>
          </p:sp>
          <p:sp>
            <p:nvSpPr>
              <p:cNvPr id="211" name="フリーフォーム: 図形 11">
                <a:extLst>
                  <a:ext uri="{FF2B5EF4-FFF2-40B4-BE49-F238E27FC236}">
                    <a16:creationId xmlns:a16="http://schemas.microsoft.com/office/drawing/2014/main" id="{3594466C-BAEB-4F30-97BD-ABF9E5AE58A6}"/>
                  </a:ext>
                </a:extLst>
              </p:cNvPr>
              <p:cNvSpPr/>
              <p:nvPr/>
            </p:nvSpPr>
            <p:spPr>
              <a:xfrm>
                <a:off x="9365233" y="1250682"/>
                <a:ext cx="141201" cy="157183"/>
              </a:xfrm>
              <a:custGeom>
                <a:avLst/>
                <a:gdLst>
                  <a:gd name="connsiteX0" fmla="*/ 185737 w 238125"/>
                  <a:gd name="connsiteY0" fmla="*/ 47625 h 261937"/>
                  <a:gd name="connsiteX1" fmla="*/ 95250 w 238125"/>
                  <a:gd name="connsiteY1" fmla="*/ 0 h 261937"/>
                  <a:gd name="connsiteX2" fmla="*/ 0 w 238125"/>
                  <a:gd name="connsiteY2" fmla="*/ 47625 h 261937"/>
                  <a:gd name="connsiteX3" fmla="*/ 52387 w 238125"/>
                  <a:gd name="connsiteY3" fmla="*/ 185737 h 261937"/>
                  <a:gd name="connsiteX4" fmla="*/ 61912 w 238125"/>
                  <a:gd name="connsiteY4" fmla="*/ 261937 h 261937"/>
                  <a:gd name="connsiteX5" fmla="*/ 214312 w 238125"/>
                  <a:gd name="connsiteY5" fmla="*/ 180975 h 261937"/>
                  <a:gd name="connsiteX6" fmla="*/ 185737 w 238125"/>
                  <a:gd name="connsiteY6" fmla="*/ 138112 h 261937"/>
                  <a:gd name="connsiteX7" fmla="*/ 238125 w 238125"/>
                  <a:gd name="connsiteY7" fmla="*/ 66675 h 261937"/>
                  <a:gd name="connsiteX8" fmla="*/ 185737 w 238125"/>
                  <a:gd name="connsiteY8" fmla="*/ 47625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125" h="261937">
                    <a:moveTo>
                      <a:pt x="185737" y="47625"/>
                    </a:moveTo>
                    <a:lnTo>
                      <a:pt x="95250" y="0"/>
                    </a:lnTo>
                    <a:lnTo>
                      <a:pt x="0" y="47625"/>
                    </a:lnTo>
                    <a:lnTo>
                      <a:pt x="52387" y="185737"/>
                    </a:lnTo>
                    <a:lnTo>
                      <a:pt x="61912" y="261937"/>
                    </a:lnTo>
                    <a:lnTo>
                      <a:pt x="214312" y="180975"/>
                    </a:lnTo>
                    <a:lnTo>
                      <a:pt x="185737" y="138112"/>
                    </a:lnTo>
                    <a:lnTo>
                      <a:pt x="238125" y="66675"/>
                    </a:lnTo>
                    <a:lnTo>
                      <a:pt x="185737" y="47625"/>
                    </a:lnTo>
                    <a:close/>
                  </a:path>
                </a:pathLst>
              </a:custGeom>
              <a:grpFill/>
              <a:ln w="3175" cap="flat" cmpd="sng" algn="ctr">
                <a:solidFill>
                  <a:schemeClr val="bg1">
                    <a:lumMod val="6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ysClr val="windowText" lastClr="000000"/>
                  </a:solidFill>
                  <a:effectLst/>
                  <a:uLnTx/>
                  <a:uFillTx/>
                  <a:latin typeface="Arial"/>
                  <a:ea typeface="ＭＳ Ｐゴシック"/>
                  <a:cs typeface="+mn-cs"/>
                </a:endParaRPr>
              </a:p>
            </p:txBody>
          </p:sp>
          <p:sp>
            <p:nvSpPr>
              <p:cNvPr id="212" name="フリーフォーム: 図形 12">
                <a:extLst>
                  <a:ext uri="{FF2B5EF4-FFF2-40B4-BE49-F238E27FC236}">
                    <a16:creationId xmlns:a16="http://schemas.microsoft.com/office/drawing/2014/main" id="{7CC0FDBE-1E97-4991-8CF2-F62B0620774D}"/>
                  </a:ext>
                </a:extLst>
              </p:cNvPr>
              <p:cNvSpPr/>
              <p:nvPr/>
            </p:nvSpPr>
            <p:spPr>
              <a:xfrm>
                <a:off x="9596802" y="1082067"/>
                <a:ext cx="87544" cy="71447"/>
              </a:xfrm>
              <a:custGeom>
                <a:avLst/>
                <a:gdLst>
                  <a:gd name="connsiteX0" fmla="*/ 52387 w 147637"/>
                  <a:gd name="connsiteY0" fmla="*/ 0 h 119063"/>
                  <a:gd name="connsiteX1" fmla="*/ 0 w 147637"/>
                  <a:gd name="connsiteY1" fmla="*/ 85725 h 119063"/>
                  <a:gd name="connsiteX2" fmla="*/ 147637 w 147637"/>
                  <a:gd name="connsiteY2" fmla="*/ 119063 h 119063"/>
                  <a:gd name="connsiteX3" fmla="*/ 133350 w 147637"/>
                  <a:gd name="connsiteY3" fmla="*/ 42863 h 119063"/>
                  <a:gd name="connsiteX4" fmla="*/ 52387 w 147637"/>
                  <a:gd name="connsiteY4" fmla="*/ 0 h 11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37" h="119063">
                    <a:moveTo>
                      <a:pt x="52387" y="0"/>
                    </a:moveTo>
                    <a:lnTo>
                      <a:pt x="0" y="85725"/>
                    </a:lnTo>
                    <a:lnTo>
                      <a:pt x="147637" y="119063"/>
                    </a:lnTo>
                    <a:lnTo>
                      <a:pt x="133350" y="42863"/>
                    </a:lnTo>
                    <a:lnTo>
                      <a:pt x="52387" y="0"/>
                    </a:lnTo>
                    <a:close/>
                  </a:path>
                </a:pathLst>
              </a:custGeom>
              <a:grpFill/>
              <a:ln w="3175" cap="flat" cmpd="sng" algn="ctr">
                <a:solidFill>
                  <a:schemeClr val="bg1">
                    <a:lumMod val="6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ysClr val="windowText" lastClr="000000"/>
                  </a:solidFill>
                  <a:effectLst/>
                  <a:uLnTx/>
                  <a:uFillTx/>
                  <a:latin typeface="Arial"/>
                  <a:ea typeface="ＭＳ Ｐゴシック"/>
                  <a:cs typeface="+mn-cs"/>
                </a:endParaRPr>
              </a:p>
            </p:txBody>
          </p:sp>
          <p:sp>
            <p:nvSpPr>
              <p:cNvPr id="213" name="フリーフォーム: 図形 13">
                <a:extLst>
                  <a:ext uri="{FF2B5EF4-FFF2-40B4-BE49-F238E27FC236}">
                    <a16:creationId xmlns:a16="http://schemas.microsoft.com/office/drawing/2014/main" id="{E7F3F965-64B6-48B7-B442-63A20E15C6F8}"/>
                  </a:ext>
                </a:extLst>
              </p:cNvPr>
              <p:cNvSpPr/>
              <p:nvPr/>
            </p:nvSpPr>
            <p:spPr>
              <a:xfrm>
                <a:off x="9300280" y="1425013"/>
                <a:ext cx="101664" cy="77163"/>
              </a:xfrm>
              <a:custGeom>
                <a:avLst/>
                <a:gdLst>
                  <a:gd name="connsiteX0" fmla="*/ 114300 w 171450"/>
                  <a:gd name="connsiteY0" fmla="*/ 0 h 128588"/>
                  <a:gd name="connsiteX1" fmla="*/ 90488 w 171450"/>
                  <a:gd name="connsiteY1" fmla="*/ 52388 h 128588"/>
                  <a:gd name="connsiteX2" fmla="*/ 14288 w 171450"/>
                  <a:gd name="connsiteY2" fmla="*/ 52388 h 128588"/>
                  <a:gd name="connsiteX3" fmla="*/ 0 w 171450"/>
                  <a:gd name="connsiteY3" fmla="*/ 128588 h 128588"/>
                  <a:gd name="connsiteX4" fmla="*/ 85725 w 171450"/>
                  <a:gd name="connsiteY4" fmla="*/ 80963 h 128588"/>
                  <a:gd name="connsiteX5" fmla="*/ 133350 w 171450"/>
                  <a:gd name="connsiteY5" fmla="*/ 76200 h 128588"/>
                  <a:gd name="connsiteX6" fmla="*/ 171450 w 171450"/>
                  <a:gd name="connsiteY6" fmla="*/ 28575 h 128588"/>
                  <a:gd name="connsiteX7" fmla="*/ 114300 w 171450"/>
                  <a:gd name="connsiteY7" fmla="*/ 0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28588">
                    <a:moveTo>
                      <a:pt x="114300" y="0"/>
                    </a:moveTo>
                    <a:lnTo>
                      <a:pt x="90488" y="52388"/>
                    </a:lnTo>
                    <a:lnTo>
                      <a:pt x="14288" y="52388"/>
                    </a:lnTo>
                    <a:lnTo>
                      <a:pt x="0" y="128588"/>
                    </a:lnTo>
                    <a:lnTo>
                      <a:pt x="85725" y="80963"/>
                    </a:lnTo>
                    <a:lnTo>
                      <a:pt x="133350" y="76200"/>
                    </a:lnTo>
                    <a:lnTo>
                      <a:pt x="171450" y="28575"/>
                    </a:lnTo>
                    <a:lnTo>
                      <a:pt x="114300" y="0"/>
                    </a:lnTo>
                    <a:close/>
                  </a:path>
                </a:pathLst>
              </a:custGeom>
              <a:grpFill/>
              <a:ln w="3175" cap="flat" cmpd="sng" algn="ctr">
                <a:solidFill>
                  <a:schemeClr val="bg1">
                    <a:lumMod val="6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ysClr val="windowText" lastClr="000000"/>
                  </a:solidFill>
                  <a:effectLst/>
                  <a:uLnTx/>
                  <a:uFillTx/>
                  <a:latin typeface="Arial"/>
                  <a:ea typeface="ＭＳ Ｐゴシック"/>
                  <a:cs typeface="+mn-cs"/>
                </a:endParaRPr>
              </a:p>
            </p:txBody>
          </p:sp>
          <p:sp>
            <p:nvSpPr>
              <p:cNvPr id="214" name="フリーフォーム: 図形 14">
                <a:extLst>
                  <a:ext uri="{FF2B5EF4-FFF2-40B4-BE49-F238E27FC236}">
                    <a16:creationId xmlns:a16="http://schemas.microsoft.com/office/drawing/2014/main" id="{70FB2484-B4AF-4FBC-8D4D-0C18E5620FC7}"/>
                  </a:ext>
                </a:extLst>
              </p:cNvPr>
              <p:cNvSpPr/>
              <p:nvPr/>
            </p:nvSpPr>
            <p:spPr>
              <a:xfrm>
                <a:off x="9128016" y="1390718"/>
                <a:ext cx="84720" cy="62873"/>
              </a:xfrm>
              <a:custGeom>
                <a:avLst/>
                <a:gdLst>
                  <a:gd name="connsiteX0" fmla="*/ 0 w 142875"/>
                  <a:gd name="connsiteY0" fmla="*/ 0 h 104775"/>
                  <a:gd name="connsiteX1" fmla="*/ 47625 w 142875"/>
                  <a:gd name="connsiteY1" fmla="*/ 66675 h 104775"/>
                  <a:gd name="connsiteX2" fmla="*/ 38100 w 142875"/>
                  <a:gd name="connsiteY2" fmla="*/ 95250 h 104775"/>
                  <a:gd name="connsiteX3" fmla="*/ 142875 w 142875"/>
                  <a:gd name="connsiteY3" fmla="*/ 104775 h 104775"/>
                  <a:gd name="connsiteX4" fmla="*/ 133350 w 142875"/>
                  <a:gd name="connsiteY4" fmla="*/ 80963 h 104775"/>
                  <a:gd name="connsiteX5" fmla="*/ 138112 w 142875"/>
                  <a:gd name="connsiteY5" fmla="*/ 38100 h 104775"/>
                  <a:gd name="connsiteX6" fmla="*/ 76200 w 142875"/>
                  <a:gd name="connsiteY6" fmla="*/ 42863 h 104775"/>
                  <a:gd name="connsiteX7" fmla="*/ 0 w 142875"/>
                  <a:gd name="connsiteY7" fmla="*/ 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104775">
                    <a:moveTo>
                      <a:pt x="0" y="0"/>
                    </a:moveTo>
                    <a:lnTo>
                      <a:pt x="47625" y="66675"/>
                    </a:lnTo>
                    <a:lnTo>
                      <a:pt x="38100" y="95250"/>
                    </a:lnTo>
                    <a:lnTo>
                      <a:pt x="142875" y="104775"/>
                    </a:lnTo>
                    <a:lnTo>
                      <a:pt x="133350" y="80963"/>
                    </a:lnTo>
                    <a:lnTo>
                      <a:pt x="138112" y="38100"/>
                    </a:lnTo>
                    <a:lnTo>
                      <a:pt x="76200" y="42863"/>
                    </a:lnTo>
                    <a:lnTo>
                      <a:pt x="0" y="0"/>
                    </a:lnTo>
                    <a:close/>
                  </a:path>
                </a:pathLst>
              </a:custGeom>
              <a:grpFill/>
              <a:ln w="3175" cap="flat" cmpd="sng" algn="ctr">
                <a:solidFill>
                  <a:schemeClr val="bg1">
                    <a:lumMod val="6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ysClr val="windowText" lastClr="000000"/>
                  </a:solidFill>
                  <a:effectLst/>
                  <a:uLnTx/>
                  <a:uFillTx/>
                  <a:latin typeface="Arial"/>
                  <a:ea typeface="ＭＳ Ｐゴシック"/>
                  <a:cs typeface="+mn-cs"/>
                </a:endParaRPr>
              </a:p>
            </p:txBody>
          </p:sp>
          <p:sp>
            <p:nvSpPr>
              <p:cNvPr id="215" name="フリーフォーム: 図形 15">
                <a:extLst>
                  <a:ext uri="{FF2B5EF4-FFF2-40B4-BE49-F238E27FC236}">
                    <a16:creationId xmlns:a16="http://schemas.microsoft.com/office/drawing/2014/main" id="{E6D80E20-22BE-40FE-A46B-FB3697B1973C}"/>
                  </a:ext>
                </a:extLst>
              </p:cNvPr>
              <p:cNvSpPr/>
              <p:nvPr/>
            </p:nvSpPr>
            <p:spPr>
              <a:xfrm>
                <a:off x="10254796" y="-1981584"/>
                <a:ext cx="2338280" cy="1829045"/>
              </a:xfrm>
              <a:custGeom>
                <a:avLst/>
                <a:gdLst>
                  <a:gd name="connsiteX0" fmla="*/ 180975 w 3943350"/>
                  <a:gd name="connsiteY0" fmla="*/ 3028950 h 3048000"/>
                  <a:gd name="connsiteX1" fmla="*/ 314325 w 3943350"/>
                  <a:gd name="connsiteY1" fmla="*/ 2809875 h 3048000"/>
                  <a:gd name="connsiteX2" fmla="*/ 438150 w 3943350"/>
                  <a:gd name="connsiteY2" fmla="*/ 2686050 h 3048000"/>
                  <a:gd name="connsiteX3" fmla="*/ 590550 w 3943350"/>
                  <a:gd name="connsiteY3" fmla="*/ 2686050 h 3048000"/>
                  <a:gd name="connsiteX4" fmla="*/ 752475 w 3943350"/>
                  <a:gd name="connsiteY4" fmla="*/ 2600325 h 3048000"/>
                  <a:gd name="connsiteX5" fmla="*/ 923925 w 3943350"/>
                  <a:gd name="connsiteY5" fmla="*/ 2257425 h 3048000"/>
                  <a:gd name="connsiteX6" fmla="*/ 1085850 w 3943350"/>
                  <a:gd name="connsiteY6" fmla="*/ 2133600 h 3048000"/>
                  <a:gd name="connsiteX7" fmla="*/ 1314450 w 3943350"/>
                  <a:gd name="connsiteY7" fmla="*/ 1990725 h 3048000"/>
                  <a:gd name="connsiteX8" fmla="*/ 1514475 w 3943350"/>
                  <a:gd name="connsiteY8" fmla="*/ 1724025 h 3048000"/>
                  <a:gd name="connsiteX9" fmla="*/ 1466850 w 3943350"/>
                  <a:gd name="connsiteY9" fmla="*/ 1657350 h 3048000"/>
                  <a:gd name="connsiteX10" fmla="*/ 1495425 w 3943350"/>
                  <a:gd name="connsiteY10" fmla="*/ 1514475 h 3048000"/>
                  <a:gd name="connsiteX11" fmla="*/ 1657350 w 3943350"/>
                  <a:gd name="connsiteY11" fmla="*/ 1447800 h 3048000"/>
                  <a:gd name="connsiteX12" fmla="*/ 1704975 w 3943350"/>
                  <a:gd name="connsiteY12" fmla="*/ 1590675 h 3048000"/>
                  <a:gd name="connsiteX13" fmla="*/ 1828800 w 3943350"/>
                  <a:gd name="connsiteY13" fmla="*/ 1638300 h 3048000"/>
                  <a:gd name="connsiteX14" fmla="*/ 1876425 w 3943350"/>
                  <a:gd name="connsiteY14" fmla="*/ 1590675 h 3048000"/>
                  <a:gd name="connsiteX15" fmla="*/ 2047875 w 3943350"/>
                  <a:gd name="connsiteY15" fmla="*/ 1581150 h 3048000"/>
                  <a:gd name="connsiteX16" fmla="*/ 2238375 w 3943350"/>
                  <a:gd name="connsiteY16" fmla="*/ 1343025 h 3048000"/>
                  <a:gd name="connsiteX17" fmla="*/ 2552700 w 3943350"/>
                  <a:gd name="connsiteY17" fmla="*/ 1047750 h 3048000"/>
                  <a:gd name="connsiteX18" fmla="*/ 2857500 w 3943350"/>
                  <a:gd name="connsiteY18" fmla="*/ 876300 h 3048000"/>
                  <a:gd name="connsiteX19" fmla="*/ 3105150 w 3943350"/>
                  <a:gd name="connsiteY19" fmla="*/ 781050 h 3048000"/>
                  <a:gd name="connsiteX20" fmla="*/ 3286125 w 3943350"/>
                  <a:gd name="connsiteY20" fmla="*/ 628650 h 3048000"/>
                  <a:gd name="connsiteX21" fmla="*/ 3600450 w 3943350"/>
                  <a:gd name="connsiteY21" fmla="*/ 561975 h 3048000"/>
                  <a:gd name="connsiteX22" fmla="*/ 3857625 w 3943350"/>
                  <a:gd name="connsiteY22" fmla="*/ 561975 h 3048000"/>
                  <a:gd name="connsiteX23" fmla="*/ 3876675 w 3943350"/>
                  <a:gd name="connsiteY23" fmla="*/ 400050 h 3048000"/>
                  <a:gd name="connsiteX24" fmla="*/ 3810000 w 3943350"/>
                  <a:gd name="connsiteY24" fmla="*/ 323850 h 3048000"/>
                  <a:gd name="connsiteX25" fmla="*/ 3810000 w 3943350"/>
                  <a:gd name="connsiteY25" fmla="*/ 238125 h 3048000"/>
                  <a:gd name="connsiteX26" fmla="*/ 3943350 w 3943350"/>
                  <a:gd name="connsiteY26" fmla="*/ 142875 h 3048000"/>
                  <a:gd name="connsiteX27" fmla="*/ 3876675 w 3943350"/>
                  <a:gd name="connsiteY27" fmla="*/ 28575 h 3048000"/>
                  <a:gd name="connsiteX28" fmla="*/ 3667125 w 3943350"/>
                  <a:gd name="connsiteY28" fmla="*/ 0 h 3048000"/>
                  <a:gd name="connsiteX29" fmla="*/ 3448050 w 3943350"/>
                  <a:gd name="connsiteY29" fmla="*/ 66675 h 3048000"/>
                  <a:gd name="connsiteX30" fmla="*/ 3133725 w 3943350"/>
                  <a:gd name="connsiteY30" fmla="*/ 333375 h 3048000"/>
                  <a:gd name="connsiteX31" fmla="*/ 3086100 w 3943350"/>
                  <a:gd name="connsiteY31" fmla="*/ 476250 h 3048000"/>
                  <a:gd name="connsiteX32" fmla="*/ 2819400 w 3943350"/>
                  <a:gd name="connsiteY32" fmla="*/ 714375 h 3048000"/>
                  <a:gd name="connsiteX33" fmla="*/ 2438400 w 3943350"/>
                  <a:gd name="connsiteY33" fmla="*/ 800100 h 3048000"/>
                  <a:gd name="connsiteX34" fmla="*/ 2266950 w 3943350"/>
                  <a:gd name="connsiteY34" fmla="*/ 762000 h 3048000"/>
                  <a:gd name="connsiteX35" fmla="*/ 2152650 w 3943350"/>
                  <a:gd name="connsiteY35" fmla="*/ 447675 h 3048000"/>
                  <a:gd name="connsiteX36" fmla="*/ 2076450 w 3943350"/>
                  <a:gd name="connsiteY36" fmla="*/ 314325 h 3048000"/>
                  <a:gd name="connsiteX37" fmla="*/ 1933575 w 3943350"/>
                  <a:gd name="connsiteY37" fmla="*/ 400050 h 3048000"/>
                  <a:gd name="connsiteX38" fmla="*/ 1895475 w 3943350"/>
                  <a:gd name="connsiteY38" fmla="*/ 523875 h 3048000"/>
                  <a:gd name="connsiteX39" fmla="*/ 1952625 w 3943350"/>
                  <a:gd name="connsiteY39" fmla="*/ 733425 h 3048000"/>
                  <a:gd name="connsiteX40" fmla="*/ 1952625 w 3943350"/>
                  <a:gd name="connsiteY40" fmla="*/ 733425 h 3048000"/>
                  <a:gd name="connsiteX41" fmla="*/ 1952625 w 3943350"/>
                  <a:gd name="connsiteY41" fmla="*/ 904875 h 3048000"/>
                  <a:gd name="connsiteX42" fmla="*/ 1819275 w 3943350"/>
                  <a:gd name="connsiteY42" fmla="*/ 904875 h 3048000"/>
                  <a:gd name="connsiteX43" fmla="*/ 1600200 w 3943350"/>
                  <a:gd name="connsiteY43" fmla="*/ 1038225 h 3048000"/>
                  <a:gd name="connsiteX44" fmla="*/ 1590675 w 3943350"/>
                  <a:gd name="connsiteY44" fmla="*/ 1209675 h 3048000"/>
                  <a:gd name="connsiteX45" fmla="*/ 1504950 w 3943350"/>
                  <a:gd name="connsiteY45" fmla="*/ 1276350 h 3048000"/>
                  <a:gd name="connsiteX46" fmla="*/ 1333500 w 3943350"/>
                  <a:gd name="connsiteY46" fmla="*/ 1209675 h 3048000"/>
                  <a:gd name="connsiteX47" fmla="*/ 1247775 w 3943350"/>
                  <a:gd name="connsiteY47" fmla="*/ 1209675 h 3048000"/>
                  <a:gd name="connsiteX48" fmla="*/ 1285875 w 3943350"/>
                  <a:gd name="connsiteY48" fmla="*/ 1409700 h 3048000"/>
                  <a:gd name="connsiteX49" fmla="*/ 1238250 w 3943350"/>
                  <a:gd name="connsiteY49" fmla="*/ 1495425 h 3048000"/>
                  <a:gd name="connsiteX50" fmla="*/ 1143000 w 3943350"/>
                  <a:gd name="connsiteY50" fmla="*/ 1524000 h 3048000"/>
                  <a:gd name="connsiteX51" fmla="*/ 1028700 w 3943350"/>
                  <a:gd name="connsiteY51" fmla="*/ 1771650 h 3048000"/>
                  <a:gd name="connsiteX52" fmla="*/ 828675 w 3943350"/>
                  <a:gd name="connsiteY52" fmla="*/ 1838325 h 3048000"/>
                  <a:gd name="connsiteX53" fmla="*/ 762000 w 3943350"/>
                  <a:gd name="connsiteY53" fmla="*/ 1990725 h 3048000"/>
                  <a:gd name="connsiteX54" fmla="*/ 676275 w 3943350"/>
                  <a:gd name="connsiteY54" fmla="*/ 2047875 h 3048000"/>
                  <a:gd name="connsiteX55" fmla="*/ 590550 w 3943350"/>
                  <a:gd name="connsiteY55" fmla="*/ 1962150 h 3048000"/>
                  <a:gd name="connsiteX56" fmla="*/ 447675 w 3943350"/>
                  <a:gd name="connsiteY56" fmla="*/ 1962150 h 3048000"/>
                  <a:gd name="connsiteX57" fmla="*/ 466725 w 3943350"/>
                  <a:gd name="connsiteY57" fmla="*/ 2114550 h 3048000"/>
                  <a:gd name="connsiteX58" fmla="*/ 581025 w 3943350"/>
                  <a:gd name="connsiteY58" fmla="*/ 2133600 h 3048000"/>
                  <a:gd name="connsiteX59" fmla="*/ 657225 w 3943350"/>
                  <a:gd name="connsiteY59" fmla="*/ 2133600 h 3048000"/>
                  <a:gd name="connsiteX60" fmla="*/ 647700 w 3943350"/>
                  <a:gd name="connsiteY60" fmla="*/ 2276475 h 3048000"/>
                  <a:gd name="connsiteX61" fmla="*/ 561975 w 3943350"/>
                  <a:gd name="connsiteY61" fmla="*/ 2409825 h 3048000"/>
                  <a:gd name="connsiteX62" fmla="*/ 428625 w 3943350"/>
                  <a:gd name="connsiteY62" fmla="*/ 2476500 h 3048000"/>
                  <a:gd name="connsiteX63" fmla="*/ 381000 w 3943350"/>
                  <a:gd name="connsiteY63" fmla="*/ 2419350 h 3048000"/>
                  <a:gd name="connsiteX64" fmla="*/ 285750 w 3943350"/>
                  <a:gd name="connsiteY64" fmla="*/ 2419350 h 3048000"/>
                  <a:gd name="connsiteX65" fmla="*/ 352425 w 3943350"/>
                  <a:gd name="connsiteY65" fmla="*/ 2514600 h 3048000"/>
                  <a:gd name="connsiteX66" fmla="*/ 295275 w 3943350"/>
                  <a:gd name="connsiteY66" fmla="*/ 2619375 h 3048000"/>
                  <a:gd name="connsiteX67" fmla="*/ 228600 w 3943350"/>
                  <a:gd name="connsiteY67" fmla="*/ 2609850 h 3048000"/>
                  <a:gd name="connsiteX68" fmla="*/ 171450 w 3943350"/>
                  <a:gd name="connsiteY68" fmla="*/ 2505075 h 3048000"/>
                  <a:gd name="connsiteX69" fmla="*/ 142875 w 3943350"/>
                  <a:gd name="connsiteY69" fmla="*/ 2628900 h 3048000"/>
                  <a:gd name="connsiteX70" fmla="*/ 161925 w 3943350"/>
                  <a:gd name="connsiteY70" fmla="*/ 2714625 h 3048000"/>
                  <a:gd name="connsiteX71" fmla="*/ 123825 w 3943350"/>
                  <a:gd name="connsiteY71" fmla="*/ 2781300 h 3048000"/>
                  <a:gd name="connsiteX72" fmla="*/ 66675 w 3943350"/>
                  <a:gd name="connsiteY72" fmla="*/ 2800350 h 3048000"/>
                  <a:gd name="connsiteX73" fmla="*/ 0 w 3943350"/>
                  <a:gd name="connsiteY73" fmla="*/ 2971800 h 3048000"/>
                  <a:gd name="connsiteX74" fmla="*/ 66675 w 3943350"/>
                  <a:gd name="connsiteY74" fmla="*/ 3048000 h 3048000"/>
                  <a:gd name="connsiteX75" fmla="*/ 180975 w 3943350"/>
                  <a:gd name="connsiteY75" fmla="*/ 302895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943350" h="3048000">
                    <a:moveTo>
                      <a:pt x="180975" y="3028950"/>
                    </a:moveTo>
                    <a:lnTo>
                      <a:pt x="314325" y="2809875"/>
                    </a:lnTo>
                    <a:lnTo>
                      <a:pt x="438150" y="2686050"/>
                    </a:lnTo>
                    <a:lnTo>
                      <a:pt x="590550" y="2686050"/>
                    </a:lnTo>
                    <a:lnTo>
                      <a:pt x="752475" y="2600325"/>
                    </a:lnTo>
                    <a:lnTo>
                      <a:pt x="923925" y="2257425"/>
                    </a:lnTo>
                    <a:lnTo>
                      <a:pt x="1085850" y="2133600"/>
                    </a:lnTo>
                    <a:lnTo>
                      <a:pt x="1314450" y="1990725"/>
                    </a:lnTo>
                    <a:lnTo>
                      <a:pt x="1514475" y="1724025"/>
                    </a:lnTo>
                    <a:lnTo>
                      <a:pt x="1466850" y="1657350"/>
                    </a:lnTo>
                    <a:lnTo>
                      <a:pt x="1495425" y="1514475"/>
                    </a:lnTo>
                    <a:lnTo>
                      <a:pt x="1657350" y="1447800"/>
                    </a:lnTo>
                    <a:lnTo>
                      <a:pt x="1704975" y="1590675"/>
                    </a:lnTo>
                    <a:lnTo>
                      <a:pt x="1828800" y="1638300"/>
                    </a:lnTo>
                    <a:lnTo>
                      <a:pt x="1876425" y="1590675"/>
                    </a:lnTo>
                    <a:lnTo>
                      <a:pt x="2047875" y="1581150"/>
                    </a:lnTo>
                    <a:lnTo>
                      <a:pt x="2238375" y="1343025"/>
                    </a:lnTo>
                    <a:lnTo>
                      <a:pt x="2552700" y="1047750"/>
                    </a:lnTo>
                    <a:lnTo>
                      <a:pt x="2857500" y="876300"/>
                    </a:lnTo>
                    <a:lnTo>
                      <a:pt x="3105150" y="781050"/>
                    </a:lnTo>
                    <a:lnTo>
                      <a:pt x="3286125" y="628650"/>
                    </a:lnTo>
                    <a:lnTo>
                      <a:pt x="3600450" y="561975"/>
                    </a:lnTo>
                    <a:lnTo>
                      <a:pt x="3857625" y="561975"/>
                    </a:lnTo>
                    <a:lnTo>
                      <a:pt x="3876675" y="400050"/>
                    </a:lnTo>
                    <a:lnTo>
                      <a:pt x="3810000" y="323850"/>
                    </a:lnTo>
                    <a:lnTo>
                      <a:pt x="3810000" y="238125"/>
                    </a:lnTo>
                    <a:lnTo>
                      <a:pt x="3943350" y="142875"/>
                    </a:lnTo>
                    <a:lnTo>
                      <a:pt x="3876675" y="28575"/>
                    </a:lnTo>
                    <a:lnTo>
                      <a:pt x="3667125" y="0"/>
                    </a:lnTo>
                    <a:lnTo>
                      <a:pt x="3448050" y="66675"/>
                    </a:lnTo>
                    <a:lnTo>
                      <a:pt x="3133725" y="333375"/>
                    </a:lnTo>
                    <a:lnTo>
                      <a:pt x="3086100" y="476250"/>
                    </a:lnTo>
                    <a:lnTo>
                      <a:pt x="2819400" y="714375"/>
                    </a:lnTo>
                    <a:lnTo>
                      <a:pt x="2438400" y="800100"/>
                    </a:lnTo>
                    <a:lnTo>
                      <a:pt x="2266950" y="762000"/>
                    </a:lnTo>
                    <a:lnTo>
                      <a:pt x="2152650" y="447675"/>
                    </a:lnTo>
                    <a:lnTo>
                      <a:pt x="2076450" y="314325"/>
                    </a:lnTo>
                    <a:lnTo>
                      <a:pt x="1933575" y="400050"/>
                    </a:lnTo>
                    <a:lnTo>
                      <a:pt x="1895475" y="523875"/>
                    </a:lnTo>
                    <a:lnTo>
                      <a:pt x="1952625" y="733425"/>
                    </a:lnTo>
                    <a:lnTo>
                      <a:pt x="1952625" y="733425"/>
                    </a:lnTo>
                    <a:lnTo>
                      <a:pt x="1952625" y="904875"/>
                    </a:lnTo>
                    <a:lnTo>
                      <a:pt x="1819275" y="904875"/>
                    </a:lnTo>
                    <a:lnTo>
                      <a:pt x="1600200" y="1038225"/>
                    </a:lnTo>
                    <a:lnTo>
                      <a:pt x="1590675" y="1209675"/>
                    </a:lnTo>
                    <a:lnTo>
                      <a:pt x="1504950" y="1276350"/>
                    </a:lnTo>
                    <a:lnTo>
                      <a:pt x="1333500" y="1209675"/>
                    </a:lnTo>
                    <a:lnTo>
                      <a:pt x="1247775" y="1209675"/>
                    </a:lnTo>
                    <a:lnTo>
                      <a:pt x="1285875" y="1409700"/>
                    </a:lnTo>
                    <a:lnTo>
                      <a:pt x="1238250" y="1495425"/>
                    </a:lnTo>
                    <a:lnTo>
                      <a:pt x="1143000" y="1524000"/>
                    </a:lnTo>
                    <a:lnTo>
                      <a:pt x="1028700" y="1771650"/>
                    </a:lnTo>
                    <a:lnTo>
                      <a:pt x="828675" y="1838325"/>
                    </a:lnTo>
                    <a:lnTo>
                      <a:pt x="762000" y="1990725"/>
                    </a:lnTo>
                    <a:lnTo>
                      <a:pt x="676275" y="2047875"/>
                    </a:lnTo>
                    <a:lnTo>
                      <a:pt x="590550" y="1962150"/>
                    </a:lnTo>
                    <a:lnTo>
                      <a:pt x="447675" y="1962150"/>
                    </a:lnTo>
                    <a:lnTo>
                      <a:pt x="466725" y="2114550"/>
                    </a:lnTo>
                    <a:lnTo>
                      <a:pt x="581025" y="2133600"/>
                    </a:lnTo>
                    <a:lnTo>
                      <a:pt x="657225" y="2133600"/>
                    </a:lnTo>
                    <a:lnTo>
                      <a:pt x="647700" y="2276475"/>
                    </a:lnTo>
                    <a:lnTo>
                      <a:pt x="561975" y="2409825"/>
                    </a:lnTo>
                    <a:lnTo>
                      <a:pt x="428625" y="2476500"/>
                    </a:lnTo>
                    <a:lnTo>
                      <a:pt x="381000" y="2419350"/>
                    </a:lnTo>
                    <a:lnTo>
                      <a:pt x="285750" y="2419350"/>
                    </a:lnTo>
                    <a:lnTo>
                      <a:pt x="352425" y="2514600"/>
                    </a:lnTo>
                    <a:lnTo>
                      <a:pt x="295275" y="2619375"/>
                    </a:lnTo>
                    <a:lnTo>
                      <a:pt x="228600" y="2609850"/>
                    </a:lnTo>
                    <a:lnTo>
                      <a:pt x="171450" y="2505075"/>
                    </a:lnTo>
                    <a:lnTo>
                      <a:pt x="142875" y="2628900"/>
                    </a:lnTo>
                    <a:lnTo>
                      <a:pt x="161925" y="2714625"/>
                    </a:lnTo>
                    <a:lnTo>
                      <a:pt x="123825" y="2781300"/>
                    </a:lnTo>
                    <a:lnTo>
                      <a:pt x="66675" y="2800350"/>
                    </a:lnTo>
                    <a:lnTo>
                      <a:pt x="0" y="2971800"/>
                    </a:lnTo>
                    <a:lnTo>
                      <a:pt x="66675" y="3048000"/>
                    </a:lnTo>
                    <a:lnTo>
                      <a:pt x="180975" y="3028950"/>
                    </a:lnTo>
                    <a:close/>
                  </a:path>
                </a:pathLst>
              </a:custGeom>
              <a:grpFill/>
              <a:ln w="3175" cap="flat" cmpd="sng" algn="ctr">
                <a:solidFill>
                  <a:schemeClr val="bg1">
                    <a:lumMod val="6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ysClr val="windowText" lastClr="000000"/>
                  </a:solidFill>
                  <a:effectLst/>
                  <a:uLnTx/>
                  <a:uFillTx/>
                  <a:latin typeface="Arial"/>
                  <a:ea typeface="ＭＳ Ｐゴシック"/>
                  <a:cs typeface="+mn-cs"/>
                </a:endParaRPr>
              </a:p>
            </p:txBody>
          </p:sp>
        </p:grpSp>
        <p:grpSp>
          <p:nvGrpSpPr>
            <p:cNvPr id="275" name="グループ化 274"/>
            <p:cNvGrpSpPr>
              <a:grpSpLocks noChangeAspect="1"/>
            </p:cNvGrpSpPr>
            <p:nvPr/>
          </p:nvGrpSpPr>
          <p:grpSpPr>
            <a:xfrm>
              <a:off x="3801624" y="1360039"/>
              <a:ext cx="4275548" cy="4841581"/>
              <a:chOff x="433033" y="1442872"/>
              <a:chExt cx="8735134" cy="9891557"/>
            </a:xfrm>
            <a:solidFill>
              <a:schemeClr val="bg1"/>
            </a:solidFill>
          </p:grpSpPr>
          <p:grpSp>
            <p:nvGrpSpPr>
              <p:cNvPr id="276" name="グループ化 275"/>
              <p:cNvGrpSpPr/>
              <p:nvPr/>
            </p:nvGrpSpPr>
            <p:grpSpPr>
              <a:xfrm>
                <a:off x="433033" y="1442872"/>
                <a:ext cx="8735134" cy="9891557"/>
                <a:chOff x="533249" y="1125923"/>
                <a:chExt cx="8735134" cy="9891557"/>
              </a:xfrm>
              <a:grpFill/>
            </p:grpSpPr>
            <p:sp>
              <p:nvSpPr>
                <p:cNvPr id="284" name="Freeform 7"/>
                <p:cNvSpPr>
                  <a:spLocks/>
                </p:cNvSpPr>
                <p:nvPr/>
              </p:nvSpPr>
              <p:spPr bwMode="auto">
                <a:xfrm>
                  <a:off x="6039375" y="1125923"/>
                  <a:ext cx="3229008" cy="3030279"/>
                </a:xfrm>
                <a:custGeom>
                  <a:avLst/>
                  <a:gdLst>
                    <a:gd name="T0" fmla="*/ 1903 w 6122"/>
                    <a:gd name="T1" fmla="*/ 192 h 5745"/>
                    <a:gd name="T2" fmla="*/ 2143 w 6122"/>
                    <a:gd name="T3" fmla="*/ 75 h 5745"/>
                    <a:gd name="T4" fmla="*/ 3331 w 6122"/>
                    <a:gd name="T5" fmla="*/ 1447 h 5745"/>
                    <a:gd name="T6" fmla="*/ 5199 w 6122"/>
                    <a:gd name="T7" fmla="*/ 2158 h 5745"/>
                    <a:gd name="T8" fmla="*/ 5611 w 6122"/>
                    <a:gd name="T9" fmla="*/ 1915 h 5745"/>
                    <a:gd name="T10" fmla="*/ 5353 w 6122"/>
                    <a:gd name="T11" fmla="*/ 2444 h 5745"/>
                    <a:gd name="T12" fmla="*/ 5638 w 6122"/>
                    <a:gd name="T13" fmla="*/ 2759 h 5745"/>
                    <a:gd name="T14" fmla="*/ 5781 w 6122"/>
                    <a:gd name="T15" fmla="*/ 3189 h 5745"/>
                    <a:gd name="T16" fmla="*/ 6088 w 6122"/>
                    <a:gd name="T17" fmla="*/ 3070 h 5745"/>
                    <a:gd name="T18" fmla="*/ 5841 w 6122"/>
                    <a:gd name="T19" fmla="*/ 3269 h 5745"/>
                    <a:gd name="T20" fmla="*/ 5486 w 6122"/>
                    <a:gd name="T21" fmla="*/ 3370 h 5745"/>
                    <a:gd name="T22" fmla="*/ 5299 w 6122"/>
                    <a:gd name="T23" fmla="*/ 3574 h 5745"/>
                    <a:gd name="T24" fmla="*/ 5046 w 6122"/>
                    <a:gd name="T25" fmla="*/ 3510 h 5745"/>
                    <a:gd name="T26" fmla="*/ 4881 w 6122"/>
                    <a:gd name="T27" fmla="*/ 3635 h 5745"/>
                    <a:gd name="T28" fmla="*/ 3986 w 6122"/>
                    <a:gd name="T29" fmla="*/ 3942 h 5745"/>
                    <a:gd name="T30" fmla="*/ 3514 w 6122"/>
                    <a:gd name="T31" fmla="*/ 5016 h 5745"/>
                    <a:gd name="T32" fmla="*/ 2168 w 6122"/>
                    <a:gd name="T33" fmla="*/ 4155 h 5745"/>
                    <a:gd name="T34" fmla="*/ 1059 w 6122"/>
                    <a:gd name="T35" fmla="*/ 4236 h 5745"/>
                    <a:gd name="T36" fmla="*/ 533 w 6122"/>
                    <a:gd name="T37" fmla="*/ 4499 h 5745"/>
                    <a:gd name="T38" fmla="*/ 897 w 6122"/>
                    <a:gd name="T39" fmla="*/ 4769 h 5745"/>
                    <a:gd name="T40" fmla="*/ 1206 w 6122"/>
                    <a:gd name="T41" fmla="*/ 5032 h 5745"/>
                    <a:gd name="T42" fmla="*/ 1416 w 6122"/>
                    <a:gd name="T43" fmla="*/ 5163 h 5745"/>
                    <a:gd name="T44" fmla="*/ 1279 w 6122"/>
                    <a:gd name="T45" fmla="*/ 5312 h 5745"/>
                    <a:gd name="T46" fmla="*/ 954 w 6122"/>
                    <a:gd name="T47" fmla="*/ 5241 h 5745"/>
                    <a:gd name="T48" fmla="*/ 833 w 6122"/>
                    <a:gd name="T49" fmla="*/ 5299 h 5745"/>
                    <a:gd name="T50" fmla="*/ 692 w 6122"/>
                    <a:gd name="T51" fmla="*/ 5527 h 5745"/>
                    <a:gd name="T52" fmla="*/ 449 w 6122"/>
                    <a:gd name="T53" fmla="*/ 5743 h 5745"/>
                    <a:gd name="T54" fmla="*/ 239 w 6122"/>
                    <a:gd name="T55" fmla="*/ 5483 h 5745"/>
                    <a:gd name="T56" fmla="*/ 291 w 6122"/>
                    <a:gd name="T57" fmla="*/ 4799 h 5745"/>
                    <a:gd name="T58" fmla="*/ 52 w 6122"/>
                    <a:gd name="T59" fmla="*/ 4623 h 5745"/>
                    <a:gd name="T60" fmla="*/ 81 w 6122"/>
                    <a:gd name="T61" fmla="*/ 4163 h 5745"/>
                    <a:gd name="T62" fmla="*/ 336 w 6122"/>
                    <a:gd name="T63" fmla="*/ 3933 h 5745"/>
                    <a:gd name="T64" fmla="*/ 495 w 6122"/>
                    <a:gd name="T65" fmla="*/ 3864 h 5745"/>
                    <a:gd name="T66" fmla="*/ 634 w 6122"/>
                    <a:gd name="T67" fmla="*/ 3701 h 5745"/>
                    <a:gd name="T68" fmla="*/ 677 w 6122"/>
                    <a:gd name="T69" fmla="*/ 3364 h 5745"/>
                    <a:gd name="T70" fmla="*/ 719 w 6122"/>
                    <a:gd name="T71" fmla="*/ 3084 h 5745"/>
                    <a:gd name="T72" fmla="*/ 953 w 6122"/>
                    <a:gd name="T73" fmla="*/ 3220 h 5745"/>
                    <a:gd name="T74" fmla="*/ 1220 w 6122"/>
                    <a:gd name="T75" fmla="*/ 3245 h 5745"/>
                    <a:gd name="T76" fmla="*/ 1422 w 6122"/>
                    <a:gd name="T77" fmla="*/ 3367 h 5745"/>
                    <a:gd name="T78" fmla="*/ 1688 w 6122"/>
                    <a:gd name="T79" fmla="*/ 2967 h 5745"/>
                    <a:gd name="T80" fmla="*/ 1619 w 6122"/>
                    <a:gd name="T81" fmla="*/ 2505 h 5745"/>
                    <a:gd name="T82" fmla="*/ 1919 w 6122"/>
                    <a:gd name="T83" fmla="*/ 1748 h 5745"/>
                    <a:gd name="T84" fmla="*/ 2023 w 6122"/>
                    <a:gd name="T85" fmla="*/ 1003 h 5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22" h="5745">
                      <a:moveTo>
                        <a:pt x="1859" y="577"/>
                      </a:moveTo>
                      <a:cubicBezTo>
                        <a:pt x="1794" y="473"/>
                        <a:pt x="1838" y="416"/>
                        <a:pt x="1873" y="368"/>
                      </a:cubicBezTo>
                      <a:cubicBezTo>
                        <a:pt x="1907" y="320"/>
                        <a:pt x="1934" y="257"/>
                        <a:pt x="1903" y="192"/>
                      </a:cubicBezTo>
                      <a:cubicBezTo>
                        <a:pt x="1882" y="148"/>
                        <a:pt x="1922" y="127"/>
                        <a:pt x="1953" y="167"/>
                      </a:cubicBezTo>
                      <a:cubicBezTo>
                        <a:pt x="1984" y="207"/>
                        <a:pt x="2036" y="205"/>
                        <a:pt x="2083" y="175"/>
                      </a:cubicBezTo>
                      <a:cubicBezTo>
                        <a:pt x="2131" y="144"/>
                        <a:pt x="2143" y="142"/>
                        <a:pt x="2143" y="75"/>
                      </a:cubicBezTo>
                      <a:cubicBezTo>
                        <a:pt x="2143" y="8"/>
                        <a:pt x="2216" y="0"/>
                        <a:pt x="2237" y="62"/>
                      </a:cubicBezTo>
                      <a:cubicBezTo>
                        <a:pt x="2258" y="123"/>
                        <a:pt x="2453" y="301"/>
                        <a:pt x="2496" y="363"/>
                      </a:cubicBezTo>
                      <a:cubicBezTo>
                        <a:pt x="2538" y="424"/>
                        <a:pt x="3178" y="1335"/>
                        <a:pt x="3331" y="1447"/>
                      </a:cubicBezTo>
                      <a:cubicBezTo>
                        <a:pt x="3485" y="1560"/>
                        <a:pt x="3988" y="2015"/>
                        <a:pt x="4525" y="2035"/>
                      </a:cubicBezTo>
                      <a:cubicBezTo>
                        <a:pt x="4596" y="2245"/>
                        <a:pt x="4647" y="2286"/>
                        <a:pt x="4806" y="2291"/>
                      </a:cubicBezTo>
                      <a:cubicBezTo>
                        <a:pt x="4964" y="2296"/>
                        <a:pt x="5102" y="2306"/>
                        <a:pt x="5199" y="2158"/>
                      </a:cubicBezTo>
                      <a:cubicBezTo>
                        <a:pt x="5296" y="2010"/>
                        <a:pt x="5424" y="1964"/>
                        <a:pt x="5460" y="1918"/>
                      </a:cubicBezTo>
                      <a:cubicBezTo>
                        <a:pt x="5496" y="1872"/>
                        <a:pt x="5583" y="1759"/>
                        <a:pt x="5618" y="1698"/>
                      </a:cubicBezTo>
                      <a:cubicBezTo>
                        <a:pt x="5670" y="1790"/>
                        <a:pt x="5636" y="1874"/>
                        <a:pt x="5611" y="1915"/>
                      </a:cubicBezTo>
                      <a:cubicBezTo>
                        <a:pt x="5585" y="1956"/>
                        <a:pt x="5532" y="1992"/>
                        <a:pt x="5532" y="2091"/>
                      </a:cubicBezTo>
                      <a:cubicBezTo>
                        <a:pt x="5511" y="2120"/>
                        <a:pt x="5397" y="2281"/>
                        <a:pt x="5390" y="2325"/>
                      </a:cubicBezTo>
                      <a:cubicBezTo>
                        <a:pt x="5382" y="2369"/>
                        <a:pt x="5373" y="2407"/>
                        <a:pt x="5353" y="2444"/>
                      </a:cubicBezTo>
                      <a:cubicBezTo>
                        <a:pt x="5340" y="2469"/>
                        <a:pt x="5346" y="2518"/>
                        <a:pt x="5369" y="2549"/>
                      </a:cubicBezTo>
                      <a:cubicBezTo>
                        <a:pt x="5405" y="2601"/>
                        <a:pt x="5412" y="2666"/>
                        <a:pt x="5472" y="2687"/>
                      </a:cubicBezTo>
                      <a:cubicBezTo>
                        <a:pt x="5532" y="2708"/>
                        <a:pt x="5633" y="2737"/>
                        <a:pt x="5638" y="2759"/>
                      </a:cubicBezTo>
                      <a:cubicBezTo>
                        <a:pt x="5628" y="2802"/>
                        <a:pt x="5628" y="2802"/>
                        <a:pt x="5628" y="2802"/>
                      </a:cubicBezTo>
                      <a:cubicBezTo>
                        <a:pt x="5516" y="2806"/>
                        <a:pt x="5516" y="2806"/>
                        <a:pt x="5516" y="2806"/>
                      </a:cubicBezTo>
                      <a:cubicBezTo>
                        <a:pt x="5556" y="3047"/>
                        <a:pt x="5633" y="3161"/>
                        <a:pt x="5781" y="3189"/>
                      </a:cubicBezTo>
                      <a:cubicBezTo>
                        <a:pt x="5949" y="3026"/>
                        <a:pt x="5949" y="3026"/>
                        <a:pt x="5949" y="3026"/>
                      </a:cubicBezTo>
                      <a:cubicBezTo>
                        <a:pt x="5991" y="3036"/>
                        <a:pt x="6015" y="3038"/>
                        <a:pt x="6044" y="3022"/>
                      </a:cubicBezTo>
                      <a:cubicBezTo>
                        <a:pt x="6083" y="3025"/>
                        <a:pt x="6122" y="3043"/>
                        <a:pt x="6088" y="3070"/>
                      </a:cubicBezTo>
                      <a:cubicBezTo>
                        <a:pt x="6054" y="3097"/>
                        <a:pt x="5991" y="3113"/>
                        <a:pt x="5931" y="3122"/>
                      </a:cubicBezTo>
                      <a:cubicBezTo>
                        <a:pt x="5849" y="3202"/>
                        <a:pt x="5849" y="3202"/>
                        <a:pt x="5849" y="3202"/>
                      </a:cubicBezTo>
                      <a:cubicBezTo>
                        <a:pt x="5841" y="3269"/>
                        <a:pt x="5841" y="3269"/>
                        <a:pt x="5841" y="3269"/>
                      </a:cubicBezTo>
                      <a:cubicBezTo>
                        <a:pt x="5793" y="3329"/>
                        <a:pt x="5793" y="3329"/>
                        <a:pt x="5793" y="3329"/>
                      </a:cubicBezTo>
                      <a:cubicBezTo>
                        <a:pt x="5740" y="3309"/>
                        <a:pt x="5647" y="3319"/>
                        <a:pt x="5606" y="3328"/>
                      </a:cubicBezTo>
                      <a:cubicBezTo>
                        <a:pt x="5565" y="3337"/>
                        <a:pt x="5530" y="3373"/>
                        <a:pt x="5486" y="3370"/>
                      </a:cubicBezTo>
                      <a:cubicBezTo>
                        <a:pt x="5441" y="3368"/>
                        <a:pt x="5403" y="3367"/>
                        <a:pt x="5396" y="3414"/>
                      </a:cubicBezTo>
                      <a:cubicBezTo>
                        <a:pt x="5390" y="3461"/>
                        <a:pt x="5360" y="3499"/>
                        <a:pt x="5337" y="3519"/>
                      </a:cubicBezTo>
                      <a:cubicBezTo>
                        <a:pt x="5314" y="3538"/>
                        <a:pt x="5323" y="3560"/>
                        <a:pt x="5299" y="3574"/>
                      </a:cubicBezTo>
                      <a:cubicBezTo>
                        <a:pt x="5275" y="3588"/>
                        <a:pt x="5198" y="3588"/>
                        <a:pt x="5176" y="3583"/>
                      </a:cubicBezTo>
                      <a:cubicBezTo>
                        <a:pt x="5155" y="3577"/>
                        <a:pt x="5105" y="3560"/>
                        <a:pt x="5132" y="3507"/>
                      </a:cubicBezTo>
                      <a:cubicBezTo>
                        <a:pt x="5142" y="3487"/>
                        <a:pt x="5073" y="3470"/>
                        <a:pt x="5046" y="3510"/>
                      </a:cubicBezTo>
                      <a:cubicBezTo>
                        <a:pt x="5019" y="3549"/>
                        <a:pt x="4992" y="3593"/>
                        <a:pt x="5017" y="3608"/>
                      </a:cubicBezTo>
                      <a:cubicBezTo>
                        <a:pt x="5041" y="3623"/>
                        <a:pt x="5091" y="3664"/>
                        <a:pt x="5054" y="3664"/>
                      </a:cubicBezTo>
                      <a:cubicBezTo>
                        <a:pt x="5017" y="3664"/>
                        <a:pt x="4912" y="3630"/>
                        <a:pt x="4881" y="3635"/>
                      </a:cubicBezTo>
                      <a:cubicBezTo>
                        <a:pt x="4851" y="3640"/>
                        <a:pt x="4793" y="3659"/>
                        <a:pt x="4753" y="3648"/>
                      </a:cubicBezTo>
                      <a:cubicBezTo>
                        <a:pt x="4714" y="3636"/>
                        <a:pt x="4638" y="3572"/>
                        <a:pt x="4577" y="3565"/>
                      </a:cubicBezTo>
                      <a:cubicBezTo>
                        <a:pt x="4410" y="3545"/>
                        <a:pt x="4119" y="3824"/>
                        <a:pt x="3986" y="3942"/>
                      </a:cubicBezTo>
                      <a:cubicBezTo>
                        <a:pt x="3876" y="4039"/>
                        <a:pt x="3605" y="4425"/>
                        <a:pt x="3597" y="4603"/>
                      </a:cubicBezTo>
                      <a:cubicBezTo>
                        <a:pt x="3595" y="4641"/>
                        <a:pt x="3602" y="4745"/>
                        <a:pt x="3586" y="4802"/>
                      </a:cubicBezTo>
                      <a:cubicBezTo>
                        <a:pt x="3570" y="4858"/>
                        <a:pt x="3498" y="4931"/>
                        <a:pt x="3514" y="5016"/>
                      </a:cubicBezTo>
                      <a:cubicBezTo>
                        <a:pt x="3441" y="4940"/>
                        <a:pt x="3425" y="4868"/>
                        <a:pt x="3306" y="4811"/>
                      </a:cubicBezTo>
                      <a:cubicBezTo>
                        <a:pt x="3186" y="4754"/>
                        <a:pt x="2760" y="4578"/>
                        <a:pt x="2659" y="4493"/>
                      </a:cubicBezTo>
                      <a:cubicBezTo>
                        <a:pt x="2558" y="4408"/>
                        <a:pt x="2250" y="4222"/>
                        <a:pt x="2168" y="4155"/>
                      </a:cubicBezTo>
                      <a:cubicBezTo>
                        <a:pt x="2086" y="4089"/>
                        <a:pt x="1818" y="4033"/>
                        <a:pt x="1651" y="4168"/>
                      </a:cubicBezTo>
                      <a:cubicBezTo>
                        <a:pt x="1484" y="4304"/>
                        <a:pt x="1311" y="4406"/>
                        <a:pt x="1266" y="4519"/>
                      </a:cubicBezTo>
                      <a:cubicBezTo>
                        <a:pt x="1192" y="4396"/>
                        <a:pt x="1110" y="4307"/>
                        <a:pt x="1059" y="4236"/>
                      </a:cubicBezTo>
                      <a:cubicBezTo>
                        <a:pt x="1008" y="4164"/>
                        <a:pt x="932" y="4110"/>
                        <a:pt x="860" y="4138"/>
                      </a:cubicBezTo>
                      <a:cubicBezTo>
                        <a:pt x="788" y="4166"/>
                        <a:pt x="760" y="4090"/>
                        <a:pt x="709" y="4133"/>
                      </a:cubicBezTo>
                      <a:cubicBezTo>
                        <a:pt x="627" y="4202"/>
                        <a:pt x="537" y="4399"/>
                        <a:pt x="533" y="4499"/>
                      </a:cubicBezTo>
                      <a:cubicBezTo>
                        <a:pt x="530" y="4555"/>
                        <a:pt x="530" y="4616"/>
                        <a:pt x="648" y="4634"/>
                      </a:cubicBezTo>
                      <a:cubicBezTo>
                        <a:pt x="694" y="4679"/>
                        <a:pt x="705" y="4689"/>
                        <a:pt x="738" y="4723"/>
                      </a:cubicBezTo>
                      <a:cubicBezTo>
                        <a:pt x="788" y="4775"/>
                        <a:pt x="847" y="4800"/>
                        <a:pt x="897" y="4769"/>
                      </a:cubicBezTo>
                      <a:cubicBezTo>
                        <a:pt x="947" y="4738"/>
                        <a:pt x="1002" y="4748"/>
                        <a:pt x="1047" y="4823"/>
                      </a:cubicBezTo>
                      <a:cubicBezTo>
                        <a:pt x="1091" y="4897"/>
                        <a:pt x="1108" y="4909"/>
                        <a:pt x="1146" y="4932"/>
                      </a:cubicBezTo>
                      <a:cubicBezTo>
                        <a:pt x="1185" y="4955"/>
                        <a:pt x="1179" y="4999"/>
                        <a:pt x="1206" y="5032"/>
                      </a:cubicBezTo>
                      <a:cubicBezTo>
                        <a:pt x="1232" y="5064"/>
                        <a:pt x="1276" y="5069"/>
                        <a:pt x="1328" y="5079"/>
                      </a:cubicBezTo>
                      <a:cubicBezTo>
                        <a:pt x="1356" y="5085"/>
                        <a:pt x="1384" y="5111"/>
                        <a:pt x="1397" y="5120"/>
                      </a:cubicBezTo>
                      <a:cubicBezTo>
                        <a:pt x="1416" y="5132"/>
                        <a:pt x="1402" y="5150"/>
                        <a:pt x="1416" y="5163"/>
                      </a:cubicBezTo>
                      <a:cubicBezTo>
                        <a:pt x="1431" y="5175"/>
                        <a:pt x="1459" y="5211"/>
                        <a:pt x="1415" y="5221"/>
                      </a:cubicBezTo>
                      <a:cubicBezTo>
                        <a:pt x="1385" y="5228"/>
                        <a:pt x="1365" y="5227"/>
                        <a:pt x="1353" y="5257"/>
                      </a:cubicBezTo>
                      <a:cubicBezTo>
                        <a:pt x="1341" y="5289"/>
                        <a:pt x="1330" y="5309"/>
                        <a:pt x="1279" y="5312"/>
                      </a:cubicBezTo>
                      <a:cubicBezTo>
                        <a:pt x="1229" y="5315"/>
                        <a:pt x="1199" y="5295"/>
                        <a:pt x="1155" y="5272"/>
                      </a:cubicBezTo>
                      <a:cubicBezTo>
                        <a:pt x="1111" y="5249"/>
                        <a:pt x="1041" y="5212"/>
                        <a:pt x="989" y="5261"/>
                      </a:cubicBezTo>
                      <a:cubicBezTo>
                        <a:pt x="970" y="5279"/>
                        <a:pt x="943" y="5263"/>
                        <a:pt x="954" y="5241"/>
                      </a:cubicBezTo>
                      <a:cubicBezTo>
                        <a:pt x="968" y="5211"/>
                        <a:pt x="978" y="5195"/>
                        <a:pt x="949" y="5180"/>
                      </a:cubicBezTo>
                      <a:cubicBezTo>
                        <a:pt x="920" y="5165"/>
                        <a:pt x="880" y="5182"/>
                        <a:pt x="877" y="5211"/>
                      </a:cubicBezTo>
                      <a:cubicBezTo>
                        <a:pt x="874" y="5240"/>
                        <a:pt x="855" y="5277"/>
                        <a:pt x="833" y="5299"/>
                      </a:cubicBezTo>
                      <a:cubicBezTo>
                        <a:pt x="811" y="5321"/>
                        <a:pt x="789" y="5342"/>
                        <a:pt x="761" y="5340"/>
                      </a:cubicBezTo>
                      <a:cubicBezTo>
                        <a:pt x="733" y="5338"/>
                        <a:pt x="690" y="5350"/>
                        <a:pt x="690" y="5393"/>
                      </a:cubicBezTo>
                      <a:cubicBezTo>
                        <a:pt x="690" y="5438"/>
                        <a:pt x="692" y="5527"/>
                        <a:pt x="692" y="5527"/>
                      </a:cubicBezTo>
                      <a:cubicBezTo>
                        <a:pt x="692" y="5527"/>
                        <a:pt x="704" y="5570"/>
                        <a:pt x="646" y="5585"/>
                      </a:cubicBezTo>
                      <a:cubicBezTo>
                        <a:pt x="588" y="5599"/>
                        <a:pt x="537" y="5605"/>
                        <a:pt x="515" y="5648"/>
                      </a:cubicBezTo>
                      <a:cubicBezTo>
                        <a:pt x="493" y="5691"/>
                        <a:pt x="472" y="5745"/>
                        <a:pt x="449" y="5743"/>
                      </a:cubicBezTo>
                      <a:cubicBezTo>
                        <a:pt x="426" y="5741"/>
                        <a:pt x="417" y="5690"/>
                        <a:pt x="381" y="5699"/>
                      </a:cubicBezTo>
                      <a:cubicBezTo>
                        <a:pt x="344" y="5707"/>
                        <a:pt x="350" y="5743"/>
                        <a:pt x="309" y="5683"/>
                      </a:cubicBezTo>
                      <a:cubicBezTo>
                        <a:pt x="267" y="5624"/>
                        <a:pt x="240" y="5547"/>
                        <a:pt x="239" y="5483"/>
                      </a:cubicBezTo>
                      <a:cubicBezTo>
                        <a:pt x="238" y="5419"/>
                        <a:pt x="269" y="5326"/>
                        <a:pt x="322" y="5255"/>
                      </a:cubicBezTo>
                      <a:cubicBezTo>
                        <a:pt x="375" y="5184"/>
                        <a:pt x="398" y="5096"/>
                        <a:pt x="392" y="5036"/>
                      </a:cubicBezTo>
                      <a:cubicBezTo>
                        <a:pt x="386" y="4977"/>
                        <a:pt x="336" y="4841"/>
                        <a:pt x="291" y="4799"/>
                      </a:cubicBezTo>
                      <a:cubicBezTo>
                        <a:pt x="247" y="4757"/>
                        <a:pt x="242" y="4757"/>
                        <a:pt x="187" y="4758"/>
                      </a:cubicBezTo>
                      <a:cubicBezTo>
                        <a:pt x="124" y="4644"/>
                        <a:pt x="124" y="4644"/>
                        <a:pt x="124" y="4644"/>
                      </a:cubicBezTo>
                      <a:cubicBezTo>
                        <a:pt x="52" y="4623"/>
                        <a:pt x="52" y="4623"/>
                        <a:pt x="52" y="4623"/>
                      </a:cubicBezTo>
                      <a:cubicBezTo>
                        <a:pt x="52" y="4623"/>
                        <a:pt x="0" y="4524"/>
                        <a:pt x="35" y="4463"/>
                      </a:cubicBezTo>
                      <a:cubicBezTo>
                        <a:pt x="69" y="4402"/>
                        <a:pt x="96" y="4416"/>
                        <a:pt x="98" y="4344"/>
                      </a:cubicBezTo>
                      <a:cubicBezTo>
                        <a:pt x="101" y="4273"/>
                        <a:pt x="105" y="4211"/>
                        <a:pt x="81" y="4163"/>
                      </a:cubicBezTo>
                      <a:cubicBezTo>
                        <a:pt x="56" y="4114"/>
                        <a:pt x="101" y="4053"/>
                        <a:pt x="129" y="4026"/>
                      </a:cubicBezTo>
                      <a:cubicBezTo>
                        <a:pt x="157" y="3999"/>
                        <a:pt x="235" y="3997"/>
                        <a:pt x="276" y="3991"/>
                      </a:cubicBezTo>
                      <a:cubicBezTo>
                        <a:pt x="317" y="3986"/>
                        <a:pt x="316" y="3953"/>
                        <a:pt x="336" y="3933"/>
                      </a:cubicBezTo>
                      <a:cubicBezTo>
                        <a:pt x="357" y="3912"/>
                        <a:pt x="386" y="3915"/>
                        <a:pt x="399" y="3903"/>
                      </a:cubicBezTo>
                      <a:cubicBezTo>
                        <a:pt x="412" y="3892"/>
                        <a:pt x="409" y="3823"/>
                        <a:pt x="442" y="3809"/>
                      </a:cubicBezTo>
                      <a:cubicBezTo>
                        <a:pt x="475" y="3814"/>
                        <a:pt x="488" y="3846"/>
                        <a:pt x="495" y="3864"/>
                      </a:cubicBezTo>
                      <a:cubicBezTo>
                        <a:pt x="501" y="3882"/>
                        <a:pt x="524" y="3902"/>
                        <a:pt x="551" y="3882"/>
                      </a:cubicBezTo>
                      <a:cubicBezTo>
                        <a:pt x="578" y="3861"/>
                        <a:pt x="552" y="3828"/>
                        <a:pt x="570" y="3796"/>
                      </a:cubicBezTo>
                      <a:cubicBezTo>
                        <a:pt x="588" y="3764"/>
                        <a:pt x="624" y="3737"/>
                        <a:pt x="634" y="3701"/>
                      </a:cubicBezTo>
                      <a:cubicBezTo>
                        <a:pt x="644" y="3666"/>
                        <a:pt x="662" y="3661"/>
                        <a:pt x="712" y="3629"/>
                      </a:cubicBezTo>
                      <a:cubicBezTo>
                        <a:pt x="777" y="3586"/>
                        <a:pt x="809" y="3560"/>
                        <a:pt x="771" y="3498"/>
                      </a:cubicBezTo>
                      <a:cubicBezTo>
                        <a:pt x="732" y="3437"/>
                        <a:pt x="714" y="3393"/>
                        <a:pt x="677" y="3364"/>
                      </a:cubicBezTo>
                      <a:cubicBezTo>
                        <a:pt x="640" y="3335"/>
                        <a:pt x="569" y="3286"/>
                        <a:pt x="590" y="3225"/>
                      </a:cubicBezTo>
                      <a:cubicBezTo>
                        <a:pt x="612" y="3163"/>
                        <a:pt x="616" y="3130"/>
                        <a:pt x="615" y="3111"/>
                      </a:cubicBezTo>
                      <a:cubicBezTo>
                        <a:pt x="648" y="3114"/>
                        <a:pt x="714" y="3107"/>
                        <a:pt x="719" y="3084"/>
                      </a:cubicBezTo>
                      <a:cubicBezTo>
                        <a:pt x="725" y="3061"/>
                        <a:pt x="748" y="3038"/>
                        <a:pt x="771" y="3065"/>
                      </a:cubicBezTo>
                      <a:cubicBezTo>
                        <a:pt x="794" y="3092"/>
                        <a:pt x="868" y="3147"/>
                        <a:pt x="895" y="3172"/>
                      </a:cubicBezTo>
                      <a:cubicBezTo>
                        <a:pt x="900" y="3199"/>
                        <a:pt x="923" y="3222"/>
                        <a:pt x="953" y="3220"/>
                      </a:cubicBezTo>
                      <a:cubicBezTo>
                        <a:pt x="983" y="3219"/>
                        <a:pt x="1023" y="3249"/>
                        <a:pt x="1034" y="3270"/>
                      </a:cubicBezTo>
                      <a:cubicBezTo>
                        <a:pt x="1045" y="3291"/>
                        <a:pt x="1064" y="3317"/>
                        <a:pt x="1101" y="3297"/>
                      </a:cubicBezTo>
                      <a:cubicBezTo>
                        <a:pt x="1138" y="3277"/>
                        <a:pt x="1186" y="3260"/>
                        <a:pt x="1220" y="3245"/>
                      </a:cubicBezTo>
                      <a:cubicBezTo>
                        <a:pt x="1254" y="3229"/>
                        <a:pt x="1286" y="3243"/>
                        <a:pt x="1282" y="3280"/>
                      </a:cubicBezTo>
                      <a:cubicBezTo>
                        <a:pt x="1277" y="3317"/>
                        <a:pt x="1307" y="3326"/>
                        <a:pt x="1334" y="3326"/>
                      </a:cubicBezTo>
                      <a:cubicBezTo>
                        <a:pt x="1361" y="3326"/>
                        <a:pt x="1381" y="3368"/>
                        <a:pt x="1422" y="3367"/>
                      </a:cubicBezTo>
                      <a:cubicBezTo>
                        <a:pt x="1464" y="3365"/>
                        <a:pt x="1509" y="3337"/>
                        <a:pt x="1536" y="3306"/>
                      </a:cubicBezTo>
                      <a:cubicBezTo>
                        <a:pt x="1563" y="3274"/>
                        <a:pt x="1649" y="3191"/>
                        <a:pt x="1668" y="3145"/>
                      </a:cubicBezTo>
                      <a:cubicBezTo>
                        <a:pt x="1688" y="3099"/>
                        <a:pt x="1715" y="3023"/>
                        <a:pt x="1688" y="2967"/>
                      </a:cubicBezTo>
                      <a:cubicBezTo>
                        <a:pt x="1661" y="2912"/>
                        <a:pt x="1604" y="2869"/>
                        <a:pt x="1634" y="2805"/>
                      </a:cubicBezTo>
                      <a:cubicBezTo>
                        <a:pt x="1664" y="2741"/>
                        <a:pt x="1649" y="2737"/>
                        <a:pt x="1630" y="2688"/>
                      </a:cubicBezTo>
                      <a:cubicBezTo>
                        <a:pt x="1612" y="2640"/>
                        <a:pt x="1580" y="2572"/>
                        <a:pt x="1619" y="2505"/>
                      </a:cubicBezTo>
                      <a:cubicBezTo>
                        <a:pt x="1657" y="2438"/>
                        <a:pt x="1723" y="2427"/>
                        <a:pt x="1792" y="2390"/>
                      </a:cubicBezTo>
                      <a:cubicBezTo>
                        <a:pt x="1862" y="2353"/>
                        <a:pt x="1920" y="2281"/>
                        <a:pt x="1926" y="2159"/>
                      </a:cubicBezTo>
                      <a:cubicBezTo>
                        <a:pt x="1932" y="2037"/>
                        <a:pt x="1905" y="1778"/>
                        <a:pt x="1919" y="1748"/>
                      </a:cubicBezTo>
                      <a:cubicBezTo>
                        <a:pt x="1933" y="1718"/>
                        <a:pt x="1983" y="1628"/>
                        <a:pt x="2013" y="1569"/>
                      </a:cubicBezTo>
                      <a:cubicBezTo>
                        <a:pt x="2043" y="1509"/>
                        <a:pt x="2014" y="1456"/>
                        <a:pt x="2037" y="1389"/>
                      </a:cubicBezTo>
                      <a:cubicBezTo>
                        <a:pt x="2060" y="1323"/>
                        <a:pt x="2068" y="1138"/>
                        <a:pt x="2023" y="1003"/>
                      </a:cubicBezTo>
                      <a:cubicBezTo>
                        <a:pt x="1977" y="867"/>
                        <a:pt x="1923" y="680"/>
                        <a:pt x="1859" y="577"/>
                      </a:cubicBezTo>
                      <a:close/>
                    </a:path>
                  </a:pathLst>
                </a:custGeom>
                <a:solidFill>
                  <a:srgbClr val="FF00FF"/>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5" name="Freeform 8"/>
                <p:cNvSpPr>
                  <a:spLocks/>
                </p:cNvSpPr>
                <p:nvPr/>
              </p:nvSpPr>
              <p:spPr bwMode="auto">
                <a:xfrm>
                  <a:off x="5216996" y="6271212"/>
                  <a:ext cx="203641" cy="363517"/>
                </a:xfrm>
                <a:custGeom>
                  <a:avLst/>
                  <a:gdLst>
                    <a:gd name="T0" fmla="*/ 70 w 386"/>
                    <a:gd name="T1" fmla="*/ 446 h 689"/>
                    <a:gd name="T2" fmla="*/ 32 w 386"/>
                    <a:gd name="T3" fmla="*/ 464 h 689"/>
                    <a:gd name="T4" fmla="*/ 40 w 386"/>
                    <a:gd name="T5" fmla="*/ 353 h 689"/>
                    <a:gd name="T6" fmla="*/ 74 w 386"/>
                    <a:gd name="T7" fmla="*/ 287 h 689"/>
                    <a:gd name="T8" fmla="*/ 113 w 386"/>
                    <a:gd name="T9" fmla="*/ 211 h 689"/>
                    <a:gd name="T10" fmla="*/ 151 w 386"/>
                    <a:gd name="T11" fmla="*/ 172 h 689"/>
                    <a:gd name="T12" fmla="*/ 206 w 386"/>
                    <a:gd name="T13" fmla="*/ 115 h 689"/>
                    <a:gd name="T14" fmla="*/ 231 w 386"/>
                    <a:gd name="T15" fmla="*/ 104 h 689"/>
                    <a:gd name="T16" fmla="*/ 247 w 386"/>
                    <a:gd name="T17" fmla="*/ 64 h 689"/>
                    <a:gd name="T18" fmla="*/ 284 w 386"/>
                    <a:gd name="T19" fmla="*/ 15 h 689"/>
                    <a:gd name="T20" fmla="*/ 317 w 386"/>
                    <a:gd name="T21" fmla="*/ 30 h 689"/>
                    <a:gd name="T22" fmla="*/ 312 w 386"/>
                    <a:gd name="T23" fmla="*/ 94 h 689"/>
                    <a:gd name="T24" fmla="*/ 303 w 386"/>
                    <a:gd name="T25" fmla="*/ 163 h 689"/>
                    <a:gd name="T26" fmla="*/ 253 w 386"/>
                    <a:gd name="T27" fmla="*/ 238 h 689"/>
                    <a:gd name="T28" fmla="*/ 238 w 386"/>
                    <a:gd name="T29" fmla="*/ 316 h 689"/>
                    <a:gd name="T30" fmla="*/ 280 w 386"/>
                    <a:gd name="T31" fmla="*/ 354 h 689"/>
                    <a:gd name="T32" fmla="*/ 331 w 386"/>
                    <a:gd name="T33" fmla="*/ 330 h 689"/>
                    <a:gd name="T34" fmla="*/ 381 w 386"/>
                    <a:gd name="T35" fmla="*/ 330 h 689"/>
                    <a:gd name="T36" fmla="*/ 369 w 386"/>
                    <a:gd name="T37" fmla="*/ 380 h 689"/>
                    <a:gd name="T38" fmla="*/ 341 w 386"/>
                    <a:gd name="T39" fmla="*/ 434 h 689"/>
                    <a:gd name="T40" fmla="*/ 311 w 386"/>
                    <a:gd name="T41" fmla="*/ 509 h 689"/>
                    <a:gd name="T42" fmla="*/ 285 w 386"/>
                    <a:gd name="T43" fmla="*/ 556 h 689"/>
                    <a:gd name="T44" fmla="*/ 237 w 386"/>
                    <a:gd name="T45" fmla="*/ 590 h 689"/>
                    <a:gd name="T46" fmla="*/ 191 w 386"/>
                    <a:gd name="T47" fmla="*/ 623 h 689"/>
                    <a:gd name="T48" fmla="*/ 145 w 386"/>
                    <a:gd name="T49" fmla="*/ 656 h 689"/>
                    <a:gd name="T50" fmla="*/ 97 w 386"/>
                    <a:gd name="T51" fmla="*/ 667 h 689"/>
                    <a:gd name="T52" fmla="*/ 56 w 386"/>
                    <a:gd name="T53" fmla="*/ 687 h 689"/>
                    <a:gd name="T54" fmla="*/ 9 w 386"/>
                    <a:gd name="T55" fmla="*/ 660 h 689"/>
                    <a:gd name="T56" fmla="*/ 59 w 386"/>
                    <a:gd name="T57" fmla="*/ 636 h 689"/>
                    <a:gd name="T58" fmla="*/ 93 w 386"/>
                    <a:gd name="T59" fmla="*/ 590 h 689"/>
                    <a:gd name="T60" fmla="*/ 87 w 386"/>
                    <a:gd name="T61" fmla="*/ 541 h 689"/>
                    <a:gd name="T62" fmla="*/ 125 w 386"/>
                    <a:gd name="T63" fmla="*/ 503 h 689"/>
                    <a:gd name="T64" fmla="*/ 142 w 386"/>
                    <a:gd name="T65" fmla="*/ 454 h 689"/>
                    <a:gd name="T66" fmla="*/ 106 w 386"/>
                    <a:gd name="T67" fmla="*/ 423 h 689"/>
                    <a:gd name="T68" fmla="*/ 70 w 386"/>
                    <a:gd name="T69" fmla="*/ 446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6" h="689">
                      <a:moveTo>
                        <a:pt x="70" y="446"/>
                      </a:moveTo>
                      <a:cubicBezTo>
                        <a:pt x="63" y="467"/>
                        <a:pt x="39" y="509"/>
                        <a:pt x="32" y="464"/>
                      </a:cubicBezTo>
                      <a:cubicBezTo>
                        <a:pt x="26" y="420"/>
                        <a:pt x="41" y="376"/>
                        <a:pt x="40" y="353"/>
                      </a:cubicBezTo>
                      <a:cubicBezTo>
                        <a:pt x="39" y="330"/>
                        <a:pt x="58" y="305"/>
                        <a:pt x="74" y="287"/>
                      </a:cubicBezTo>
                      <a:cubicBezTo>
                        <a:pt x="91" y="269"/>
                        <a:pt x="104" y="229"/>
                        <a:pt x="113" y="211"/>
                      </a:cubicBezTo>
                      <a:cubicBezTo>
                        <a:pt x="122" y="193"/>
                        <a:pt x="133" y="181"/>
                        <a:pt x="151" y="172"/>
                      </a:cubicBezTo>
                      <a:cubicBezTo>
                        <a:pt x="169" y="163"/>
                        <a:pt x="197" y="124"/>
                        <a:pt x="206" y="115"/>
                      </a:cubicBezTo>
                      <a:cubicBezTo>
                        <a:pt x="215" y="107"/>
                        <a:pt x="216" y="109"/>
                        <a:pt x="231" y="104"/>
                      </a:cubicBezTo>
                      <a:cubicBezTo>
                        <a:pt x="247" y="99"/>
                        <a:pt x="246" y="82"/>
                        <a:pt x="247" y="64"/>
                      </a:cubicBezTo>
                      <a:cubicBezTo>
                        <a:pt x="248" y="46"/>
                        <a:pt x="269" y="26"/>
                        <a:pt x="284" y="15"/>
                      </a:cubicBezTo>
                      <a:cubicBezTo>
                        <a:pt x="299" y="3"/>
                        <a:pt x="320" y="0"/>
                        <a:pt x="317" y="30"/>
                      </a:cubicBezTo>
                      <a:cubicBezTo>
                        <a:pt x="315" y="59"/>
                        <a:pt x="312" y="76"/>
                        <a:pt x="312" y="94"/>
                      </a:cubicBezTo>
                      <a:cubicBezTo>
                        <a:pt x="312" y="112"/>
                        <a:pt x="317" y="141"/>
                        <a:pt x="303" y="163"/>
                      </a:cubicBezTo>
                      <a:cubicBezTo>
                        <a:pt x="289" y="184"/>
                        <a:pt x="260" y="207"/>
                        <a:pt x="253" y="238"/>
                      </a:cubicBezTo>
                      <a:cubicBezTo>
                        <a:pt x="247" y="269"/>
                        <a:pt x="228" y="293"/>
                        <a:pt x="238" y="316"/>
                      </a:cubicBezTo>
                      <a:cubicBezTo>
                        <a:pt x="248" y="339"/>
                        <a:pt x="260" y="357"/>
                        <a:pt x="280" y="354"/>
                      </a:cubicBezTo>
                      <a:cubicBezTo>
                        <a:pt x="300" y="352"/>
                        <a:pt x="311" y="340"/>
                        <a:pt x="331" y="330"/>
                      </a:cubicBezTo>
                      <a:cubicBezTo>
                        <a:pt x="352" y="320"/>
                        <a:pt x="376" y="311"/>
                        <a:pt x="381" y="330"/>
                      </a:cubicBezTo>
                      <a:cubicBezTo>
                        <a:pt x="386" y="349"/>
                        <a:pt x="380" y="366"/>
                        <a:pt x="369" y="380"/>
                      </a:cubicBezTo>
                      <a:cubicBezTo>
                        <a:pt x="359" y="394"/>
                        <a:pt x="346" y="420"/>
                        <a:pt x="341" y="434"/>
                      </a:cubicBezTo>
                      <a:cubicBezTo>
                        <a:pt x="336" y="448"/>
                        <a:pt x="311" y="489"/>
                        <a:pt x="311" y="509"/>
                      </a:cubicBezTo>
                      <a:cubicBezTo>
                        <a:pt x="311" y="529"/>
                        <a:pt x="309" y="541"/>
                        <a:pt x="285" y="556"/>
                      </a:cubicBezTo>
                      <a:cubicBezTo>
                        <a:pt x="261" y="572"/>
                        <a:pt x="243" y="581"/>
                        <a:pt x="237" y="590"/>
                      </a:cubicBezTo>
                      <a:cubicBezTo>
                        <a:pt x="230" y="598"/>
                        <a:pt x="201" y="609"/>
                        <a:pt x="191" y="623"/>
                      </a:cubicBezTo>
                      <a:cubicBezTo>
                        <a:pt x="180" y="637"/>
                        <a:pt x="168" y="652"/>
                        <a:pt x="145" y="656"/>
                      </a:cubicBezTo>
                      <a:cubicBezTo>
                        <a:pt x="122" y="660"/>
                        <a:pt x="115" y="655"/>
                        <a:pt x="97" y="667"/>
                      </a:cubicBezTo>
                      <a:cubicBezTo>
                        <a:pt x="79" y="680"/>
                        <a:pt x="78" y="689"/>
                        <a:pt x="56" y="687"/>
                      </a:cubicBezTo>
                      <a:cubicBezTo>
                        <a:pt x="35" y="684"/>
                        <a:pt x="0" y="676"/>
                        <a:pt x="9" y="660"/>
                      </a:cubicBezTo>
                      <a:cubicBezTo>
                        <a:pt x="18" y="643"/>
                        <a:pt x="40" y="643"/>
                        <a:pt x="59" y="636"/>
                      </a:cubicBezTo>
                      <a:cubicBezTo>
                        <a:pt x="78" y="628"/>
                        <a:pt x="93" y="613"/>
                        <a:pt x="93" y="590"/>
                      </a:cubicBezTo>
                      <a:cubicBezTo>
                        <a:pt x="93" y="567"/>
                        <a:pt x="74" y="565"/>
                        <a:pt x="87" y="541"/>
                      </a:cubicBezTo>
                      <a:cubicBezTo>
                        <a:pt x="100" y="517"/>
                        <a:pt x="106" y="515"/>
                        <a:pt x="125" y="503"/>
                      </a:cubicBezTo>
                      <a:cubicBezTo>
                        <a:pt x="145" y="490"/>
                        <a:pt x="159" y="478"/>
                        <a:pt x="142" y="454"/>
                      </a:cubicBezTo>
                      <a:cubicBezTo>
                        <a:pt x="125" y="430"/>
                        <a:pt x="118" y="427"/>
                        <a:pt x="106" y="423"/>
                      </a:cubicBezTo>
                      <a:cubicBezTo>
                        <a:pt x="95" y="420"/>
                        <a:pt x="77" y="430"/>
                        <a:pt x="70" y="446"/>
                      </a:cubicBezTo>
                      <a:close/>
                    </a:path>
                  </a:pathLst>
                </a:custGeom>
                <a:solidFill>
                  <a:schemeClr val="bg1"/>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6" name="Freeform 9"/>
                <p:cNvSpPr>
                  <a:spLocks/>
                </p:cNvSpPr>
                <p:nvPr/>
              </p:nvSpPr>
              <p:spPr bwMode="auto">
                <a:xfrm>
                  <a:off x="6093635" y="4041207"/>
                  <a:ext cx="977344" cy="948986"/>
                </a:xfrm>
                <a:custGeom>
                  <a:avLst/>
                  <a:gdLst>
                    <a:gd name="T0" fmla="*/ 178 w 1853"/>
                    <a:gd name="T1" fmla="*/ 1507 h 1799"/>
                    <a:gd name="T2" fmla="*/ 249 w 1853"/>
                    <a:gd name="T3" fmla="*/ 1469 h 1799"/>
                    <a:gd name="T4" fmla="*/ 306 w 1853"/>
                    <a:gd name="T5" fmla="*/ 1499 h 1799"/>
                    <a:gd name="T6" fmla="*/ 374 w 1853"/>
                    <a:gd name="T7" fmla="*/ 1494 h 1799"/>
                    <a:gd name="T8" fmla="*/ 504 w 1853"/>
                    <a:gd name="T9" fmla="*/ 1479 h 1799"/>
                    <a:gd name="T10" fmla="*/ 585 w 1853"/>
                    <a:gd name="T11" fmla="*/ 1438 h 1799"/>
                    <a:gd name="T12" fmla="*/ 666 w 1853"/>
                    <a:gd name="T13" fmla="*/ 1517 h 1799"/>
                    <a:gd name="T14" fmla="*/ 728 w 1853"/>
                    <a:gd name="T15" fmla="*/ 1515 h 1799"/>
                    <a:gd name="T16" fmla="*/ 862 w 1853"/>
                    <a:gd name="T17" fmla="*/ 1507 h 1799"/>
                    <a:gd name="T18" fmla="*/ 969 w 1853"/>
                    <a:gd name="T19" fmla="*/ 1440 h 1799"/>
                    <a:gd name="T20" fmla="*/ 1034 w 1853"/>
                    <a:gd name="T21" fmla="*/ 1502 h 1799"/>
                    <a:gd name="T22" fmla="*/ 1148 w 1853"/>
                    <a:gd name="T23" fmla="*/ 1608 h 1799"/>
                    <a:gd name="T24" fmla="*/ 1104 w 1853"/>
                    <a:gd name="T25" fmla="*/ 1680 h 1799"/>
                    <a:gd name="T26" fmla="*/ 1220 w 1853"/>
                    <a:gd name="T27" fmla="*/ 1757 h 1799"/>
                    <a:gd name="T28" fmla="*/ 1283 w 1853"/>
                    <a:gd name="T29" fmla="*/ 1681 h 1799"/>
                    <a:gd name="T30" fmla="*/ 1392 w 1853"/>
                    <a:gd name="T31" fmla="*/ 1632 h 1799"/>
                    <a:gd name="T32" fmla="*/ 1488 w 1853"/>
                    <a:gd name="T33" fmla="*/ 1599 h 1799"/>
                    <a:gd name="T34" fmla="*/ 1651 w 1853"/>
                    <a:gd name="T35" fmla="*/ 1581 h 1799"/>
                    <a:gd name="T36" fmla="*/ 1754 w 1853"/>
                    <a:gd name="T37" fmla="*/ 1535 h 1799"/>
                    <a:gd name="T38" fmla="*/ 1853 w 1853"/>
                    <a:gd name="T39" fmla="*/ 1510 h 1799"/>
                    <a:gd name="T40" fmla="*/ 1707 w 1853"/>
                    <a:gd name="T41" fmla="*/ 1367 h 1799"/>
                    <a:gd name="T42" fmla="*/ 1553 w 1853"/>
                    <a:gd name="T43" fmla="*/ 523 h 1799"/>
                    <a:gd name="T44" fmla="*/ 1589 w 1853"/>
                    <a:gd name="T45" fmla="*/ 204 h 1799"/>
                    <a:gd name="T46" fmla="*/ 1292 w 1853"/>
                    <a:gd name="T47" fmla="*/ 158 h 1799"/>
                    <a:gd name="T48" fmla="*/ 1108 w 1853"/>
                    <a:gd name="T49" fmla="*/ 43 h 1799"/>
                    <a:gd name="T50" fmla="*/ 1022 w 1853"/>
                    <a:gd name="T51" fmla="*/ 157 h 1799"/>
                    <a:gd name="T52" fmla="*/ 944 w 1853"/>
                    <a:gd name="T53" fmla="*/ 439 h 1799"/>
                    <a:gd name="T54" fmla="*/ 974 w 1853"/>
                    <a:gd name="T55" fmla="*/ 578 h 1799"/>
                    <a:gd name="T56" fmla="*/ 1064 w 1853"/>
                    <a:gd name="T57" fmla="*/ 522 h 1799"/>
                    <a:gd name="T58" fmla="*/ 1177 w 1853"/>
                    <a:gd name="T59" fmla="*/ 495 h 1799"/>
                    <a:gd name="T60" fmla="*/ 1288 w 1853"/>
                    <a:gd name="T61" fmla="*/ 451 h 1799"/>
                    <a:gd name="T62" fmla="*/ 1369 w 1853"/>
                    <a:gd name="T63" fmla="*/ 396 h 1799"/>
                    <a:gd name="T64" fmla="*/ 1417 w 1853"/>
                    <a:gd name="T65" fmla="*/ 590 h 1799"/>
                    <a:gd name="T66" fmla="*/ 1386 w 1853"/>
                    <a:gd name="T67" fmla="*/ 785 h 1799"/>
                    <a:gd name="T68" fmla="*/ 1249 w 1853"/>
                    <a:gd name="T69" fmla="*/ 897 h 1799"/>
                    <a:gd name="T70" fmla="*/ 1156 w 1853"/>
                    <a:gd name="T71" fmla="*/ 837 h 1799"/>
                    <a:gd name="T72" fmla="*/ 1077 w 1853"/>
                    <a:gd name="T73" fmla="*/ 748 h 1799"/>
                    <a:gd name="T74" fmla="*/ 1022 w 1853"/>
                    <a:gd name="T75" fmla="*/ 821 h 1799"/>
                    <a:gd name="T76" fmla="*/ 929 w 1853"/>
                    <a:gd name="T77" fmla="*/ 976 h 1799"/>
                    <a:gd name="T78" fmla="*/ 799 w 1853"/>
                    <a:gd name="T79" fmla="*/ 658 h 1799"/>
                    <a:gd name="T80" fmla="*/ 772 w 1853"/>
                    <a:gd name="T81" fmla="*/ 481 h 1799"/>
                    <a:gd name="T82" fmla="*/ 673 w 1853"/>
                    <a:gd name="T83" fmla="*/ 476 h 1799"/>
                    <a:gd name="T84" fmla="*/ 556 w 1853"/>
                    <a:gd name="T85" fmla="*/ 445 h 1799"/>
                    <a:gd name="T86" fmla="*/ 486 w 1853"/>
                    <a:gd name="T87" fmla="*/ 469 h 1799"/>
                    <a:gd name="T88" fmla="*/ 425 w 1853"/>
                    <a:gd name="T89" fmla="*/ 573 h 1799"/>
                    <a:gd name="T90" fmla="*/ 477 w 1853"/>
                    <a:gd name="T91" fmla="*/ 650 h 1799"/>
                    <a:gd name="T92" fmla="*/ 422 w 1853"/>
                    <a:gd name="T93" fmla="*/ 994 h 1799"/>
                    <a:gd name="T94" fmla="*/ 321 w 1853"/>
                    <a:gd name="T95" fmla="*/ 1062 h 1799"/>
                    <a:gd name="T96" fmla="*/ 211 w 1853"/>
                    <a:gd name="T97" fmla="*/ 1062 h 1799"/>
                    <a:gd name="T98" fmla="*/ 124 w 1853"/>
                    <a:gd name="T99" fmla="*/ 1157 h 1799"/>
                    <a:gd name="T100" fmla="*/ 20 w 1853"/>
                    <a:gd name="T101" fmla="*/ 1258 h 1799"/>
                    <a:gd name="T102" fmla="*/ 84 w 1853"/>
                    <a:gd name="T103" fmla="*/ 1322 h 1799"/>
                    <a:gd name="T104" fmla="*/ 92 w 1853"/>
                    <a:gd name="T105" fmla="*/ 149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3" h="1799">
                      <a:moveTo>
                        <a:pt x="154" y="1494"/>
                      </a:moveTo>
                      <a:cubicBezTo>
                        <a:pt x="163" y="1497"/>
                        <a:pt x="169" y="1511"/>
                        <a:pt x="178" y="1507"/>
                      </a:cubicBezTo>
                      <a:cubicBezTo>
                        <a:pt x="191" y="1501"/>
                        <a:pt x="180" y="1486"/>
                        <a:pt x="185" y="1476"/>
                      </a:cubicBezTo>
                      <a:cubicBezTo>
                        <a:pt x="199" y="1449"/>
                        <a:pt x="234" y="1454"/>
                        <a:pt x="249" y="1469"/>
                      </a:cubicBezTo>
                      <a:cubicBezTo>
                        <a:pt x="256" y="1475"/>
                        <a:pt x="257" y="1487"/>
                        <a:pt x="270" y="1493"/>
                      </a:cubicBezTo>
                      <a:cubicBezTo>
                        <a:pt x="282" y="1499"/>
                        <a:pt x="293" y="1500"/>
                        <a:pt x="306" y="1499"/>
                      </a:cubicBezTo>
                      <a:cubicBezTo>
                        <a:pt x="315" y="1498"/>
                        <a:pt x="327" y="1489"/>
                        <a:pt x="338" y="1488"/>
                      </a:cubicBezTo>
                      <a:cubicBezTo>
                        <a:pt x="354" y="1486"/>
                        <a:pt x="357" y="1490"/>
                        <a:pt x="374" y="1494"/>
                      </a:cubicBezTo>
                      <a:cubicBezTo>
                        <a:pt x="403" y="1501"/>
                        <a:pt x="439" y="1496"/>
                        <a:pt x="468" y="1492"/>
                      </a:cubicBezTo>
                      <a:cubicBezTo>
                        <a:pt x="474" y="1491"/>
                        <a:pt x="499" y="1484"/>
                        <a:pt x="504" y="1479"/>
                      </a:cubicBezTo>
                      <a:cubicBezTo>
                        <a:pt x="512" y="1470"/>
                        <a:pt x="507" y="1455"/>
                        <a:pt x="515" y="1445"/>
                      </a:cubicBezTo>
                      <a:cubicBezTo>
                        <a:pt x="530" y="1427"/>
                        <a:pt x="564" y="1435"/>
                        <a:pt x="585" y="1438"/>
                      </a:cubicBezTo>
                      <a:cubicBezTo>
                        <a:pt x="586" y="1465"/>
                        <a:pt x="591" y="1465"/>
                        <a:pt x="612" y="1474"/>
                      </a:cubicBezTo>
                      <a:cubicBezTo>
                        <a:pt x="635" y="1484"/>
                        <a:pt x="645" y="1503"/>
                        <a:pt x="666" y="1517"/>
                      </a:cubicBezTo>
                      <a:cubicBezTo>
                        <a:pt x="676" y="1524"/>
                        <a:pt x="688" y="1531"/>
                        <a:pt x="701" y="1530"/>
                      </a:cubicBezTo>
                      <a:cubicBezTo>
                        <a:pt x="719" y="1528"/>
                        <a:pt x="713" y="1521"/>
                        <a:pt x="728" y="1515"/>
                      </a:cubicBezTo>
                      <a:cubicBezTo>
                        <a:pt x="756" y="1504"/>
                        <a:pt x="767" y="1523"/>
                        <a:pt x="790" y="1531"/>
                      </a:cubicBezTo>
                      <a:cubicBezTo>
                        <a:pt x="825" y="1543"/>
                        <a:pt x="835" y="1517"/>
                        <a:pt x="862" y="1507"/>
                      </a:cubicBezTo>
                      <a:cubicBezTo>
                        <a:pt x="882" y="1500"/>
                        <a:pt x="902" y="1503"/>
                        <a:pt x="920" y="1490"/>
                      </a:cubicBezTo>
                      <a:cubicBezTo>
                        <a:pt x="938" y="1475"/>
                        <a:pt x="956" y="1460"/>
                        <a:pt x="969" y="1440"/>
                      </a:cubicBezTo>
                      <a:cubicBezTo>
                        <a:pt x="985" y="1413"/>
                        <a:pt x="991" y="1405"/>
                        <a:pt x="1028" y="1407"/>
                      </a:cubicBezTo>
                      <a:cubicBezTo>
                        <a:pt x="1026" y="1425"/>
                        <a:pt x="1023" y="1493"/>
                        <a:pt x="1034" y="1502"/>
                      </a:cubicBezTo>
                      <a:cubicBezTo>
                        <a:pt x="1059" y="1523"/>
                        <a:pt x="1103" y="1493"/>
                        <a:pt x="1130" y="1520"/>
                      </a:cubicBezTo>
                      <a:cubicBezTo>
                        <a:pt x="1146" y="1535"/>
                        <a:pt x="1159" y="1587"/>
                        <a:pt x="1148" y="1608"/>
                      </a:cubicBezTo>
                      <a:cubicBezTo>
                        <a:pt x="1142" y="1621"/>
                        <a:pt x="1125" y="1625"/>
                        <a:pt x="1118" y="1638"/>
                      </a:cubicBezTo>
                      <a:cubicBezTo>
                        <a:pt x="1112" y="1649"/>
                        <a:pt x="1107" y="1669"/>
                        <a:pt x="1104" y="1680"/>
                      </a:cubicBezTo>
                      <a:cubicBezTo>
                        <a:pt x="1096" y="1712"/>
                        <a:pt x="1098" y="1756"/>
                        <a:pt x="1128" y="1777"/>
                      </a:cubicBezTo>
                      <a:cubicBezTo>
                        <a:pt x="1158" y="1799"/>
                        <a:pt x="1196" y="1774"/>
                        <a:pt x="1220" y="1757"/>
                      </a:cubicBezTo>
                      <a:cubicBezTo>
                        <a:pt x="1232" y="1749"/>
                        <a:pt x="1250" y="1741"/>
                        <a:pt x="1258" y="1727"/>
                      </a:cubicBezTo>
                      <a:cubicBezTo>
                        <a:pt x="1268" y="1708"/>
                        <a:pt x="1265" y="1695"/>
                        <a:pt x="1283" y="1681"/>
                      </a:cubicBezTo>
                      <a:cubicBezTo>
                        <a:pt x="1301" y="1668"/>
                        <a:pt x="1323" y="1669"/>
                        <a:pt x="1342" y="1661"/>
                      </a:cubicBezTo>
                      <a:cubicBezTo>
                        <a:pt x="1360" y="1653"/>
                        <a:pt x="1374" y="1638"/>
                        <a:pt x="1392" y="1632"/>
                      </a:cubicBezTo>
                      <a:cubicBezTo>
                        <a:pt x="1417" y="1623"/>
                        <a:pt x="1439" y="1613"/>
                        <a:pt x="1462" y="1604"/>
                      </a:cubicBezTo>
                      <a:cubicBezTo>
                        <a:pt x="1472" y="1601"/>
                        <a:pt x="1478" y="1599"/>
                        <a:pt x="1488" y="1599"/>
                      </a:cubicBezTo>
                      <a:cubicBezTo>
                        <a:pt x="1512" y="1597"/>
                        <a:pt x="1505" y="1604"/>
                        <a:pt x="1519" y="1615"/>
                      </a:cubicBezTo>
                      <a:cubicBezTo>
                        <a:pt x="1574" y="1661"/>
                        <a:pt x="1594" y="1559"/>
                        <a:pt x="1651" y="1581"/>
                      </a:cubicBezTo>
                      <a:cubicBezTo>
                        <a:pt x="1673" y="1589"/>
                        <a:pt x="1687" y="1610"/>
                        <a:pt x="1715" y="1601"/>
                      </a:cubicBezTo>
                      <a:cubicBezTo>
                        <a:pt x="1750" y="1591"/>
                        <a:pt x="1736" y="1560"/>
                        <a:pt x="1754" y="1535"/>
                      </a:cubicBezTo>
                      <a:cubicBezTo>
                        <a:pt x="1770" y="1513"/>
                        <a:pt x="1819" y="1515"/>
                        <a:pt x="1844" y="1512"/>
                      </a:cubicBezTo>
                      <a:cubicBezTo>
                        <a:pt x="1847" y="1512"/>
                        <a:pt x="1850" y="1510"/>
                        <a:pt x="1853" y="1510"/>
                      </a:cubicBezTo>
                      <a:cubicBezTo>
                        <a:pt x="1812" y="1451"/>
                        <a:pt x="1774" y="1398"/>
                        <a:pt x="1766" y="1387"/>
                      </a:cubicBezTo>
                      <a:cubicBezTo>
                        <a:pt x="1751" y="1369"/>
                        <a:pt x="1734" y="1362"/>
                        <a:pt x="1707" y="1367"/>
                      </a:cubicBezTo>
                      <a:cubicBezTo>
                        <a:pt x="1679" y="1372"/>
                        <a:pt x="1651" y="1331"/>
                        <a:pt x="1638" y="1310"/>
                      </a:cubicBezTo>
                      <a:cubicBezTo>
                        <a:pt x="1536" y="1137"/>
                        <a:pt x="1548" y="789"/>
                        <a:pt x="1553" y="523"/>
                      </a:cubicBezTo>
                      <a:cubicBezTo>
                        <a:pt x="1554" y="454"/>
                        <a:pt x="1598" y="299"/>
                        <a:pt x="1619" y="242"/>
                      </a:cubicBezTo>
                      <a:cubicBezTo>
                        <a:pt x="1641" y="184"/>
                        <a:pt x="1607" y="181"/>
                        <a:pt x="1589" y="204"/>
                      </a:cubicBezTo>
                      <a:cubicBezTo>
                        <a:pt x="1540" y="271"/>
                        <a:pt x="1463" y="282"/>
                        <a:pt x="1411" y="266"/>
                      </a:cubicBezTo>
                      <a:cubicBezTo>
                        <a:pt x="1358" y="249"/>
                        <a:pt x="1317" y="193"/>
                        <a:pt x="1292" y="158"/>
                      </a:cubicBezTo>
                      <a:cubicBezTo>
                        <a:pt x="1267" y="123"/>
                        <a:pt x="1219" y="102"/>
                        <a:pt x="1194" y="103"/>
                      </a:cubicBezTo>
                      <a:cubicBezTo>
                        <a:pt x="1169" y="104"/>
                        <a:pt x="1142" y="85"/>
                        <a:pt x="1108" y="43"/>
                      </a:cubicBezTo>
                      <a:cubicBezTo>
                        <a:pt x="1074" y="0"/>
                        <a:pt x="1062" y="17"/>
                        <a:pt x="1062" y="60"/>
                      </a:cubicBezTo>
                      <a:cubicBezTo>
                        <a:pt x="1062" y="104"/>
                        <a:pt x="1054" y="124"/>
                        <a:pt x="1022" y="157"/>
                      </a:cubicBezTo>
                      <a:cubicBezTo>
                        <a:pt x="967" y="211"/>
                        <a:pt x="982" y="258"/>
                        <a:pt x="970" y="297"/>
                      </a:cubicBezTo>
                      <a:cubicBezTo>
                        <a:pt x="959" y="336"/>
                        <a:pt x="947" y="392"/>
                        <a:pt x="944" y="439"/>
                      </a:cubicBezTo>
                      <a:cubicBezTo>
                        <a:pt x="942" y="487"/>
                        <a:pt x="922" y="502"/>
                        <a:pt x="919" y="541"/>
                      </a:cubicBezTo>
                      <a:cubicBezTo>
                        <a:pt x="917" y="579"/>
                        <a:pt x="957" y="589"/>
                        <a:pt x="974" y="578"/>
                      </a:cubicBezTo>
                      <a:cubicBezTo>
                        <a:pt x="992" y="567"/>
                        <a:pt x="998" y="543"/>
                        <a:pt x="1017" y="533"/>
                      </a:cubicBezTo>
                      <a:cubicBezTo>
                        <a:pt x="1033" y="525"/>
                        <a:pt x="1045" y="523"/>
                        <a:pt x="1064" y="522"/>
                      </a:cubicBezTo>
                      <a:cubicBezTo>
                        <a:pt x="1083" y="521"/>
                        <a:pt x="1101" y="518"/>
                        <a:pt x="1120" y="503"/>
                      </a:cubicBezTo>
                      <a:cubicBezTo>
                        <a:pt x="1139" y="489"/>
                        <a:pt x="1156" y="483"/>
                        <a:pt x="1177" y="495"/>
                      </a:cubicBezTo>
                      <a:cubicBezTo>
                        <a:pt x="1198" y="506"/>
                        <a:pt x="1217" y="507"/>
                        <a:pt x="1228" y="491"/>
                      </a:cubicBezTo>
                      <a:cubicBezTo>
                        <a:pt x="1240" y="474"/>
                        <a:pt x="1266" y="466"/>
                        <a:pt x="1288" y="451"/>
                      </a:cubicBezTo>
                      <a:cubicBezTo>
                        <a:pt x="1310" y="437"/>
                        <a:pt x="1297" y="429"/>
                        <a:pt x="1313" y="396"/>
                      </a:cubicBezTo>
                      <a:cubicBezTo>
                        <a:pt x="1330" y="362"/>
                        <a:pt x="1355" y="380"/>
                        <a:pt x="1369" y="396"/>
                      </a:cubicBezTo>
                      <a:cubicBezTo>
                        <a:pt x="1383" y="411"/>
                        <a:pt x="1397" y="434"/>
                        <a:pt x="1423" y="486"/>
                      </a:cubicBezTo>
                      <a:cubicBezTo>
                        <a:pt x="1449" y="538"/>
                        <a:pt x="1432" y="564"/>
                        <a:pt x="1417" y="590"/>
                      </a:cubicBezTo>
                      <a:cubicBezTo>
                        <a:pt x="1402" y="616"/>
                        <a:pt x="1400" y="654"/>
                        <a:pt x="1396" y="680"/>
                      </a:cubicBezTo>
                      <a:cubicBezTo>
                        <a:pt x="1392" y="707"/>
                        <a:pt x="1396" y="750"/>
                        <a:pt x="1386" y="785"/>
                      </a:cubicBezTo>
                      <a:cubicBezTo>
                        <a:pt x="1377" y="819"/>
                        <a:pt x="1333" y="887"/>
                        <a:pt x="1308" y="909"/>
                      </a:cubicBezTo>
                      <a:cubicBezTo>
                        <a:pt x="1283" y="932"/>
                        <a:pt x="1270" y="921"/>
                        <a:pt x="1249" y="897"/>
                      </a:cubicBezTo>
                      <a:cubicBezTo>
                        <a:pt x="1228" y="873"/>
                        <a:pt x="1230" y="870"/>
                        <a:pt x="1209" y="863"/>
                      </a:cubicBezTo>
                      <a:cubicBezTo>
                        <a:pt x="1188" y="855"/>
                        <a:pt x="1175" y="843"/>
                        <a:pt x="1156" y="837"/>
                      </a:cubicBezTo>
                      <a:cubicBezTo>
                        <a:pt x="1137" y="830"/>
                        <a:pt x="1141" y="811"/>
                        <a:pt x="1138" y="796"/>
                      </a:cubicBezTo>
                      <a:cubicBezTo>
                        <a:pt x="1135" y="782"/>
                        <a:pt x="1107" y="770"/>
                        <a:pt x="1077" y="748"/>
                      </a:cubicBezTo>
                      <a:cubicBezTo>
                        <a:pt x="1046" y="727"/>
                        <a:pt x="1034" y="745"/>
                        <a:pt x="1024" y="764"/>
                      </a:cubicBezTo>
                      <a:cubicBezTo>
                        <a:pt x="1014" y="783"/>
                        <a:pt x="1011" y="800"/>
                        <a:pt x="1022" y="821"/>
                      </a:cubicBezTo>
                      <a:cubicBezTo>
                        <a:pt x="1034" y="842"/>
                        <a:pt x="1029" y="865"/>
                        <a:pt x="1015" y="900"/>
                      </a:cubicBezTo>
                      <a:cubicBezTo>
                        <a:pt x="1002" y="934"/>
                        <a:pt x="980" y="970"/>
                        <a:pt x="929" y="976"/>
                      </a:cubicBezTo>
                      <a:cubicBezTo>
                        <a:pt x="878" y="981"/>
                        <a:pt x="848" y="939"/>
                        <a:pt x="834" y="892"/>
                      </a:cubicBezTo>
                      <a:cubicBezTo>
                        <a:pt x="821" y="845"/>
                        <a:pt x="803" y="695"/>
                        <a:pt x="799" y="658"/>
                      </a:cubicBezTo>
                      <a:cubicBezTo>
                        <a:pt x="794" y="622"/>
                        <a:pt x="796" y="593"/>
                        <a:pt x="797" y="545"/>
                      </a:cubicBezTo>
                      <a:cubicBezTo>
                        <a:pt x="799" y="497"/>
                        <a:pt x="786" y="498"/>
                        <a:pt x="772" y="481"/>
                      </a:cubicBezTo>
                      <a:cubicBezTo>
                        <a:pt x="758" y="464"/>
                        <a:pt x="756" y="453"/>
                        <a:pt x="722" y="447"/>
                      </a:cubicBezTo>
                      <a:cubicBezTo>
                        <a:pt x="688" y="441"/>
                        <a:pt x="684" y="465"/>
                        <a:pt x="673" y="476"/>
                      </a:cubicBezTo>
                      <a:cubicBezTo>
                        <a:pt x="663" y="488"/>
                        <a:pt x="654" y="508"/>
                        <a:pt x="622" y="502"/>
                      </a:cubicBezTo>
                      <a:cubicBezTo>
                        <a:pt x="591" y="495"/>
                        <a:pt x="576" y="473"/>
                        <a:pt x="556" y="445"/>
                      </a:cubicBezTo>
                      <a:cubicBezTo>
                        <a:pt x="535" y="417"/>
                        <a:pt x="518" y="400"/>
                        <a:pt x="496" y="409"/>
                      </a:cubicBezTo>
                      <a:cubicBezTo>
                        <a:pt x="473" y="419"/>
                        <a:pt x="484" y="442"/>
                        <a:pt x="486" y="469"/>
                      </a:cubicBezTo>
                      <a:cubicBezTo>
                        <a:pt x="488" y="496"/>
                        <a:pt x="489" y="523"/>
                        <a:pt x="478" y="542"/>
                      </a:cubicBezTo>
                      <a:cubicBezTo>
                        <a:pt x="468" y="561"/>
                        <a:pt x="444" y="567"/>
                        <a:pt x="425" y="573"/>
                      </a:cubicBezTo>
                      <a:cubicBezTo>
                        <a:pt x="407" y="580"/>
                        <a:pt x="428" y="589"/>
                        <a:pt x="443" y="596"/>
                      </a:cubicBezTo>
                      <a:cubicBezTo>
                        <a:pt x="459" y="604"/>
                        <a:pt x="470" y="621"/>
                        <a:pt x="477" y="650"/>
                      </a:cubicBezTo>
                      <a:cubicBezTo>
                        <a:pt x="484" y="679"/>
                        <a:pt x="468" y="794"/>
                        <a:pt x="463" y="836"/>
                      </a:cubicBezTo>
                      <a:cubicBezTo>
                        <a:pt x="459" y="878"/>
                        <a:pt x="430" y="975"/>
                        <a:pt x="422" y="994"/>
                      </a:cubicBezTo>
                      <a:cubicBezTo>
                        <a:pt x="413" y="1012"/>
                        <a:pt x="392" y="1030"/>
                        <a:pt x="374" y="1036"/>
                      </a:cubicBezTo>
                      <a:cubicBezTo>
                        <a:pt x="355" y="1042"/>
                        <a:pt x="339" y="1042"/>
                        <a:pt x="321" y="1062"/>
                      </a:cubicBezTo>
                      <a:cubicBezTo>
                        <a:pt x="304" y="1082"/>
                        <a:pt x="278" y="1092"/>
                        <a:pt x="259" y="1090"/>
                      </a:cubicBezTo>
                      <a:cubicBezTo>
                        <a:pt x="240" y="1087"/>
                        <a:pt x="231" y="1068"/>
                        <a:pt x="211" y="1062"/>
                      </a:cubicBezTo>
                      <a:cubicBezTo>
                        <a:pt x="190" y="1056"/>
                        <a:pt x="171" y="1081"/>
                        <a:pt x="154" y="1094"/>
                      </a:cubicBezTo>
                      <a:cubicBezTo>
                        <a:pt x="137" y="1107"/>
                        <a:pt x="130" y="1136"/>
                        <a:pt x="124" y="1157"/>
                      </a:cubicBezTo>
                      <a:cubicBezTo>
                        <a:pt x="118" y="1177"/>
                        <a:pt x="99" y="1193"/>
                        <a:pt x="79" y="1214"/>
                      </a:cubicBezTo>
                      <a:cubicBezTo>
                        <a:pt x="59" y="1236"/>
                        <a:pt x="38" y="1244"/>
                        <a:pt x="20" y="1258"/>
                      </a:cubicBezTo>
                      <a:cubicBezTo>
                        <a:pt x="0" y="1274"/>
                        <a:pt x="11" y="1299"/>
                        <a:pt x="40" y="1299"/>
                      </a:cubicBezTo>
                      <a:cubicBezTo>
                        <a:pt x="68" y="1299"/>
                        <a:pt x="74" y="1305"/>
                        <a:pt x="84" y="1322"/>
                      </a:cubicBezTo>
                      <a:cubicBezTo>
                        <a:pt x="93" y="1338"/>
                        <a:pt x="104" y="1382"/>
                        <a:pt x="103" y="1416"/>
                      </a:cubicBezTo>
                      <a:cubicBezTo>
                        <a:pt x="102" y="1447"/>
                        <a:pt x="91" y="1465"/>
                        <a:pt x="92" y="1498"/>
                      </a:cubicBezTo>
                      <a:cubicBezTo>
                        <a:pt x="111" y="1490"/>
                        <a:pt x="130" y="1484"/>
                        <a:pt x="154" y="1494"/>
                      </a:cubicBezTo>
                      <a:close/>
                    </a:path>
                  </a:pathLst>
                </a:custGeom>
                <a:solidFill>
                  <a:schemeClr val="bg1"/>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7" name="Freeform 10"/>
                <p:cNvSpPr>
                  <a:spLocks/>
                </p:cNvSpPr>
                <p:nvPr/>
              </p:nvSpPr>
              <p:spPr bwMode="auto">
                <a:xfrm>
                  <a:off x="7076337" y="5839367"/>
                  <a:ext cx="4243" cy="2010"/>
                </a:xfrm>
                <a:custGeom>
                  <a:avLst/>
                  <a:gdLst>
                    <a:gd name="T0" fmla="*/ 8 w 8"/>
                    <a:gd name="T1" fmla="*/ 3 h 4"/>
                    <a:gd name="T2" fmla="*/ 0 w 8"/>
                    <a:gd name="T3" fmla="*/ 0 h 4"/>
                    <a:gd name="T4" fmla="*/ 8 w 8"/>
                    <a:gd name="T5" fmla="*/ 3 h 4"/>
                  </a:gdLst>
                  <a:ahLst/>
                  <a:cxnLst>
                    <a:cxn ang="0">
                      <a:pos x="T0" y="T1"/>
                    </a:cxn>
                    <a:cxn ang="0">
                      <a:pos x="T2" y="T3"/>
                    </a:cxn>
                    <a:cxn ang="0">
                      <a:pos x="T4" y="T5"/>
                    </a:cxn>
                  </a:cxnLst>
                  <a:rect l="0" t="0" r="r" b="b"/>
                  <a:pathLst>
                    <a:path w="8" h="4">
                      <a:moveTo>
                        <a:pt x="8" y="3"/>
                      </a:moveTo>
                      <a:cubicBezTo>
                        <a:pt x="5" y="1"/>
                        <a:pt x="4" y="1"/>
                        <a:pt x="0" y="0"/>
                      </a:cubicBezTo>
                      <a:cubicBezTo>
                        <a:pt x="2" y="3"/>
                        <a:pt x="5" y="4"/>
                        <a:pt x="8" y="3"/>
                      </a:cubicBezTo>
                      <a:close/>
                    </a:path>
                  </a:pathLst>
                </a:custGeom>
                <a:grp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8" name="Freeform 11"/>
                <p:cNvSpPr>
                  <a:spLocks/>
                </p:cNvSpPr>
                <p:nvPr/>
              </p:nvSpPr>
              <p:spPr bwMode="auto">
                <a:xfrm>
                  <a:off x="6009231" y="4782309"/>
                  <a:ext cx="695774" cy="1127618"/>
                </a:xfrm>
                <a:custGeom>
                  <a:avLst/>
                  <a:gdLst>
                    <a:gd name="T0" fmla="*/ 1087 w 1319"/>
                    <a:gd name="T1" fmla="*/ 1955 h 2138"/>
                    <a:gd name="T2" fmla="*/ 1095 w 1319"/>
                    <a:gd name="T3" fmla="*/ 1862 h 2138"/>
                    <a:gd name="T4" fmla="*/ 1085 w 1319"/>
                    <a:gd name="T5" fmla="*/ 1763 h 2138"/>
                    <a:gd name="T6" fmla="*/ 1068 w 1319"/>
                    <a:gd name="T7" fmla="*/ 1689 h 2138"/>
                    <a:gd name="T8" fmla="*/ 1073 w 1319"/>
                    <a:gd name="T9" fmla="*/ 1638 h 2138"/>
                    <a:gd name="T10" fmla="*/ 1014 w 1319"/>
                    <a:gd name="T11" fmla="*/ 1526 h 2138"/>
                    <a:gd name="T12" fmla="*/ 985 w 1319"/>
                    <a:gd name="T13" fmla="*/ 1418 h 2138"/>
                    <a:gd name="T14" fmla="*/ 1041 w 1319"/>
                    <a:gd name="T15" fmla="*/ 1247 h 2138"/>
                    <a:gd name="T16" fmla="*/ 1122 w 1319"/>
                    <a:gd name="T17" fmla="*/ 1176 h 2138"/>
                    <a:gd name="T18" fmla="*/ 1109 w 1319"/>
                    <a:gd name="T19" fmla="*/ 1005 h 2138"/>
                    <a:gd name="T20" fmla="*/ 1134 w 1319"/>
                    <a:gd name="T21" fmla="*/ 977 h 2138"/>
                    <a:gd name="T22" fmla="*/ 1155 w 1319"/>
                    <a:gd name="T23" fmla="*/ 943 h 2138"/>
                    <a:gd name="T24" fmla="*/ 1139 w 1319"/>
                    <a:gd name="T25" fmla="*/ 833 h 2138"/>
                    <a:gd name="T26" fmla="*/ 1198 w 1319"/>
                    <a:gd name="T27" fmla="*/ 784 h 2138"/>
                    <a:gd name="T28" fmla="*/ 1178 w 1319"/>
                    <a:gd name="T29" fmla="*/ 694 h 2138"/>
                    <a:gd name="T30" fmla="*/ 1197 w 1319"/>
                    <a:gd name="T31" fmla="*/ 475 h 2138"/>
                    <a:gd name="T32" fmla="*/ 1253 w 1319"/>
                    <a:gd name="T33" fmla="*/ 375 h 2138"/>
                    <a:gd name="T34" fmla="*/ 1264 w 1319"/>
                    <a:gd name="T35" fmla="*/ 275 h 2138"/>
                    <a:gd name="T36" fmla="*/ 1308 w 1319"/>
                    <a:gd name="T37" fmla="*/ 203 h 2138"/>
                    <a:gd name="T38" fmla="*/ 1194 w 1319"/>
                    <a:gd name="T39" fmla="*/ 97 h 2138"/>
                    <a:gd name="T40" fmla="*/ 1129 w 1319"/>
                    <a:gd name="T41" fmla="*/ 35 h 2138"/>
                    <a:gd name="T42" fmla="*/ 1022 w 1319"/>
                    <a:gd name="T43" fmla="*/ 102 h 2138"/>
                    <a:gd name="T44" fmla="*/ 888 w 1319"/>
                    <a:gd name="T45" fmla="*/ 110 h 2138"/>
                    <a:gd name="T46" fmla="*/ 826 w 1319"/>
                    <a:gd name="T47" fmla="*/ 112 h 2138"/>
                    <a:gd name="T48" fmla="*/ 745 w 1319"/>
                    <a:gd name="T49" fmla="*/ 33 h 2138"/>
                    <a:gd name="T50" fmla="*/ 664 w 1319"/>
                    <a:gd name="T51" fmla="*/ 74 h 2138"/>
                    <a:gd name="T52" fmla="*/ 534 w 1319"/>
                    <a:gd name="T53" fmla="*/ 89 h 2138"/>
                    <a:gd name="T54" fmla="*/ 466 w 1319"/>
                    <a:gd name="T55" fmla="*/ 94 h 2138"/>
                    <a:gd name="T56" fmla="*/ 409 w 1319"/>
                    <a:gd name="T57" fmla="*/ 64 h 2138"/>
                    <a:gd name="T58" fmla="*/ 338 w 1319"/>
                    <a:gd name="T59" fmla="*/ 102 h 2138"/>
                    <a:gd name="T60" fmla="*/ 252 w 1319"/>
                    <a:gd name="T61" fmla="*/ 93 h 2138"/>
                    <a:gd name="T62" fmla="*/ 328 w 1319"/>
                    <a:gd name="T63" fmla="*/ 185 h 2138"/>
                    <a:gd name="T64" fmla="*/ 317 w 1319"/>
                    <a:gd name="T65" fmla="*/ 381 h 2138"/>
                    <a:gd name="T66" fmla="*/ 229 w 1319"/>
                    <a:gd name="T67" fmla="*/ 623 h 2138"/>
                    <a:gd name="T68" fmla="*/ 41 w 1319"/>
                    <a:gd name="T69" fmla="*/ 677 h 2138"/>
                    <a:gd name="T70" fmla="*/ 14 w 1319"/>
                    <a:gd name="T71" fmla="*/ 762 h 2138"/>
                    <a:gd name="T72" fmla="*/ 104 w 1319"/>
                    <a:gd name="T73" fmla="*/ 851 h 2138"/>
                    <a:gd name="T74" fmla="*/ 194 w 1319"/>
                    <a:gd name="T75" fmla="*/ 797 h 2138"/>
                    <a:gd name="T76" fmla="*/ 359 w 1319"/>
                    <a:gd name="T77" fmla="*/ 972 h 2138"/>
                    <a:gd name="T78" fmla="*/ 322 w 1319"/>
                    <a:gd name="T79" fmla="*/ 1495 h 2138"/>
                    <a:gd name="T80" fmla="*/ 220 w 1319"/>
                    <a:gd name="T81" fmla="*/ 1675 h 2138"/>
                    <a:gd name="T82" fmla="*/ 188 w 1319"/>
                    <a:gd name="T83" fmla="*/ 1817 h 2138"/>
                    <a:gd name="T84" fmla="*/ 320 w 1319"/>
                    <a:gd name="T85" fmla="*/ 1822 h 2138"/>
                    <a:gd name="T86" fmla="*/ 383 w 1319"/>
                    <a:gd name="T87" fmla="*/ 1831 h 2138"/>
                    <a:gd name="T88" fmla="*/ 421 w 1319"/>
                    <a:gd name="T89" fmla="*/ 1859 h 2138"/>
                    <a:gd name="T90" fmla="*/ 498 w 1319"/>
                    <a:gd name="T91" fmla="*/ 1889 h 2138"/>
                    <a:gd name="T92" fmla="*/ 649 w 1319"/>
                    <a:gd name="T93" fmla="*/ 1953 h 2138"/>
                    <a:gd name="T94" fmla="*/ 723 w 1319"/>
                    <a:gd name="T95" fmla="*/ 1980 h 2138"/>
                    <a:gd name="T96" fmla="*/ 786 w 1319"/>
                    <a:gd name="T97" fmla="*/ 2081 h 2138"/>
                    <a:gd name="T98" fmla="*/ 936 w 1319"/>
                    <a:gd name="T99" fmla="*/ 2125 h 2138"/>
                    <a:gd name="T100" fmla="*/ 1032 w 1319"/>
                    <a:gd name="T101" fmla="*/ 2063 h 2138"/>
                    <a:gd name="T102" fmla="*/ 1093 w 1319"/>
                    <a:gd name="T103" fmla="*/ 2006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19" h="2138">
                      <a:moveTo>
                        <a:pt x="1093" y="2006"/>
                      </a:moveTo>
                      <a:cubicBezTo>
                        <a:pt x="1092" y="1989"/>
                        <a:pt x="1082" y="1972"/>
                        <a:pt x="1087" y="1955"/>
                      </a:cubicBezTo>
                      <a:cubicBezTo>
                        <a:pt x="1093" y="1938"/>
                        <a:pt x="1118" y="1924"/>
                        <a:pt x="1122" y="1905"/>
                      </a:cubicBezTo>
                      <a:cubicBezTo>
                        <a:pt x="1127" y="1880"/>
                        <a:pt x="1112" y="1871"/>
                        <a:pt x="1095" y="1862"/>
                      </a:cubicBezTo>
                      <a:cubicBezTo>
                        <a:pt x="1070" y="1848"/>
                        <a:pt x="1070" y="1849"/>
                        <a:pt x="1074" y="1822"/>
                      </a:cubicBezTo>
                      <a:cubicBezTo>
                        <a:pt x="1078" y="1801"/>
                        <a:pt x="1070" y="1779"/>
                        <a:pt x="1085" y="1763"/>
                      </a:cubicBezTo>
                      <a:cubicBezTo>
                        <a:pt x="1096" y="1752"/>
                        <a:pt x="1138" y="1742"/>
                        <a:pt x="1109" y="1720"/>
                      </a:cubicBezTo>
                      <a:cubicBezTo>
                        <a:pt x="1091" y="1706"/>
                        <a:pt x="1066" y="1729"/>
                        <a:pt x="1068" y="1689"/>
                      </a:cubicBezTo>
                      <a:cubicBezTo>
                        <a:pt x="1083" y="1692"/>
                        <a:pt x="1093" y="1678"/>
                        <a:pt x="1093" y="1664"/>
                      </a:cubicBezTo>
                      <a:cubicBezTo>
                        <a:pt x="1094" y="1643"/>
                        <a:pt x="1085" y="1648"/>
                        <a:pt x="1073" y="1638"/>
                      </a:cubicBezTo>
                      <a:cubicBezTo>
                        <a:pt x="1047" y="1617"/>
                        <a:pt x="1031" y="1597"/>
                        <a:pt x="1021" y="1566"/>
                      </a:cubicBezTo>
                      <a:cubicBezTo>
                        <a:pt x="1017" y="1553"/>
                        <a:pt x="1018" y="1538"/>
                        <a:pt x="1014" y="1526"/>
                      </a:cubicBezTo>
                      <a:cubicBezTo>
                        <a:pt x="1008" y="1507"/>
                        <a:pt x="994" y="1502"/>
                        <a:pt x="984" y="1487"/>
                      </a:cubicBezTo>
                      <a:cubicBezTo>
                        <a:pt x="972" y="1470"/>
                        <a:pt x="964" y="1431"/>
                        <a:pt x="985" y="1418"/>
                      </a:cubicBezTo>
                      <a:cubicBezTo>
                        <a:pt x="988" y="1388"/>
                        <a:pt x="1022" y="1362"/>
                        <a:pt x="1030" y="1337"/>
                      </a:cubicBezTo>
                      <a:cubicBezTo>
                        <a:pt x="1038" y="1310"/>
                        <a:pt x="1022" y="1272"/>
                        <a:pt x="1041" y="1247"/>
                      </a:cubicBezTo>
                      <a:cubicBezTo>
                        <a:pt x="1050" y="1235"/>
                        <a:pt x="1065" y="1233"/>
                        <a:pt x="1077" y="1226"/>
                      </a:cubicBezTo>
                      <a:cubicBezTo>
                        <a:pt x="1097" y="1213"/>
                        <a:pt x="1112" y="1196"/>
                        <a:pt x="1122" y="1176"/>
                      </a:cubicBezTo>
                      <a:cubicBezTo>
                        <a:pt x="1138" y="1146"/>
                        <a:pt x="1156" y="1109"/>
                        <a:pt x="1147" y="1073"/>
                      </a:cubicBezTo>
                      <a:cubicBezTo>
                        <a:pt x="1140" y="1045"/>
                        <a:pt x="1089" y="1036"/>
                        <a:pt x="1109" y="1005"/>
                      </a:cubicBezTo>
                      <a:cubicBezTo>
                        <a:pt x="1111" y="1002"/>
                        <a:pt x="1123" y="1002"/>
                        <a:pt x="1127" y="996"/>
                      </a:cubicBezTo>
                      <a:cubicBezTo>
                        <a:pt x="1132" y="990"/>
                        <a:pt x="1131" y="984"/>
                        <a:pt x="1134" y="977"/>
                      </a:cubicBezTo>
                      <a:cubicBezTo>
                        <a:pt x="1137" y="972"/>
                        <a:pt x="1137" y="964"/>
                        <a:pt x="1139" y="959"/>
                      </a:cubicBezTo>
                      <a:cubicBezTo>
                        <a:pt x="1143" y="950"/>
                        <a:pt x="1153" y="952"/>
                        <a:pt x="1155" y="943"/>
                      </a:cubicBezTo>
                      <a:cubicBezTo>
                        <a:pt x="1163" y="904"/>
                        <a:pt x="1100" y="910"/>
                        <a:pt x="1091" y="887"/>
                      </a:cubicBezTo>
                      <a:cubicBezTo>
                        <a:pt x="1077" y="854"/>
                        <a:pt x="1111" y="832"/>
                        <a:pt x="1139" y="833"/>
                      </a:cubicBezTo>
                      <a:cubicBezTo>
                        <a:pt x="1160" y="833"/>
                        <a:pt x="1177" y="847"/>
                        <a:pt x="1197" y="844"/>
                      </a:cubicBezTo>
                      <a:cubicBezTo>
                        <a:pt x="1204" y="823"/>
                        <a:pt x="1201" y="806"/>
                        <a:pt x="1198" y="784"/>
                      </a:cubicBezTo>
                      <a:cubicBezTo>
                        <a:pt x="1195" y="763"/>
                        <a:pt x="1192" y="761"/>
                        <a:pt x="1183" y="743"/>
                      </a:cubicBezTo>
                      <a:cubicBezTo>
                        <a:pt x="1175" y="726"/>
                        <a:pt x="1177" y="712"/>
                        <a:pt x="1178" y="694"/>
                      </a:cubicBezTo>
                      <a:cubicBezTo>
                        <a:pt x="1181" y="638"/>
                        <a:pt x="1149" y="599"/>
                        <a:pt x="1180" y="542"/>
                      </a:cubicBezTo>
                      <a:cubicBezTo>
                        <a:pt x="1193" y="519"/>
                        <a:pt x="1202" y="500"/>
                        <a:pt x="1197" y="475"/>
                      </a:cubicBezTo>
                      <a:cubicBezTo>
                        <a:pt x="1195" y="459"/>
                        <a:pt x="1179" y="431"/>
                        <a:pt x="1189" y="414"/>
                      </a:cubicBezTo>
                      <a:cubicBezTo>
                        <a:pt x="1202" y="396"/>
                        <a:pt x="1238" y="396"/>
                        <a:pt x="1253" y="375"/>
                      </a:cubicBezTo>
                      <a:cubicBezTo>
                        <a:pt x="1261" y="365"/>
                        <a:pt x="1265" y="356"/>
                        <a:pt x="1269" y="349"/>
                      </a:cubicBezTo>
                      <a:cubicBezTo>
                        <a:pt x="1258" y="327"/>
                        <a:pt x="1258" y="298"/>
                        <a:pt x="1264" y="275"/>
                      </a:cubicBezTo>
                      <a:cubicBezTo>
                        <a:pt x="1267" y="264"/>
                        <a:pt x="1272" y="244"/>
                        <a:pt x="1278" y="233"/>
                      </a:cubicBezTo>
                      <a:cubicBezTo>
                        <a:pt x="1285" y="220"/>
                        <a:pt x="1302" y="216"/>
                        <a:pt x="1308" y="203"/>
                      </a:cubicBezTo>
                      <a:cubicBezTo>
                        <a:pt x="1319" y="182"/>
                        <a:pt x="1306" y="130"/>
                        <a:pt x="1290" y="115"/>
                      </a:cubicBezTo>
                      <a:cubicBezTo>
                        <a:pt x="1263" y="88"/>
                        <a:pt x="1219" y="118"/>
                        <a:pt x="1194" y="97"/>
                      </a:cubicBezTo>
                      <a:cubicBezTo>
                        <a:pt x="1183" y="88"/>
                        <a:pt x="1186" y="20"/>
                        <a:pt x="1188" y="2"/>
                      </a:cubicBezTo>
                      <a:cubicBezTo>
                        <a:pt x="1151" y="0"/>
                        <a:pt x="1145" y="8"/>
                        <a:pt x="1129" y="35"/>
                      </a:cubicBezTo>
                      <a:cubicBezTo>
                        <a:pt x="1116" y="55"/>
                        <a:pt x="1098" y="70"/>
                        <a:pt x="1080" y="85"/>
                      </a:cubicBezTo>
                      <a:cubicBezTo>
                        <a:pt x="1062" y="98"/>
                        <a:pt x="1042" y="95"/>
                        <a:pt x="1022" y="102"/>
                      </a:cubicBezTo>
                      <a:cubicBezTo>
                        <a:pt x="995" y="112"/>
                        <a:pt x="985" y="138"/>
                        <a:pt x="950" y="126"/>
                      </a:cubicBezTo>
                      <a:cubicBezTo>
                        <a:pt x="927" y="118"/>
                        <a:pt x="916" y="99"/>
                        <a:pt x="888" y="110"/>
                      </a:cubicBezTo>
                      <a:cubicBezTo>
                        <a:pt x="873" y="116"/>
                        <a:pt x="879" y="123"/>
                        <a:pt x="861" y="125"/>
                      </a:cubicBezTo>
                      <a:cubicBezTo>
                        <a:pt x="848" y="126"/>
                        <a:pt x="836" y="119"/>
                        <a:pt x="826" y="112"/>
                      </a:cubicBezTo>
                      <a:cubicBezTo>
                        <a:pt x="805" y="98"/>
                        <a:pt x="795" y="79"/>
                        <a:pt x="772" y="69"/>
                      </a:cubicBezTo>
                      <a:cubicBezTo>
                        <a:pt x="751" y="60"/>
                        <a:pt x="746" y="60"/>
                        <a:pt x="745" y="33"/>
                      </a:cubicBezTo>
                      <a:cubicBezTo>
                        <a:pt x="724" y="30"/>
                        <a:pt x="690" y="22"/>
                        <a:pt x="675" y="40"/>
                      </a:cubicBezTo>
                      <a:cubicBezTo>
                        <a:pt x="667" y="50"/>
                        <a:pt x="672" y="65"/>
                        <a:pt x="664" y="74"/>
                      </a:cubicBezTo>
                      <a:cubicBezTo>
                        <a:pt x="659" y="79"/>
                        <a:pt x="634" y="86"/>
                        <a:pt x="628" y="87"/>
                      </a:cubicBezTo>
                      <a:cubicBezTo>
                        <a:pt x="599" y="91"/>
                        <a:pt x="563" y="96"/>
                        <a:pt x="534" y="89"/>
                      </a:cubicBezTo>
                      <a:cubicBezTo>
                        <a:pt x="517" y="85"/>
                        <a:pt x="514" y="81"/>
                        <a:pt x="498" y="83"/>
                      </a:cubicBezTo>
                      <a:cubicBezTo>
                        <a:pt x="487" y="84"/>
                        <a:pt x="475" y="93"/>
                        <a:pt x="466" y="94"/>
                      </a:cubicBezTo>
                      <a:cubicBezTo>
                        <a:pt x="453" y="95"/>
                        <a:pt x="442" y="94"/>
                        <a:pt x="430" y="88"/>
                      </a:cubicBezTo>
                      <a:cubicBezTo>
                        <a:pt x="417" y="82"/>
                        <a:pt x="416" y="70"/>
                        <a:pt x="409" y="64"/>
                      </a:cubicBezTo>
                      <a:cubicBezTo>
                        <a:pt x="394" y="49"/>
                        <a:pt x="359" y="44"/>
                        <a:pt x="345" y="71"/>
                      </a:cubicBezTo>
                      <a:cubicBezTo>
                        <a:pt x="340" y="81"/>
                        <a:pt x="351" y="96"/>
                        <a:pt x="338" y="102"/>
                      </a:cubicBezTo>
                      <a:cubicBezTo>
                        <a:pt x="329" y="106"/>
                        <a:pt x="323" y="92"/>
                        <a:pt x="314" y="89"/>
                      </a:cubicBezTo>
                      <a:cubicBezTo>
                        <a:pt x="290" y="79"/>
                        <a:pt x="271" y="85"/>
                        <a:pt x="252" y="93"/>
                      </a:cubicBezTo>
                      <a:cubicBezTo>
                        <a:pt x="252" y="95"/>
                        <a:pt x="252" y="98"/>
                        <a:pt x="253" y="101"/>
                      </a:cubicBezTo>
                      <a:cubicBezTo>
                        <a:pt x="256" y="140"/>
                        <a:pt x="298" y="149"/>
                        <a:pt x="328" y="185"/>
                      </a:cubicBezTo>
                      <a:cubicBezTo>
                        <a:pt x="357" y="221"/>
                        <a:pt x="343" y="253"/>
                        <a:pt x="335" y="284"/>
                      </a:cubicBezTo>
                      <a:cubicBezTo>
                        <a:pt x="326" y="314"/>
                        <a:pt x="322" y="348"/>
                        <a:pt x="317" y="381"/>
                      </a:cubicBezTo>
                      <a:cubicBezTo>
                        <a:pt x="312" y="413"/>
                        <a:pt x="298" y="431"/>
                        <a:pt x="295" y="477"/>
                      </a:cubicBezTo>
                      <a:cubicBezTo>
                        <a:pt x="291" y="522"/>
                        <a:pt x="254" y="569"/>
                        <a:pt x="229" y="623"/>
                      </a:cubicBezTo>
                      <a:cubicBezTo>
                        <a:pt x="205" y="677"/>
                        <a:pt x="147" y="713"/>
                        <a:pt x="120" y="722"/>
                      </a:cubicBezTo>
                      <a:cubicBezTo>
                        <a:pt x="90" y="733"/>
                        <a:pt x="65" y="705"/>
                        <a:pt x="41" y="677"/>
                      </a:cubicBezTo>
                      <a:cubicBezTo>
                        <a:pt x="17" y="650"/>
                        <a:pt x="0" y="673"/>
                        <a:pt x="3" y="690"/>
                      </a:cubicBezTo>
                      <a:cubicBezTo>
                        <a:pt x="6" y="707"/>
                        <a:pt x="3" y="745"/>
                        <a:pt x="14" y="762"/>
                      </a:cubicBezTo>
                      <a:cubicBezTo>
                        <a:pt x="24" y="778"/>
                        <a:pt x="38" y="801"/>
                        <a:pt x="50" y="828"/>
                      </a:cubicBezTo>
                      <a:cubicBezTo>
                        <a:pt x="62" y="856"/>
                        <a:pt x="74" y="846"/>
                        <a:pt x="104" y="851"/>
                      </a:cubicBezTo>
                      <a:cubicBezTo>
                        <a:pt x="134" y="855"/>
                        <a:pt x="151" y="850"/>
                        <a:pt x="165" y="839"/>
                      </a:cubicBezTo>
                      <a:cubicBezTo>
                        <a:pt x="186" y="822"/>
                        <a:pt x="178" y="799"/>
                        <a:pt x="194" y="797"/>
                      </a:cubicBezTo>
                      <a:cubicBezTo>
                        <a:pt x="231" y="791"/>
                        <a:pt x="251" y="805"/>
                        <a:pt x="283" y="829"/>
                      </a:cubicBezTo>
                      <a:cubicBezTo>
                        <a:pt x="315" y="853"/>
                        <a:pt x="338" y="907"/>
                        <a:pt x="359" y="972"/>
                      </a:cubicBezTo>
                      <a:cubicBezTo>
                        <a:pt x="380" y="1038"/>
                        <a:pt x="370" y="1106"/>
                        <a:pt x="374" y="1193"/>
                      </a:cubicBezTo>
                      <a:cubicBezTo>
                        <a:pt x="378" y="1280"/>
                        <a:pt x="330" y="1458"/>
                        <a:pt x="322" y="1495"/>
                      </a:cubicBezTo>
                      <a:cubicBezTo>
                        <a:pt x="314" y="1532"/>
                        <a:pt x="286" y="1576"/>
                        <a:pt x="248" y="1601"/>
                      </a:cubicBezTo>
                      <a:cubicBezTo>
                        <a:pt x="211" y="1625"/>
                        <a:pt x="225" y="1643"/>
                        <a:pt x="220" y="1675"/>
                      </a:cubicBezTo>
                      <a:cubicBezTo>
                        <a:pt x="215" y="1707"/>
                        <a:pt x="220" y="1711"/>
                        <a:pt x="215" y="1745"/>
                      </a:cubicBezTo>
                      <a:cubicBezTo>
                        <a:pt x="210" y="1776"/>
                        <a:pt x="195" y="1788"/>
                        <a:pt x="188" y="1817"/>
                      </a:cubicBezTo>
                      <a:cubicBezTo>
                        <a:pt x="213" y="1820"/>
                        <a:pt x="239" y="1823"/>
                        <a:pt x="262" y="1824"/>
                      </a:cubicBezTo>
                      <a:cubicBezTo>
                        <a:pt x="279" y="1825"/>
                        <a:pt x="304" y="1826"/>
                        <a:pt x="320" y="1822"/>
                      </a:cubicBezTo>
                      <a:cubicBezTo>
                        <a:pt x="344" y="1816"/>
                        <a:pt x="344" y="1801"/>
                        <a:pt x="364" y="1789"/>
                      </a:cubicBezTo>
                      <a:cubicBezTo>
                        <a:pt x="379" y="1802"/>
                        <a:pt x="378" y="1814"/>
                        <a:pt x="383" y="1831"/>
                      </a:cubicBezTo>
                      <a:cubicBezTo>
                        <a:pt x="385" y="1838"/>
                        <a:pt x="379" y="1847"/>
                        <a:pt x="386" y="1853"/>
                      </a:cubicBezTo>
                      <a:cubicBezTo>
                        <a:pt x="392" y="1859"/>
                        <a:pt x="412" y="1854"/>
                        <a:pt x="421" y="1859"/>
                      </a:cubicBezTo>
                      <a:cubicBezTo>
                        <a:pt x="433" y="1867"/>
                        <a:pt x="434" y="1883"/>
                        <a:pt x="451" y="1891"/>
                      </a:cubicBezTo>
                      <a:cubicBezTo>
                        <a:pt x="467" y="1898"/>
                        <a:pt x="483" y="1901"/>
                        <a:pt x="498" y="1889"/>
                      </a:cubicBezTo>
                      <a:cubicBezTo>
                        <a:pt x="527" y="1953"/>
                        <a:pt x="590" y="1921"/>
                        <a:pt x="643" y="1928"/>
                      </a:cubicBezTo>
                      <a:cubicBezTo>
                        <a:pt x="644" y="1937"/>
                        <a:pt x="646" y="1944"/>
                        <a:pt x="649" y="1953"/>
                      </a:cubicBezTo>
                      <a:cubicBezTo>
                        <a:pt x="667" y="1952"/>
                        <a:pt x="667" y="1949"/>
                        <a:pt x="681" y="1956"/>
                      </a:cubicBezTo>
                      <a:cubicBezTo>
                        <a:pt x="699" y="1966"/>
                        <a:pt x="705" y="1974"/>
                        <a:pt x="723" y="1980"/>
                      </a:cubicBezTo>
                      <a:cubicBezTo>
                        <a:pt x="757" y="1992"/>
                        <a:pt x="774" y="2009"/>
                        <a:pt x="780" y="2045"/>
                      </a:cubicBezTo>
                      <a:cubicBezTo>
                        <a:pt x="783" y="2059"/>
                        <a:pt x="777" y="2069"/>
                        <a:pt x="786" y="2081"/>
                      </a:cubicBezTo>
                      <a:cubicBezTo>
                        <a:pt x="795" y="2093"/>
                        <a:pt x="817" y="2095"/>
                        <a:pt x="831" y="2099"/>
                      </a:cubicBezTo>
                      <a:cubicBezTo>
                        <a:pt x="867" y="2108"/>
                        <a:pt x="893" y="2138"/>
                        <a:pt x="936" y="2125"/>
                      </a:cubicBezTo>
                      <a:cubicBezTo>
                        <a:pt x="952" y="2121"/>
                        <a:pt x="964" y="2100"/>
                        <a:pt x="980" y="2096"/>
                      </a:cubicBezTo>
                      <a:cubicBezTo>
                        <a:pt x="1012" y="2086"/>
                        <a:pt x="1013" y="2097"/>
                        <a:pt x="1032" y="2063"/>
                      </a:cubicBezTo>
                      <a:cubicBezTo>
                        <a:pt x="1051" y="2031"/>
                        <a:pt x="1062" y="2023"/>
                        <a:pt x="1093" y="2021"/>
                      </a:cubicBezTo>
                      <a:cubicBezTo>
                        <a:pt x="1094" y="2016"/>
                        <a:pt x="1094" y="2011"/>
                        <a:pt x="1093" y="2006"/>
                      </a:cubicBezTo>
                      <a:close/>
                    </a:path>
                  </a:pathLst>
                </a:custGeom>
                <a:solidFill>
                  <a:schemeClr val="bg1"/>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9" name="Freeform 12"/>
                <p:cNvSpPr>
                  <a:spLocks/>
                </p:cNvSpPr>
                <p:nvPr/>
              </p:nvSpPr>
              <p:spPr bwMode="auto">
                <a:xfrm>
                  <a:off x="6517665" y="4837686"/>
                  <a:ext cx="777052" cy="1153074"/>
                </a:xfrm>
                <a:custGeom>
                  <a:avLst/>
                  <a:gdLst>
                    <a:gd name="T0" fmla="*/ 1347 w 1473"/>
                    <a:gd name="T1" fmla="*/ 1055 h 2186"/>
                    <a:gd name="T2" fmla="*/ 1334 w 1473"/>
                    <a:gd name="T3" fmla="*/ 728 h 2186"/>
                    <a:gd name="T4" fmla="*/ 1286 w 1473"/>
                    <a:gd name="T5" fmla="*/ 555 h 2186"/>
                    <a:gd name="T6" fmla="*/ 1209 w 1473"/>
                    <a:gd name="T7" fmla="*/ 394 h 2186"/>
                    <a:gd name="T8" fmla="*/ 1173 w 1473"/>
                    <a:gd name="T9" fmla="*/ 279 h 2186"/>
                    <a:gd name="T10" fmla="*/ 1049 w 1473"/>
                    <a:gd name="T11" fmla="*/ 0 h 2186"/>
                    <a:gd name="T12" fmla="*/ 950 w 1473"/>
                    <a:gd name="T13" fmla="*/ 25 h 2186"/>
                    <a:gd name="T14" fmla="*/ 847 w 1473"/>
                    <a:gd name="T15" fmla="*/ 71 h 2186"/>
                    <a:gd name="T16" fmla="*/ 684 w 1473"/>
                    <a:gd name="T17" fmla="*/ 89 h 2186"/>
                    <a:gd name="T18" fmla="*/ 588 w 1473"/>
                    <a:gd name="T19" fmla="*/ 122 h 2186"/>
                    <a:gd name="T20" fmla="*/ 479 w 1473"/>
                    <a:gd name="T21" fmla="*/ 171 h 2186"/>
                    <a:gd name="T22" fmla="*/ 416 w 1473"/>
                    <a:gd name="T23" fmla="*/ 247 h 2186"/>
                    <a:gd name="T24" fmla="*/ 305 w 1473"/>
                    <a:gd name="T25" fmla="*/ 244 h 2186"/>
                    <a:gd name="T26" fmla="*/ 225 w 1473"/>
                    <a:gd name="T27" fmla="*/ 309 h 2186"/>
                    <a:gd name="T28" fmla="*/ 216 w 1473"/>
                    <a:gd name="T29" fmla="*/ 437 h 2186"/>
                    <a:gd name="T30" fmla="*/ 219 w 1473"/>
                    <a:gd name="T31" fmla="*/ 638 h 2186"/>
                    <a:gd name="T32" fmla="*/ 233 w 1473"/>
                    <a:gd name="T33" fmla="*/ 739 h 2186"/>
                    <a:gd name="T34" fmla="*/ 127 w 1473"/>
                    <a:gd name="T35" fmla="*/ 782 h 2186"/>
                    <a:gd name="T36" fmla="*/ 175 w 1473"/>
                    <a:gd name="T37" fmla="*/ 854 h 2186"/>
                    <a:gd name="T38" fmla="*/ 163 w 1473"/>
                    <a:gd name="T39" fmla="*/ 891 h 2186"/>
                    <a:gd name="T40" fmla="*/ 183 w 1473"/>
                    <a:gd name="T41" fmla="*/ 968 h 2186"/>
                    <a:gd name="T42" fmla="*/ 113 w 1473"/>
                    <a:gd name="T43" fmla="*/ 1121 h 2186"/>
                    <a:gd name="T44" fmla="*/ 66 w 1473"/>
                    <a:gd name="T45" fmla="*/ 1232 h 2186"/>
                    <a:gd name="T46" fmla="*/ 20 w 1473"/>
                    <a:gd name="T47" fmla="*/ 1382 h 2186"/>
                    <a:gd name="T48" fmla="*/ 57 w 1473"/>
                    <a:gd name="T49" fmla="*/ 1461 h 2186"/>
                    <a:gd name="T50" fmla="*/ 129 w 1473"/>
                    <a:gd name="T51" fmla="*/ 1559 h 2186"/>
                    <a:gd name="T52" fmla="*/ 145 w 1473"/>
                    <a:gd name="T53" fmla="*/ 1615 h 2186"/>
                    <a:gd name="T54" fmla="*/ 110 w 1473"/>
                    <a:gd name="T55" fmla="*/ 1717 h 2186"/>
                    <a:gd name="T56" fmla="*/ 158 w 1473"/>
                    <a:gd name="T57" fmla="*/ 1800 h 2186"/>
                    <a:gd name="T58" fmla="*/ 129 w 1473"/>
                    <a:gd name="T59" fmla="*/ 1901 h 2186"/>
                    <a:gd name="T60" fmla="*/ 145 w 1473"/>
                    <a:gd name="T61" fmla="*/ 1916 h 2186"/>
                    <a:gd name="T62" fmla="*/ 225 w 1473"/>
                    <a:gd name="T63" fmla="*/ 1957 h 2186"/>
                    <a:gd name="T64" fmla="*/ 356 w 1473"/>
                    <a:gd name="T65" fmla="*/ 2009 h 2186"/>
                    <a:gd name="T66" fmla="*/ 435 w 1473"/>
                    <a:gd name="T67" fmla="*/ 2018 h 2186"/>
                    <a:gd name="T68" fmla="*/ 477 w 1473"/>
                    <a:gd name="T69" fmla="*/ 2098 h 2186"/>
                    <a:gd name="T70" fmla="*/ 549 w 1473"/>
                    <a:gd name="T71" fmla="*/ 2160 h 2186"/>
                    <a:gd name="T72" fmla="*/ 660 w 1473"/>
                    <a:gd name="T73" fmla="*/ 2115 h 2186"/>
                    <a:gd name="T74" fmla="*/ 770 w 1473"/>
                    <a:gd name="T75" fmla="*/ 2147 h 2186"/>
                    <a:gd name="T76" fmla="*/ 844 w 1473"/>
                    <a:gd name="T77" fmla="*/ 1973 h 2186"/>
                    <a:gd name="T78" fmla="*/ 978 w 1473"/>
                    <a:gd name="T79" fmla="*/ 1895 h 2186"/>
                    <a:gd name="T80" fmla="*/ 1039 w 1473"/>
                    <a:gd name="T81" fmla="*/ 1907 h 2186"/>
                    <a:gd name="T82" fmla="*/ 1067 w 1473"/>
                    <a:gd name="T83" fmla="*/ 1902 h 2186"/>
                    <a:gd name="T84" fmla="*/ 1067 w 1473"/>
                    <a:gd name="T85" fmla="*/ 1902 h 2186"/>
                    <a:gd name="T86" fmla="*/ 1102 w 1473"/>
                    <a:gd name="T87" fmla="*/ 1879 h 2186"/>
                    <a:gd name="T88" fmla="*/ 1134 w 1473"/>
                    <a:gd name="T89" fmla="*/ 1838 h 2186"/>
                    <a:gd name="T90" fmla="*/ 1188 w 1473"/>
                    <a:gd name="T91" fmla="*/ 1788 h 2186"/>
                    <a:gd name="T92" fmla="*/ 1257 w 1473"/>
                    <a:gd name="T93" fmla="*/ 1751 h 2186"/>
                    <a:gd name="T94" fmla="*/ 1215 w 1473"/>
                    <a:gd name="T95" fmla="*/ 1687 h 2186"/>
                    <a:gd name="T96" fmla="*/ 1273 w 1473"/>
                    <a:gd name="T97" fmla="*/ 1647 h 2186"/>
                    <a:gd name="T98" fmla="*/ 1247 w 1473"/>
                    <a:gd name="T99" fmla="*/ 1604 h 2186"/>
                    <a:gd name="T100" fmla="*/ 1282 w 1473"/>
                    <a:gd name="T101" fmla="*/ 1565 h 2186"/>
                    <a:gd name="T102" fmla="*/ 1270 w 1473"/>
                    <a:gd name="T103" fmla="*/ 1536 h 2186"/>
                    <a:gd name="T104" fmla="*/ 1301 w 1473"/>
                    <a:gd name="T105" fmla="*/ 1461 h 2186"/>
                    <a:gd name="T106" fmla="*/ 1322 w 1473"/>
                    <a:gd name="T107" fmla="*/ 1406 h 2186"/>
                    <a:gd name="T108" fmla="*/ 1324 w 1473"/>
                    <a:gd name="T109" fmla="*/ 1335 h 2186"/>
                    <a:gd name="T110" fmla="*/ 1409 w 1473"/>
                    <a:gd name="T111" fmla="*/ 1297 h 2186"/>
                    <a:gd name="T112" fmla="*/ 1372 w 1473"/>
                    <a:gd name="T113" fmla="*/ 1246 h 2186"/>
                    <a:gd name="T114" fmla="*/ 1389 w 1473"/>
                    <a:gd name="T115" fmla="*/ 108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3" h="2186">
                      <a:moveTo>
                        <a:pt x="1389" y="1080"/>
                      </a:moveTo>
                      <a:cubicBezTo>
                        <a:pt x="1395" y="1019"/>
                        <a:pt x="1372" y="1029"/>
                        <a:pt x="1347" y="1055"/>
                      </a:cubicBezTo>
                      <a:cubicBezTo>
                        <a:pt x="1322" y="1082"/>
                        <a:pt x="1320" y="1040"/>
                        <a:pt x="1339" y="954"/>
                      </a:cubicBezTo>
                      <a:cubicBezTo>
                        <a:pt x="1359" y="868"/>
                        <a:pt x="1345" y="753"/>
                        <a:pt x="1334" y="728"/>
                      </a:cubicBezTo>
                      <a:cubicBezTo>
                        <a:pt x="1322" y="703"/>
                        <a:pt x="1293" y="678"/>
                        <a:pt x="1311" y="640"/>
                      </a:cubicBezTo>
                      <a:cubicBezTo>
                        <a:pt x="1328" y="601"/>
                        <a:pt x="1301" y="559"/>
                        <a:pt x="1286" y="555"/>
                      </a:cubicBezTo>
                      <a:cubicBezTo>
                        <a:pt x="1270" y="551"/>
                        <a:pt x="1261" y="527"/>
                        <a:pt x="1230" y="503"/>
                      </a:cubicBezTo>
                      <a:cubicBezTo>
                        <a:pt x="1198" y="479"/>
                        <a:pt x="1167" y="412"/>
                        <a:pt x="1209" y="394"/>
                      </a:cubicBezTo>
                      <a:cubicBezTo>
                        <a:pt x="1251" y="376"/>
                        <a:pt x="1224" y="344"/>
                        <a:pt x="1195" y="332"/>
                      </a:cubicBezTo>
                      <a:cubicBezTo>
                        <a:pt x="1166" y="319"/>
                        <a:pt x="1141" y="305"/>
                        <a:pt x="1173" y="279"/>
                      </a:cubicBezTo>
                      <a:cubicBezTo>
                        <a:pt x="1205" y="254"/>
                        <a:pt x="1190" y="226"/>
                        <a:pt x="1163" y="173"/>
                      </a:cubicBezTo>
                      <a:cubicBezTo>
                        <a:pt x="1149" y="145"/>
                        <a:pt x="1097" y="68"/>
                        <a:pt x="1049" y="0"/>
                      </a:cubicBezTo>
                      <a:cubicBezTo>
                        <a:pt x="1046" y="0"/>
                        <a:pt x="1043" y="2"/>
                        <a:pt x="1040" y="2"/>
                      </a:cubicBezTo>
                      <a:cubicBezTo>
                        <a:pt x="1015" y="5"/>
                        <a:pt x="966" y="3"/>
                        <a:pt x="950" y="25"/>
                      </a:cubicBezTo>
                      <a:cubicBezTo>
                        <a:pt x="932" y="50"/>
                        <a:pt x="946" y="81"/>
                        <a:pt x="911" y="91"/>
                      </a:cubicBezTo>
                      <a:cubicBezTo>
                        <a:pt x="883" y="100"/>
                        <a:pt x="869" y="79"/>
                        <a:pt x="847" y="71"/>
                      </a:cubicBezTo>
                      <a:cubicBezTo>
                        <a:pt x="790" y="49"/>
                        <a:pt x="770" y="151"/>
                        <a:pt x="715" y="105"/>
                      </a:cubicBezTo>
                      <a:cubicBezTo>
                        <a:pt x="701" y="94"/>
                        <a:pt x="708" y="87"/>
                        <a:pt x="684" y="89"/>
                      </a:cubicBezTo>
                      <a:cubicBezTo>
                        <a:pt x="674" y="89"/>
                        <a:pt x="668" y="91"/>
                        <a:pt x="658" y="94"/>
                      </a:cubicBezTo>
                      <a:cubicBezTo>
                        <a:pt x="635" y="103"/>
                        <a:pt x="613" y="113"/>
                        <a:pt x="588" y="122"/>
                      </a:cubicBezTo>
                      <a:cubicBezTo>
                        <a:pt x="570" y="128"/>
                        <a:pt x="556" y="143"/>
                        <a:pt x="538" y="151"/>
                      </a:cubicBezTo>
                      <a:cubicBezTo>
                        <a:pt x="519" y="159"/>
                        <a:pt x="497" y="158"/>
                        <a:pt x="479" y="171"/>
                      </a:cubicBezTo>
                      <a:cubicBezTo>
                        <a:pt x="461" y="185"/>
                        <a:pt x="464" y="198"/>
                        <a:pt x="454" y="217"/>
                      </a:cubicBezTo>
                      <a:cubicBezTo>
                        <a:pt x="446" y="231"/>
                        <a:pt x="428" y="239"/>
                        <a:pt x="416" y="247"/>
                      </a:cubicBezTo>
                      <a:cubicBezTo>
                        <a:pt x="392" y="264"/>
                        <a:pt x="354" y="289"/>
                        <a:pt x="324" y="267"/>
                      </a:cubicBezTo>
                      <a:cubicBezTo>
                        <a:pt x="315" y="261"/>
                        <a:pt x="309" y="253"/>
                        <a:pt x="305" y="244"/>
                      </a:cubicBezTo>
                      <a:cubicBezTo>
                        <a:pt x="301" y="251"/>
                        <a:pt x="297" y="260"/>
                        <a:pt x="289" y="270"/>
                      </a:cubicBezTo>
                      <a:cubicBezTo>
                        <a:pt x="274" y="291"/>
                        <a:pt x="238" y="291"/>
                        <a:pt x="225" y="309"/>
                      </a:cubicBezTo>
                      <a:cubicBezTo>
                        <a:pt x="215" y="326"/>
                        <a:pt x="231" y="354"/>
                        <a:pt x="233" y="370"/>
                      </a:cubicBezTo>
                      <a:cubicBezTo>
                        <a:pt x="238" y="395"/>
                        <a:pt x="229" y="414"/>
                        <a:pt x="216" y="437"/>
                      </a:cubicBezTo>
                      <a:cubicBezTo>
                        <a:pt x="185" y="494"/>
                        <a:pt x="217" y="533"/>
                        <a:pt x="214" y="589"/>
                      </a:cubicBezTo>
                      <a:cubicBezTo>
                        <a:pt x="213" y="607"/>
                        <a:pt x="211" y="621"/>
                        <a:pt x="219" y="638"/>
                      </a:cubicBezTo>
                      <a:cubicBezTo>
                        <a:pt x="228" y="656"/>
                        <a:pt x="231" y="658"/>
                        <a:pt x="234" y="679"/>
                      </a:cubicBezTo>
                      <a:cubicBezTo>
                        <a:pt x="237" y="701"/>
                        <a:pt x="240" y="718"/>
                        <a:pt x="233" y="739"/>
                      </a:cubicBezTo>
                      <a:cubicBezTo>
                        <a:pt x="213" y="742"/>
                        <a:pt x="196" y="728"/>
                        <a:pt x="175" y="728"/>
                      </a:cubicBezTo>
                      <a:cubicBezTo>
                        <a:pt x="147" y="727"/>
                        <a:pt x="113" y="749"/>
                        <a:pt x="127" y="782"/>
                      </a:cubicBezTo>
                      <a:cubicBezTo>
                        <a:pt x="136" y="805"/>
                        <a:pt x="199" y="799"/>
                        <a:pt x="191" y="838"/>
                      </a:cubicBezTo>
                      <a:cubicBezTo>
                        <a:pt x="189" y="847"/>
                        <a:pt x="179" y="845"/>
                        <a:pt x="175" y="854"/>
                      </a:cubicBezTo>
                      <a:cubicBezTo>
                        <a:pt x="173" y="859"/>
                        <a:pt x="173" y="867"/>
                        <a:pt x="170" y="872"/>
                      </a:cubicBezTo>
                      <a:cubicBezTo>
                        <a:pt x="167" y="879"/>
                        <a:pt x="168" y="885"/>
                        <a:pt x="163" y="891"/>
                      </a:cubicBezTo>
                      <a:cubicBezTo>
                        <a:pt x="159" y="897"/>
                        <a:pt x="147" y="897"/>
                        <a:pt x="145" y="900"/>
                      </a:cubicBezTo>
                      <a:cubicBezTo>
                        <a:pt x="125" y="931"/>
                        <a:pt x="176" y="940"/>
                        <a:pt x="183" y="968"/>
                      </a:cubicBezTo>
                      <a:cubicBezTo>
                        <a:pt x="192" y="1004"/>
                        <a:pt x="174" y="1041"/>
                        <a:pt x="158" y="1071"/>
                      </a:cubicBezTo>
                      <a:cubicBezTo>
                        <a:pt x="148" y="1091"/>
                        <a:pt x="133" y="1108"/>
                        <a:pt x="113" y="1121"/>
                      </a:cubicBezTo>
                      <a:cubicBezTo>
                        <a:pt x="101" y="1128"/>
                        <a:pt x="86" y="1130"/>
                        <a:pt x="77" y="1142"/>
                      </a:cubicBezTo>
                      <a:cubicBezTo>
                        <a:pt x="58" y="1167"/>
                        <a:pt x="74" y="1205"/>
                        <a:pt x="66" y="1232"/>
                      </a:cubicBezTo>
                      <a:cubicBezTo>
                        <a:pt x="58" y="1257"/>
                        <a:pt x="24" y="1283"/>
                        <a:pt x="21" y="1313"/>
                      </a:cubicBezTo>
                      <a:cubicBezTo>
                        <a:pt x="0" y="1326"/>
                        <a:pt x="8" y="1365"/>
                        <a:pt x="20" y="1382"/>
                      </a:cubicBezTo>
                      <a:cubicBezTo>
                        <a:pt x="30" y="1397"/>
                        <a:pt x="44" y="1402"/>
                        <a:pt x="50" y="1421"/>
                      </a:cubicBezTo>
                      <a:cubicBezTo>
                        <a:pt x="54" y="1433"/>
                        <a:pt x="53" y="1448"/>
                        <a:pt x="57" y="1461"/>
                      </a:cubicBezTo>
                      <a:cubicBezTo>
                        <a:pt x="67" y="1492"/>
                        <a:pt x="83" y="1512"/>
                        <a:pt x="109" y="1533"/>
                      </a:cubicBezTo>
                      <a:cubicBezTo>
                        <a:pt x="121" y="1543"/>
                        <a:pt x="130" y="1538"/>
                        <a:pt x="129" y="1559"/>
                      </a:cubicBezTo>
                      <a:cubicBezTo>
                        <a:pt x="129" y="1573"/>
                        <a:pt x="119" y="1587"/>
                        <a:pt x="104" y="1584"/>
                      </a:cubicBezTo>
                      <a:cubicBezTo>
                        <a:pt x="102" y="1624"/>
                        <a:pt x="127" y="1601"/>
                        <a:pt x="145" y="1615"/>
                      </a:cubicBezTo>
                      <a:cubicBezTo>
                        <a:pt x="174" y="1637"/>
                        <a:pt x="132" y="1647"/>
                        <a:pt x="121" y="1658"/>
                      </a:cubicBezTo>
                      <a:cubicBezTo>
                        <a:pt x="106" y="1674"/>
                        <a:pt x="114" y="1696"/>
                        <a:pt x="110" y="1717"/>
                      </a:cubicBezTo>
                      <a:cubicBezTo>
                        <a:pt x="106" y="1744"/>
                        <a:pt x="106" y="1743"/>
                        <a:pt x="131" y="1757"/>
                      </a:cubicBezTo>
                      <a:cubicBezTo>
                        <a:pt x="148" y="1766"/>
                        <a:pt x="163" y="1775"/>
                        <a:pt x="158" y="1800"/>
                      </a:cubicBezTo>
                      <a:cubicBezTo>
                        <a:pt x="154" y="1819"/>
                        <a:pt x="129" y="1833"/>
                        <a:pt x="123" y="1850"/>
                      </a:cubicBezTo>
                      <a:cubicBezTo>
                        <a:pt x="118" y="1867"/>
                        <a:pt x="128" y="1884"/>
                        <a:pt x="129" y="1901"/>
                      </a:cubicBezTo>
                      <a:cubicBezTo>
                        <a:pt x="130" y="1906"/>
                        <a:pt x="130" y="1911"/>
                        <a:pt x="129" y="1916"/>
                      </a:cubicBezTo>
                      <a:cubicBezTo>
                        <a:pt x="134" y="1916"/>
                        <a:pt x="139" y="1916"/>
                        <a:pt x="145" y="1916"/>
                      </a:cubicBezTo>
                      <a:cubicBezTo>
                        <a:pt x="159" y="1916"/>
                        <a:pt x="174" y="1913"/>
                        <a:pt x="187" y="1920"/>
                      </a:cubicBezTo>
                      <a:cubicBezTo>
                        <a:pt x="204" y="1928"/>
                        <a:pt x="208" y="1948"/>
                        <a:pt x="225" y="1957"/>
                      </a:cubicBezTo>
                      <a:cubicBezTo>
                        <a:pt x="259" y="1975"/>
                        <a:pt x="308" y="1956"/>
                        <a:pt x="340" y="1985"/>
                      </a:cubicBezTo>
                      <a:cubicBezTo>
                        <a:pt x="348" y="1992"/>
                        <a:pt x="343" y="2002"/>
                        <a:pt x="356" y="2009"/>
                      </a:cubicBezTo>
                      <a:cubicBezTo>
                        <a:pt x="363" y="2013"/>
                        <a:pt x="374" y="2009"/>
                        <a:pt x="382" y="2010"/>
                      </a:cubicBezTo>
                      <a:cubicBezTo>
                        <a:pt x="399" y="2012"/>
                        <a:pt x="417" y="2016"/>
                        <a:pt x="435" y="2018"/>
                      </a:cubicBezTo>
                      <a:cubicBezTo>
                        <a:pt x="464" y="2021"/>
                        <a:pt x="515" y="2017"/>
                        <a:pt x="501" y="2064"/>
                      </a:cubicBezTo>
                      <a:cubicBezTo>
                        <a:pt x="497" y="2078"/>
                        <a:pt x="478" y="2084"/>
                        <a:pt x="477" y="2098"/>
                      </a:cubicBezTo>
                      <a:cubicBezTo>
                        <a:pt x="476" y="2113"/>
                        <a:pt x="494" y="2129"/>
                        <a:pt x="505" y="2138"/>
                      </a:cubicBezTo>
                      <a:cubicBezTo>
                        <a:pt x="517" y="2147"/>
                        <a:pt x="536" y="2152"/>
                        <a:pt x="549" y="2160"/>
                      </a:cubicBezTo>
                      <a:cubicBezTo>
                        <a:pt x="561" y="2167"/>
                        <a:pt x="572" y="2180"/>
                        <a:pt x="590" y="2182"/>
                      </a:cubicBezTo>
                      <a:cubicBezTo>
                        <a:pt x="635" y="2186"/>
                        <a:pt x="620" y="2127"/>
                        <a:pt x="660" y="2115"/>
                      </a:cubicBezTo>
                      <a:cubicBezTo>
                        <a:pt x="677" y="2110"/>
                        <a:pt x="713" y="2111"/>
                        <a:pt x="730" y="2115"/>
                      </a:cubicBezTo>
                      <a:cubicBezTo>
                        <a:pt x="748" y="2120"/>
                        <a:pt x="757" y="2144"/>
                        <a:pt x="770" y="2147"/>
                      </a:cubicBezTo>
                      <a:cubicBezTo>
                        <a:pt x="804" y="2157"/>
                        <a:pt x="802" y="2093"/>
                        <a:pt x="809" y="2072"/>
                      </a:cubicBezTo>
                      <a:cubicBezTo>
                        <a:pt x="819" y="2037"/>
                        <a:pt x="837" y="2010"/>
                        <a:pt x="844" y="1973"/>
                      </a:cubicBezTo>
                      <a:cubicBezTo>
                        <a:pt x="852" y="1927"/>
                        <a:pt x="855" y="1860"/>
                        <a:pt x="918" y="1873"/>
                      </a:cubicBezTo>
                      <a:cubicBezTo>
                        <a:pt x="942" y="1879"/>
                        <a:pt x="962" y="1885"/>
                        <a:pt x="978" y="1895"/>
                      </a:cubicBezTo>
                      <a:cubicBezTo>
                        <a:pt x="981" y="1884"/>
                        <a:pt x="986" y="1876"/>
                        <a:pt x="994" y="1874"/>
                      </a:cubicBezTo>
                      <a:cubicBezTo>
                        <a:pt x="1020" y="1867"/>
                        <a:pt x="1033" y="1888"/>
                        <a:pt x="1039" y="1907"/>
                      </a:cubicBezTo>
                      <a:cubicBezTo>
                        <a:pt x="1048" y="1938"/>
                        <a:pt x="1050" y="1923"/>
                        <a:pt x="1070" y="1905"/>
                      </a:cubicBezTo>
                      <a:cubicBezTo>
                        <a:pt x="1069" y="1904"/>
                        <a:pt x="1067" y="1903"/>
                        <a:pt x="1067" y="1902"/>
                      </a:cubicBezTo>
                      <a:cubicBezTo>
                        <a:pt x="1064" y="1903"/>
                        <a:pt x="1061" y="1902"/>
                        <a:pt x="1059" y="1899"/>
                      </a:cubicBezTo>
                      <a:cubicBezTo>
                        <a:pt x="1063" y="1900"/>
                        <a:pt x="1064" y="1900"/>
                        <a:pt x="1067" y="1902"/>
                      </a:cubicBezTo>
                      <a:cubicBezTo>
                        <a:pt x="1074" y="1901"/>
                        <a:pt x="1083" y="1892"/>
                        <a:pt x="1088" y="1887"/>
                      </a:cubicBezTo>
                      <a:cubicBezTo>
                        <a:pt x="1093" y="1883"/>
                        <a:pt x="1098" y="1885"/>
                        <a:pt x="1102" y="1879"/>
                      </a:cubicBezTo>
                      <a:cubicBezTo>
                        <a:pt x="1105" y="1875"/>
                        <a:pt x="1102" y="1864"/>
                        <a:pt x="1104" y="1858"/>
                      </a:cubicBezTo>
                      <a:cubicBezTo>
                        <a:pt x="1111" y="1843"/>
                        <a:pt x="1121" y="1847"/>
                        <a:pt x="1134" y="1838"/>
                      </a:cubicBezTo>
                      <a:cubicBezTo>
                        <a:pt x="1144" y="1831"/>
                        <a:pt x="1152" y="1807"/>
                        <a:pt x="1166" y="1823"/>
                      </a:cubicBezTo>
                      <a:cubicBezTo>
                        <a:pt x="1168" y="1807"/>
                        <a:pt x="1185" y="1804"/>
                        <a:pt x="1188" y="1788"/>
                      </a:cubicBezTo>
                      <a:cubicBezTo>
                        <a:pt x="1191" y="1772"/>
                        <a:pt x="1185" y="1754"/>
                        <a:pt x="1186" y="1738"/>
                      </a:cubicBezTo>
                      <a:cubicBezTo>
                        <a:pt x="1205" y="1743"/>
                        <a:pt x="1245" y="1771"/>
                        <a:pt x="1257" y="1751"/>
                      </a:cubicBezTo>
                      <a:cubicBezTo>
                        <a:pt x="1272" y="1724"/>
                        <a:pt x="1172" y="1714"/>
                        <a:pt x="1211" y="1683"/>
                      </a:cubicBezTo>
                      <a:cubicBezTo>
                        <a:pt x="1213" y="1683"/>
                        <a:pt x="1215" y="1685"/>
                        <a:pt x="1215" y="1687"/>
                      </a:cubicBezTo>
                      <a:cubicBezTo>
                        <a:pt x="1215" y="1661"/>
                        <a:pt x="1293" y="1680"/>
                        <a:pt x="1285" y="1648"/>
                      </a:cubicBezTo>
                      <a:cubicBezTo>
                        <a:pt x="1282" y="1648"/>
                        <a:pt x="1276" y="1648"/>
                        <a:pt x="1273" y="1647"/>
                      </a:cubicBezTo>
                      <a:cubicBezTo>
                        <a:pt x="1260" y="1641"/>
                        <a:pt x="1250" y="1643"/>
                        <a:pt x="1242" y="1629"/>
                      </a:cubicBezTo>
                      <a:cubicBezTo>
                        <a:pt x="1234" y="1615"/>
                        <a:pt x="1236" y="1609"/>
                        <a:pt x="1247" y="1604"/>
                      </a:cubicBezTo>
                      <a:cubicBezTo>
                        <a:pt x="1261" y="1597"/>
                        <a:pt x="1267" y="1604"/>
                        <a:pt x="1279" y="1592"/>
                      </a:cubicBezTo>
                      <a:cubicBezTo>
                        <a:pt x="1287" y="1583"/>
                        <a:pt x="1288" y="1579"/>
                        <a:pt x="1282" y="1565"/>
                      </a:cubicBezTo>
                      <a:cubicBezTo>
                        <a:pt x="1279" y="1559"/>
                        <a:pt x="1273" y="1556"/>
                        <a:pt x="1270" y="1550"/>
                      </a:cubicBezTo>
                      <a:cubicBezTo>
                        <a:pt x="1269" y="1546"/>
                        <a:pt x="1271" y="1540"/>
                        <a:pt x="1270" y="1536"/>
                      </a:cubicBezTo>
                      <a:cubicBezTo>
                        <a:pt x="1268" y="1521"/>
                        <a:pt x="1262" y="1501"/>
                        <a:pt x="1270" y="1487"/>
                      </a:cubicBezTo>
                      <a:cubicBezTo>
                        <a:pt x="1278" y="1474"/>
                        <a:pt x="1297" y="1476"/>
                        <a:pt x="1301" y="1461"/>
                      </a:cubicBezTo>
                      <a:cubicBezTo>
                        <a:pt x="1304" y="1448"/>
                        <a:pt x="1292" y="1440"/>
                        <a:pt x="1303" y="1428"/>
                      </a:cubicBezTo>
                      <a:cubicBezTo>
                        <a:pt x="1313" y="1416"/>
                        <a:pt x="1325" y="1426"/>
                        <a:pt x="1322" y="1406"/>
                      </a:cubicBezTo>
                      <a:cubicBezTo>
                        <a:pt x="1320" y="1393"/>
                        <a:pt x="1305" y="1387"/>
                        <a:pt x="1305" y="1370"/>
                      </a:cubicBezTo>
                      <a:cubicBezTo>
                        <a:pt x="1305" y="1357"/>
                        <a:pt x="1308" y="1336"/>
                        <a:pt x="1324" y="1335"/>
                      </a:cubicBezTo>
                      <a:cubicBezTo>
                        <a:pt x="1336" y="1334"/>
                        <a:pt x="1342" y="1345"/>
                        <a:pt x="1357" y="1342"/>
                      </a:cubicBezTo>
                      <a:cubicBezTo>
                        <a:pt x="1379" y="1336"/>
                        <a:pt x="1404" y="1321"/>
                        <a:pt x="1409" y="1297"/>
                      </a:cubicBezTo>
                      <a:cubicBezTo>
                        <a:pt x="1410" y="1287"/>
                        <a:pt x="1409" y="1263"/>
                        <a:pt x="1402" y="1254"/>
                      </a:cubicBezTo>
                      <a:cubicBezTo>
                        <a:pt x="1394" y="1243"/>
                        <a:pt x="1384" y="1249"/>
                        <a:pt x="1372" y="1246"/>
                      </a:cubicBezTo>
                      <a:cubicBezTo>
                        <a:pt x="1374" y="1211"/>
                        <a:pt x="1384" y="1200"/>
                        <a:pt x="1414" y="1184"/>
                      </a:cubicBezTo>
                      <a:cubicBezTo>
                        <a:pt x="1473" y="1153"/>
                        <a:pt x="1386" y="1115"/>
                        <a:pt x="1389" y="1080"/>
                      </a:cubicBezTo>
                      <a:close/>
                    </a:path>
                  </a:pathLst>
                </a:custGeom>
                <a:solidFill>
                  <a:srgbClr val="FFCC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0" name="Freeform 13"/>
                <p:cNvSpPr>
                  <a:spLocks/>
                </p:cNvSpPr>
                <p:nvPr/>
              </p:nvSpPr>
              <p:spPr bwMode="auto">
                <a:xfrm>
                  <a:off x="5934876" y="5725936"/>
                  <a:ext cx="578100" cy="950549"/>
                </a:xfrm>
                <a:custGeom>
                  <a:avLst/>
                  <a:gdLst>
                    <a:gd name="T0" fmla="*/ 774 w 1096"/>
                    <a:gd name="T1" fmla="*/ 1392 h 1802"/>
                    <a:gd name="T2" fmla="*/ 879 w 1096"/>
                    <a:gd name="T3" fmla="*/ 1326 h 1802"/>
                    <a:gd name="T4" fmla="*/ 927 w 1096"/>
                    <a:gd name="T5" fmla="*/ 1144 h 1802"/>
                    <a:gd name="T6" fmla="*/ 956 w 1096"/>
                    <a:gd name="T7" fmla="*/ 1100 h 1802"/>
                    <a:gd name="T8" fmla="*/ 981 w 1096"/>
                    <a:gd name="T9" fmla="*/ 1046 h 1802"/>
                    <a:gd name="T10" fmla="*/ 1030 w 1096"/>
                    <a:gd name="T11" fmla="*/ 976 h 1802"/>
                    <a:gd name="T12" fmla="*/ 1071 w 1096"/>
                    <a:gd name="T13" fmla="*/ 864 h 1802"/>
                    <a:gd name="T14" fmla="*/ 1022 w 1096"/>
                    <a:gd name="T15" fmla="*/ 720 h 1802"/>
                    <a:gd name="T16" fmla="*/ 1032 w 1096"/>
                    <a:gd name="T17" fmla="*/ 631 h 1802"/>
                    <a:gd name="T18" fmla="*/ 1066 w 1096"/>
                    <a:gd name="T19" fmla="*/ 554 h 1802"/>
                    <a:gd name="T20" fmla="*/ 1055 w 1096"/>
                    <a:gd name="T21" fmla="*/ 441 h 1802"/>
                    <a:gd name="T22" fmla="*/ 1020 w 1096"/>
                    <a:gd name="T23" fmla="*/ 376 h 1802"/>
                    <a:gd name="T24" fmla="*/ 972 w 1096"/>
                    <a:gd name="T25" fmla="*/ 310 h 1802"/>
                    <a:gd name="T26" fmla="*/ 921 w 1096"/>
                    <a:gd name="T27" fmla="*/ 256 h 1802"/>
                    <a:gd name="T28" fmla="*/ 822 w 1096"/>
                    <a:gd name="T29" fmla="*/ 167 h 1802"/>
                    <a:gd name="T30" fmla="*/ 784 w 1096"/>
                    <a:gd name="T31" fmla="*/ 139 h 1802"/>
                    <a:gd name="T32" fmla="*/ 592 w 1096"/>
                    <a:gd name="T33" fmla="*/ 102 h 1802"/>
                    <a:gd name="T34" fmla="*/ 527 w 1096"/>
                    <a:gd name="T35" fmla="*/ 64 h 1802"/>
                    <a:gd name="T36" fmla="*/ 505 w 1096"/>
                    <a:gd name="T37" fmla="*/ 0 h 1802"/>
                    <a:gd name="T38" fmla="*/ 403 w 1096"/>
                    <a:gd name="T39" fmla="*/ 35 h 1802"/>
                    <a:gd name="T40" fmla="*/ 328 w 1096"/>
                    <a:gd name="T41" fmla="*/ 35 h 1802"/>
                    <a:gd name="T42" fmla="*/ 278 w 1096"/>
                    <a:gd name="T43" fmla="*/ 233 h 1802"/>
                    <a:gd name="T44" fmla="*/ 141 w 1096"/>
                    <a:gd name="T45" fmla="*/ 537 h 1802"/>
                    <a:gd name="T46" fmla="*/ 0 w 1096"/>
                    <a:gd name="T47" fmla="*/ 759 h 1802"/>
                    <a:gd name="T48" fmla="*/ 143 w 1096"/>
                    <a:gd name="T49" fmla="*/ 815 h 1802"/>
                    <a:gd name="T50" fmla="*/ 312 w 1096"/>
                    <a:gd name="T51" fmla="*/ 1045 h 1802"/>
                    <a:gd name="T52" fmla="*/ 284 w 1096"/>
                    <a:gd name="T53" fmla="*/ 1171 h 1802"/>
                    <a:gd name="T54" fmla="*/ 197 w 1096"/>
                    <a:gd name="T55" fmla="*/ 1218 h 1802"/>
                    <a:gd name="T56" fmla="*/ 143 w 1096"/>
                    <a:gd name="T57" fmla="*/ 1275 h 1802"/>
                    <a:gd name="T58" fmla="*/ 136 w 1096"/>
                    <a:gd name="T59" fmla="*/ 1364 h 1802"/>
                    <a:gd name="T60" fmla="*/ 99 w 1096"/>
                    <a:gd name="T61" fmla="*/ 1462 h 1802"/>
                    <a:gd name="T62" fmla="*/ 97 w 1096"/>
                    <a:gd name="T63" fmla="*/ 1508 h 1802"/>
                    <a:gd name="T64" fmla="*/ 110 w 1096"/>
                    <a:gd name="T65" fmla="*/ 1638 h 1802"/>
                    <a:gd name="T66" fmla="*/ 181 w 1096"/>
                    <a:gd name="T67" fmla="*/ 1685 h 1802"/>
                    <a:gd name="T68" fmla="*/ 354 w 1096"/>
                    <a:gd name="T69" fmla="*/ 1696 h 1802"/>
                    <a:gd name="T70" fmla="*/ 483 w 1096"/>
                    <a:gd name="T71" fmla="*/ 1768 h 1802"/>
                    <a:gd name="T72" fmla="*/ 555 w 1096"/>
                    <a:gd name="T73" fmla="*/ 1787 h 1802"/>
                    <a:gd name="T74" fmla="*/ 633 w 1096"/>
                    <a:gd name="T75" fmla="*/ 1781 h 1802"/>
                    <a:gd name="T76" fmla="*/ 741 w 1096"/>
                    <a:gd name="T77" fmla="*/ 1689 h 1802"/>
                    <a:gd name="T78" fmla="*/ 724 w 1096"/>
                    <a:gd name="T79" fmla="*/ 1596 h 1802"/>
                    <a:gd name="T80" fmla="*/ 738 w 1096"/>
                    <a:gd name="T81" fmla="*/ 1508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6" h="1802">
                      <a:moveTo>
                        <a:pt x="736" y="1393"/>
                      </a:moveTo>
                      <a:cubicBezTo>
                        <a:pt x="742" y="1388"/>
                        <a:pt x="766" y="1393"/>
                        <a:pt x="774" y="1392"/>
                      </a:cubicBezTo>
                      <a:cubicBezTo>
                        <a:pt x="794" y="1392"/>
                        <a:pt x="808" y="1386"/>
                        <a:pt x="826" y="1382"/>
                      </a:cubicBezTo>
                      <a:cubicBezTo>
                        <a:pt x="868" y="1373"/>
                        <a:pt x="864" y="1364"/>
                        <a:pt x="879" y="1326"/>
                      </a:cubicBezTo>
                      <a:cubicBezTo>
                        <a:pt x="892" y="1293"/>
                        <a:pt x="915" y="1262"/>
                        <a:pt x="926" y="1227"/>
                      </a:cubicBezTo>
                      <a:cubicBezTo>
                        <a:pt x="934" y="1200"/>
                        <a:pt x="928" y="1172"/>
                        <a:pt x="927" y="1144"/>
                      </a:cubicBezTo>
                      <a:cubicBezTo>
                        <a:pt x="926" y="1122"/>
                        <a:pt x="923" y="1122"/>
                        <a:pt x="938" y="1107"/>
                      </a:cubicBezTo>
                      <a:cubicBezTo>
                        <a:pt x="943" y="1103"/>
                        <a:pt x="952" y="1105"/>
                        <a:pt x="956" y="1100"/>
                      </a:cubicBezTo>
                      <a:cubicBezTo>
                        <a:pt x="960" y="1095"/>
                        <a:pt x="958" y="1085"/>
                        <a:pt x="961" y="1080"/>
                      </a:cubicBezTo>
                      <a:cubicBezTo>
                        <a:pt x="968" y="1070"/>
                        <a:pt x="977" y="1059"/>
                        <a:pt x="981" y="1046"/>
                      </a:cubicBezTo>
                      <a:cubicBezTo>
                        <a:pt x="988" y="1027"/>
                        <a:pt x="977" y="1019"/>
                        <a:pt x="991" y="1003"/>
                      </a:cubicBezTo>
                      <a:cubicBezTo>
                        <a:pt x="1001" y="991"/>
                        <a:pt x="1021" y="989"/>
                        <a:pt x="1030" y="976"/>
                      </a:cubicBezTo>
                      <a:cubicBezTo>
                        <a:pt x="1041" y="960"/>
                        <a:pt x="1030" y="946"/>
                        <a:pt x="1032" y="930"/>
                      </a:cubicBezTo>
                      <a:cubicBezTo>
                        <a:pt x="1037" y="899"/>
                        <a:pt x="1074" y="903"/>
                        <a:pt x="1071" y="864"/>
                      </a:cubicBezTo>
                      <a:cubicBezTo>
                        <a:pt x="1068" y="823"/>
                        <a:pt x="995" y="837"/>
                        <a:pt x="1009" y="781"/>
                      </a:cubicBezTo>
                      <a:cubicBezTo>
                        <a:pt x="1015" y="756"/>
                        <a:pt x="1027" y="748"/>
                        <a:pt x="1022" y="720"/>
                      </a:cubicBezTo>
                      <a:cubicBezTo>
                        <a:pt x="1017" y="694"/>
                        <a:pt x="996" y="683"/>
                        <a:pt x="997" y="659"/>
                      </a:cubicBezTo>
                      <a:cubicBezTo>
                        <a:pt x="998" y="633"/>
                        <a:pt x="1011" y="635"/>
                        <a:pt x="1032" y="631"/>
                      </a:cubicBezTo>
                      <a:cubicBezTo>
                        <a:pt x="1059" y="627"/>
                        <a:pt x="1063" y="628"/>
                        <a:pt x="1066" y="596"/>
                      </a:cubicBezTo>
                      <a:cubicBezTo>
                        <a:pt x="1068" y="582"/>
                        <a:pt x="1064" y="567"/>
                        <a:pt x="1066" y="554"/>
                      </a:cubicBezTo>
                      <a:cubicBezTo>
                        <a:pt x="1067" y="538"/>
                        <a:pt x="1076" y="524"/>
                        <a:pt x="1082" y="509"/>
                      </a:cubicBezTo>
                      <a:cubicBezTo>
                        <a:pt x="1096" y="467"/>
                        <a:pt x="1065" y="475"/>
                        <a:pt x="1055" y="441"/>
                      </a:cubicBezTo>
                      <a:cubicBezTo>
                        <a:pt x="1051" y="429"/>
                        <a:pt x="1059" y="413"/>
                        <a:pt x="1056" y="403"/>
                      </a:cubicBezTo>
                      <a:cubicBezTo>
                        <a:pt x="1051" y="392"/>
                        <a:pt x="1029" y="384"/>
                        <a:pt x="1020" y="376"/>
                      </a:cubicBezTo>
                      <a:cubicBezTo>
                        <a:pt x="998" y="357"/>
                        <a:pt x="1000" y="343"/>
                        <a:pt x="1007" y="324"/>
                      </a:cubicBezTo>
                      <a:cubicBezTo>
                        <a:pt x="996" y="319"/>
                        <a:pt x="984" y="313"/>
                        <a:pt x="972" y="310"/>
                      </a:cubicBezTo>
                      <a:cubicBezTo>
                        <a:pt x="958" y="306"/>
                        <a:pt x="936" y="304"/>
                        <a:pt x="927" y="292"/>
                      </a:cubicBezTo>
                      <a:cubicBezTo>
                        <a:pt x="918" y="280"/>
                        <a:pt x="924" y="270"/>
                        <a:pt x="921" y="256"/>
                      </a:cubicBezTo>
                      <a:cubicBezTo>
                        <a:pt x="915" y="220"/>
                        <a:pt x="898" y="203"/>
                        <a:pt x="864" y="191"/>
                      </a:cubicBezTo>
                      <a:cubicBezTo>
                        <a:pt x="846" y="185"/>
                        <a:pt x="840" y="177"/>
                        <a:pt x="822" y="167"/>
                      </a:cubicBezTo>
                      <a:cubicBezTo>
                        <a:pt x="808" y="160"/>
                        <a:pt x="808" y="163"/>
                        <a:pt x="790" y="164"/>
                      </a:cubicBezTo>
                      <a:cubicBezTo>
                        <a:pt x="787" y="155"/>
                        <a:pt x="785" y="148"/>
                        <a:pt x="784" y="139"/>
                      </a:cubicBezTo>
                      <a:cubicBezTo>
                        <a:pt x="731" y="132"/>
                        <a:pt x="668" y="164"/>
                        <a:pt x="639" y="100"/>
                      </a:cubicBezTo>
                      <a:cubicBezTo>
                        <a:pt x="624" y="112"/>
                        <a:pt x="608" y="109"/>
                        <a:pt x="592" y="102"/>
                      </a:cubicBezTo>
                      <a:cubicBezTo>
                        <a:pt x="575" y="94"/>
                        <a:pt x="574" y="78"/>
                        <a:pt x="562" y="70"/>
                      </a:cubicBezTo>
                      <a:cubicBezTo>
                        <a:pt x="553" y="65"/>
                        <a:pt x="533" y="70"/>
                        <a:pt x="527" y="64"/>
                      </a:cubicBezTo>
                      <a:cubicBezTo>
                        <a:pt x="520" y="58"/>
                        <a:pt x="526" y="49"/>
                        <a:pt x="524" y="42"/>
                      </a:cubicBezTo>
                      <a:cubicBezTo>
                        <a:pt x="519" y="25"/>
                        <a:pt x="520" y="13"/>
                        <a:pt x="505" y="0"/>
                      </a:cubicBezTo>
                      <a:cubicBezTo>
                        <a:pt x="485" y="12"/>
                        <a:pt x="485" y="27"/>
                        <a:pt x="461" y="33"/>
                      </a:cubicBezTo>
                      <a:cubicBezTo>
                        <a:pt x="445" y="37"/>
                        <a:pt x="420" y="36"/>
                        <a:pt x="403" y="35"/>
                      </a:cubicBezTo>
                      <a:cubicBezTo>
                        <a:pt x="380" y="34"/>
                        <a:pt x="354" y="31"/>
                        <a:pt x="329" y="28"/>
                      </a:cubicBezTo>
                      <a:cubicBezTo>
                        <a:pt x="329" y="30"/>
                        <a:pt x="328" y="32"/>
                        <a:pt x="328" y="35"/>
                      </a:cubicBezTo>
                      <a:cubicBezTo>
                        <a:pt x="322" y="69"/>
                        <a:pt x="329" y="85"/>
                        <a:pt x="318" y="119"/>
                      </a:cubicBezTo>
                      <a:cubicBezTo>
                        <a:pt x="308" y="152"/>
                        <a:pt x="288" y="188"/>
                        <a:pt x="278" y="233"/>
                      </a:cubicBezTo>
                      <a:cubicBezTo>
                        <a:pt x="269" y="277"/>
                        <a:pt x="246" y="330"/>
                        <a:pt x="229" y="400"/>
                      </a:cubicBezTo>
                      <a:cubicBezTo>
                        <a:pt x="211" y="469"/>
                        <a:pt x="171" y="510"/>
                        <a:pt x="141" y="537"/>
                      </a:cubicBezTo>
                      <a:cubicBezTo>
                        <a:pt x="110" y="564"/>
                        <a:pt x="64" y="601"/>
                        <a:pt x="42" y="652"/>
                      </a:cubicBezTo>
                      <a:cubicBezTo>
                        <a:pt x="25" y="690"/>
                        <a:pt x="11" y="728"/>
                        <a:pt x="0" y="759"/>
                      </a:cubicBezTo>
                      <a:cubicBezTo>
                        <a:pt x="19" y="773"/>
                        <a:pt x="42" y="785"/>
                        <a:pt x="61" y="792"/>
                      </a:cubicBezTo>
                      <a:cubicBezTo>
                        <a:pt x="87" y="802"/>
                        <a:pt x="117" y="806"/>
                        <a:pt x="143" y="815"/>
                      </a:cubicBezTo>
                      <a:cubicBezTo>
                        <a:pt x="206" y="836"/>
                        <a:pt x="151" y="919"/>
                        <a:pt x="169" y="966"/>
                      </a:cubicBezTo>
                      <a:cubicBezTo>
                        <a:pt x="195" y="1032"/>
                        <a:pt x="270" y="1002"/>
                        <a:pt x="312" y="1045"/>
                      </a:cubicBezTo>
                      <a:cubicBezTo>
                        <a:pt x="330" y="1064"/>
                        <a:pt x="350" y="1093"/>
                        <a:pt x="345" y="1122"/>
                      </a:cubicBezTo>
                      <a:cubicBezTo>
                        <a:pt x="339" y="1155"/>
                        <a:pt x="306" y="1149"/>
                        <a:pt x="284" y="1171"/>
                      </a:cubicBezTo>
                      <a:cubicBezTo>
                        <a:pt x="272" y="1183"/>
                        <a:pt x="272" y="1198"/>
                        <a:pt x="256" y="1206"/>
                      </a:cubicBezTo>
                      <a:cubicBezTo>
                        <a:pt x="244" y="1211"/>
                        <a:pt x="212" y="1216"/>
                        <a:pt x="197" y="1218"/>
                      </a:cubicBezTo>
                      <a:cubicBezTo>
                        <a:pt x="184" y="1220"/>
                        <a:pt x="168" y="1215"/>
                        <a:pt x="158" y="1223"/>
                      </a:cubicBezTo>
                      <a:cubicBezTo>
                        <a:pt x="146" y="1232"/>
                        <a:pt x="142" y="1262"/>
                        <a:pt x="143" y="1275"/>
                      </a:cubicBezTo>
                      <a:cubicBezTo>
                        <a:pt x="143" y="1273"/>
                        <a:pt x="143" y="1271"/>
                        <a:pt x="143" y="1268"/>
                      </a:cubicBezTo>
                      <a:cubicBezTo>
                        <a:pt x="143" y="1300"/>
                        <a:pt x="147" y="1334"/>
                        <a:pt x="136" y="1364"/>
                      </a:cubicBezTo>
                      <a:cubicBezTo>
                        <a:pt x="130" y="1382"/>
                        <a:pt x="129" y="1401"/>
                        <a:pt x="122" y="1417"/>
                      </a:cubicBezTo>
                      <a:cubicBezTo>
                        <a:pt x="116" y="1434"/>
                        <a:pt x="98" y="1440"/>
                        <a:pt x="99" y="1462"/>
                      </a:cubicBezTo>
                      <a:cubicBezTo>
                        <a:pt x="98" y="1462"/>
                        <a:pt x="97" y="1462"/>
                        <a:pt x="97" y="1461"/>
                      </a:cubicBezTo>
                      <a:cubicBezTo>
                        <a:pt x="97" y="1476"/>
                        <a:pt x="99" y="1493"/>
                        <a:pt x="97" y="1508"/>
                      </a:cubicBezTo>
                      <a:cubicBezTo>
                        <a:pt x="95" y="1525"/>
                        <a:pt x="86" y="1537"/>
                        <a:pt x="82" y="1553"/>
                      </a:cubicBezTo>
                      <a:cubicBezTo>
                        <a:pt x="73" y="1589"/>
                        <a:pt x="80" y="1617"/>
                        <a:pt x="110" y="1638"/>
                      </a:cubicBezTo>
                      <a:cubicBezTo>
                        <a:pt x="123" y="1646"/>
                        <a:pt x="139" y="1648"/>
                        <a:pt x="151" y="1655"/>
                      </a:cubicBezTo>
                      <a:cubicBezTo>
                        <a:pt x="164" y="1663"/>
                        <a:pt x="169" y="1675"/>
                        <a:pt x="181" y="1685"/>
                      </a:cubicBezTo>
                      <a:cubicBezTo>
                        <a:pt x="203" y="1706"/>
                        <a:pt x="237" y="1699"/>
                        <a:pt x="266" y="1699"/>
                      </a:cubicBezTo>
                      <a:cubicBezTo>
                        <a:pt x="295" y="1699"/>
                        <a:pt x="325" y="1699"/>
                        <a:pt x="354" y="1696"/>
                      </a:cubicBezTo>
                      <a:cubicBezTo>
                        <a:pt x="393" y="1693"/>
                        <a:pt x="405" y="1692"/>
                        <a:pt x="422" y="1730"/>
                      </a:cubicBezTo>
                      <a:cubicBezTo>
                        <a:pt x="434" y="1755"/>
                        <a:pt x="446" y="1780"/>
                        <a:pt x="483" y="1768"/>
                      </a:cubicBezTo>
                      <a:cubicBezTo>
                        <a:pt x="497" y="1763"/>
                        <a:pt x="504" y="1747"/>
                        <a:pt x="521" y="1752"/>
                      </a:cubicBezTo>
                      <a:cubicBezTo>
                        <a:pt x="534" y="1756"/>
                        <a:pt x="544" y="1779"/>
                        <a:pt x="555" y="1787"/>
                      </a:cubicBezTo>
                      <a:cubicBezTo>
                        <a:pt x="564" y="1793"/>
                        <a:pt x="582" y="1802"/>
                        <a:pt x="593" y="1801"/>
                      </a:cubicBezTo>
                      <a:cubicBezTo>
                        <a:pt x="612" y="1800"/>
                        <a:pt x="616" y="1786"/>
                        <a:pt x="633" y="1781"/>
                      </a:cubicBezTo>
                      <a:cubicBezTo>
                        <a:pt x="662" y="1772"/>
                        <a:pt x="698" y="1793"/>
                        <a:pt x="720" y="1770"/>
                      </a:cubicBezTo>
                      <a:cubicBezTo>
                        <a:pt x="737" y="1753"/>
                        <a:pt x="745" y="1709"/>
                        <a:pt x="741" y="1689"/>
                      </a:cubicBezTo>
                      <a:cubicBezTo>
                        <a:pt x="737" y="1675"/>
                        <a:pt x="727" y="1663"/>
                        <a:pt x="724" y="1650"/>
                      </a:cubicBezTo>
                      <a:cubicBezTo>
                        <a:pt x="720" y="1634"/>
                        <a:pt x="723" y="1613"/>
                        <a:pt x="724" y="1596"/>
                      </a:cubicBezTo>
                      <a:cubicBezTo>
                        <a:pt x="725" y="1578"/>
                        <a:pt x="718" y="1529"/>
                        <a:pt x="729" y="1515"/>
                      </a:cubicBezTo>
                      <a:cubicBezTo>
                        <a:pt x="732" y="1512"/>
                        <a:pt x="735" y="1510"/>
                        <a:pt x="738" y="1508"/>
                      </a:cubicBezTo>
                      <a:cubicBezTo>
                        <a:pt x="731" y="1466"/>
                        <a:pt x="718" y="1407"/>
                        <a:pt x="736" y="1393"/>
                      </a:cubicBezTo>
                      <a:close/>
                    </a:path>
                  </a:pathLst>
                </a:custGeom>
                <a:solidFill>
                  <a:srgbClr val="FFCC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1" name="Freeform 14"/>
                <p:cNvSpPr>
                  <a:spLocks/>
                </p:cNvSpPr>
                <p:nvPr/>
              </p:nvSpPr>
              <p:spPr bwMode="auto">
                <a:xfrm>
                  <a:off x="6313576" y="5818825"/>
                  <a:ext cx="736859" cy="829525"/>
                </a:xfrm>
                <a:custGeom>
                  <a:avLst/>
                  <a:gdLst>
                    <a:gd name="T0" fmla="*/ 1371 w 1397"/>
                    <a:gd name="T1" fmla="*/ 106 h 1573"/>
                    <a:gd name="T2" fmla="*/ 1365 w 1397"/>
                    <a:gd name="T3" fmla="*/ 35 h 1573"/>
                    <a:gd name="T4" fmla="*/ 1231 w 1397"/>
                    <a:gd name="T5" fmla="*/ 113 h 1573"/>
                    <a:gd name="T6" fmla="*/ 1157 w 1397"/>
                    <a:gd name="T7" fmla="*/ 287 h 1573"/>
                    <a:gd name="T8" fmla="*/ 1047 w 1397"/>
                    <a:gd name="T9" fmla="*/ 255 h 1573"/>
                    <a:gd name="T10" fmla="*/ 936 w 1397"/>
                    <a:gd name="T11" fmla="*/ 300 h 1573"/>
                    <a:gd name="T12" fmla="*/ 864 w 1397"/>
                    <a:gd name="T13" fmla="*/ 238 h 1573"/>
                    <a:gd name="T14" fmla="*/ 822 w 1397"/>
                    <a:gd name="T15" fmla="*/ 158 h 1573"/>
                    <a:gd name="T16" fmla="*/ 743 w 1397"/>
                    <a:gd name="T17" fmla="*/ 149 h 1573"/>
                    <a:gd name="T18" fmla="*/ 612 w 1397"/>
                    <a:gd name="T19" fmla="*/ 97 h 1573"/>
                    <a:gd name="T20" fmla="*/ 532 w 1397"/>
                    <a:gd name="T21" fmla="*/ 56 h 1573"/>
                    <a:gd name="T22" fmla="*/ 403 w 1397"/>
                    <a:gd name="T23" fmla="*/ 131 h 1573"/>
                    <a:gd name="T24" fmla="*/ 289 w 1397"/>
                    <a:gd name="T25" fmla="*/ 148 h 1573"/>
                    <a:gd name="T26" fmla="*/ 338 w 1397"/>
                    <a:gd name="T27" fmla="*/ 227 h 1573"/>
                    <a:gd name="T28" fmla="*/ 364 w 1397"/>
                    <a:gd name="T29" fmla="*/ 333 h 1573"/>
                    <a:gd name="T30" fmla="*/ 348 w 1397"/>
                    <a:gd name="T31" fmla="*/ 420 h 1573"/>
                    <a:gd name="T32" fmla="*/ 279 w 1397"/>
                    <a:gd name="T33" fmla="*/ 483 h 1573"/>
                    <a:gd name="T34" fmla="*/ 291 w 1397"/>
                    <a:gd name="T35" fmla="*/ 605 h 1573"/>
                    <a:gd name="T36" fmla="*/ 314 w 1397"/>
                    <a:gd name="T37" fmla="*/ 754 h 1573"/>
                    <a:gd name="T38" fmla="*/ 273 w 1397"/>
                    <a:gd name="T39" fmla="*/ 827 h 1573"/>
                    <a:gd name="T40" fmla="*/ 243 w 1397"/>
                    <a:gd name="T41" fmla="*/ 904 h 1573"/>
                    <a:gd name="T42" fmla="*/ 220 w 1397"/>
                    <a:gd name="T43" fmla="*/ 931 h 1573"/>
                    <a:gd name="T44" fmla="*/ 208 w 1397"/>
                    <a:gd name="T45" fmla="*/ 1051 h 1573"/>
                    <a:gd name="T46" fmla="*/ 108 w 1397"/>
                    <a:gd name="T47" fmla="*/ 1206 h 1573"/>
                    <a:gd name="T48" fmla="*/ 18 w 1397"/>
                    <a:gd name="T49" fmla="*/ 1217 h 1573"/>
                    <a:gd name="T50" fmla="*/ 103 w 1397"/>
                    <a:gd name="T51" fmla="*/ 1344 h 1573"/>
                    <a:gd name="T52" fmla="*/ 212 w 1397"/>
                    <a:gd name="T53" fmla="*/ 1364 h 1573"/>
                    <a:gd name="T54" fmla="*/ 289 w 1397"/>
                    <a:gd name="T55" fmla="*/ 1416 h 1573"/>
                    <a:gd name="T56" fmla="*/ 399 w 1397"/>
                    <a:gd name="T57" fmla="*/ 1426 h 1573"/>
                    <a:gd name="T58" fmla="*/ 436 w 1397"/>
                    <a:gd name="T59" fmla="*/ 1502 h 1573"/>
                    <a:gd name="T60" fmla="*/ 526 w 1397"/>
                    <a:gd name="T61" fmla="*/ 1571 h 1573"/>
                    <a:gd name="T62" fmla="*/ 624 w 1397"/>
                    <a:gd name="T63" fmla="*/ 1432 h 1573"/>
                    <a:gd name="T64" fmla="*/ 749 w 1397"/>
                    <a:gd name="T65" fmla="*/ 976 h 1573"/>
                    <a:gd name="T66" fmla="*/ 879 w 1397"/>
                    <a:gd name="T67" fmla="*/ 855 h 1573"/>
                    <a:gd name="T68" fmla="*/ 959 w 1397"/>
                    <a:gd name="T69" fmla="*/ 802 h 1573"/>
                    <a:gd name="T70" fmla="*/ 1077 w 1397"/>
                    <a:gd name="T71" fmla="*/ 780 h 1573"/>
                    <a:gd name="T72" fmla="*/ 1133 w 1397"/>
                    <a:gd name="T73" fmla="*/ 801 h 1573"/>
                    <a:gd name="T74" fmla="*/ 1289 w 1397"/>
                    <a:gd name="T75" fmla="*/ 896 h 1573"/>
                    <a:gd name="T76" fmla="*/ 1271 w 1397"/>
                    <a:gd name="T77" fmla="*/ 807 h 1573"/>
                    <a:gd name="T78" fmla="*/ 1215 w 1397"/>
                    <a:gd name="T79" fmla="*/ 754 h 1573"/>
                    <a:gd name="T80" fmla="*/ 1245 w 1397"/>
                    <a:gd name="T81" fmla="*/ 663 h 1573"/>
                    <a:gd name="T82" fmla="*/ 1230 w 1397"/>
                    <a:gd name="T83" fmla="*/ 597 h 1573"/>
                    <a:gd name="T84" fmla="*/ 1228 w 1397"/>
                    <a:gd name="T85" fmla="*/ 543 h 1573"/>
                    <a:gd name="T86" fmla="*/ 1179 w 1397"/>
                    <a:gd name="T87" fmla="*/ 459 h 1573"/>
                    <a:gd name="T88" fmla="*/ 1261 w 1397"/>
                    <a:gd name="T89" fmla="*/ 397 h 1573"/>
                    <a:gd name="T90" fmla="*/ 1303 w 1397"/>
                    <a:gd name="T91" fmla="*/ 373 h 1573"/>
                    <a:gd name="T92" fmla="*/ 1337 w 1397"/>
                    <a:gd name="T93" fmla="*/ 245 h 1573"/>
                    <a:gd name="T94" fmla="*/ 1391 w 1397"/>
                    <a:gd name="T95" fmla="*/ 163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97" h="1573">
                      <a:moveTo>
                        <a:pt x="1391" y="163"/>
                      </a:moveTo>
                      <a:cubicBezTo>
                        <a:pt x="1380" y="140"/>
                        <a:pt x="1361" y="136"/>
                        <a:pt x="1371" y="106"/>
                      </a:cubicBezTo>
                      <a:cubicBezTo>
                        <a:pt x="1377" y="106"/>
                        <a:pt x="1382" y="105"/>
                        <a:pt x="1385" y="108"/>
                      </a:cubicBezTo>
                      <a:cubicBezTo>
                        <a:pt x="1368" y="100"/>
                        <a:pt x="1359" y="60"/>
                        <a:pt x="1365" y="35"/>
                      </a:cubicBezTo>
                      <a:cubicBezTo>
                        <a:pt x="1349" y="25"/>
                        <a:pt x="1329" y="19"/>
                        <a:pt x="1305" y="13"/>
                      </a:cubicBezTo>
                      <a:cubicBezTo>
                        <a:pt x="1242" y="0"/>
                        <a:pt x="1239" y="67"/>
                        <a:pt x="1231" y="113"/>
                      </a:cubicBezTo>
                      <a:cubicBezTo>
                        <a:pt x="1224" y="150"/>
                        <a:pt x="1206" y="177"/>
                        <a:pt x="1196" y="212"/>
                      </a:cubicBezTo>
                      <a:cubicBezTo>
                        <a:pt x="1189" y="233"/>
                        <a:pt x="1191" y="297"/>
                        <a:pt x="1157" y="287"/>
                      </a:cubicBezTo>
                      <a:cubicBezTo>
                        <a:pt x="1144" y="284"/>
                        <a:pt x="1135" y="260"/>
                        <a:pt x="1117" y="255"/>
                      </a:cubicBezTo>
                      <a:cubicBezTo>
                        <a:pt x="1100" y="251"/>
                        <a:pt x="1064" y="250"/>
                        <a:pt x="1047" y="255"/>
                      </a:cubicBezTo>
                      <a:cubicBezTo>
                        <a:pt x="1007" y="267"/>
                        <a:pt x="1022" y="326"/>
                        <a:pt x="977" y="322"/>
                      </a:cubicBezTo>
                      <a:cubicBezTo>
                        <a:pt x="959" y="320"/>
                        <a:pt x="948" y="307"/>
                        <a:pt x="936" y="300"/>
                      </a:cubicBezTo>
                      <a:cubicBezTo>
                        <a:pt x="923" y="292"/>
                        <a:pt x="904" y="287"/>
                        <a:pt x="892" y="278"/>
                      </a:cubicBezTo>
                      <a:cubicBezTo>
                        <a:pt x="881" y="269"/>
                        <a:pt x="863" y="253"/>
                        <a:pt x="864" y="238"/>
                      </a:cubicBezTo>
                      <a:cubicBezTo>
                        <a:pt x="865" y="224"/>
                        <a:pt x="884" y="218"/>
                        <a:pt x="888" y="204"/>
                      </a:cubicBezTo>
                      <a:cubicBezTo>
                        <a:pt x="902" y="157"/>
                        <a:pt x="851" y="161"/>
                        <a:pt x="822" y="158"/>
                      </a:cubicBezTo>
                      <a:cubicBezTo>
                        <a:pt x="804" y="156"/>
                        <a:pt x="786" y="152"/>
                        <a:pt x="769" y="150"/>
                      </a:cubicBezTo>
                      <a:cubicBezTo>
                        <a:pt x="761" y="149"/>
                        <a:pt x="750" y="153"/>
                        <a:pt x="743" y="149"/>
                      </a:cubicBezTo>
                      <a:cubicBezTo>
                        <a:pt x="730" y="142"/>
                        <a:pt x="735" y="132"/>
                        <a:pt x="727" y="125"/>
                      </a:cubicBezTo>
                      <a:cubicBezTo>
                        <a:pt x="695" y="96"/>
                        <a:pt x="646" y="115"/>
                        <a:pt x="612" y="97"/>
                      </a:cubicBezTo>
                      <a:cubicBezTo>
                        <a:pt x="595" y="88"/>
                        <a:pt x="591" y="68"/>
                        <a:pt x="574" y="60"/>
                      </a:cubicBezTo>
                      <a:cubicBezTo>
                        <a:pt x="561" y="53"/>
                        <a:pt x="546" y="56"/>
                        <a:pt x="532" y="56"/>
                      </a:cubicBezTo>
                      <a:cubicBezTo>
                        <a:pt x="488" y="56"/>
                        <a:pt x="477" y="61"/>
                        <a:pt x="455" y="98"/>
                      </a:cubicBezTo>
                      <a:cubicBezTo>
                        <a:pt x="436" y="132"/>
                        <a:pt x="435" y="121"/>
                        <a:pt x="403" y="131"/>
                      </a:cubicBezTo>
                      <a:cubicBezTo>
                        <a:pt x="387" y="135"/>
                        <a:pt x="375" y="156"/>
                        <a:pt x="359" y="160"/>
                      </a:cubicBezTo>
                      <a:cubicBezTo>
                        <a:pt x="331" y="168"/>
                        <a:pt x="310" y="159"/>
                        <a:pt x="289" y="148"/>
                      </a:cubicBezTo>
                      <a:cubicBezTo>
                        <a:pt x="282" y="167"/>
                        <a:pt x="280" y="181"/>
                        <a:pt x="302" y="200"/>
                      </a:cubicBezTo>
                      <a:cubicBezTo>
                        <a:pt x="311" y="208"/>
                        <a:pt x="333" y="216"/>
                        <a:pt x="338" y="227"/>
                      </a:cubicBezTo>
                      <a:cubicBezTo>
                        <a:pt x="341" y="237"/>
                        <a:pt x="333" y="253"/>
                        <a:pt x="337" y="265"/>
                      </a:cubicBezTo>
                      <a:cubicBezTo>
                        <a:pt x="347" y="299"/>
                        <a:pt x="378" y="291"/>
                        <a:pt x="364" y="333"/>
                      </a:cubicBezTo>
                      <a:cubicBezTo>
                        <a:pt x="358" y="348"/>
                        <a:pt x="349" y="362"/>
                        <a:pt x="348" y="378"/>
                      </a:cubicBezTo>
                      <a:cubicBezTo>
                        <a:pt x="346" y="391"/>
                        <a:pt x="350" y="406"/>
                        <a:pt x="348" y="420"/>
                      </a:cubicBezTo>
                      <a:cubicBezTo>
                        <a:pt x="345" y="452"/>
                        <a:pt x="341" y="451"/>
                        <a:pt x="314" y="455"/>
                      </a:cubicBezTo>
                      <a:cubicBezTo>
                        <a:pt x="293" y="459"/>
                        <a:pt x="280" y="457"/>
                        <a:pt x="279" y="483"/>
                      </a:cubicBezTo>
                      <a:cubicBezTo>
                        <a:pt x="278" y="507"/>
                        <a:pt x="299" y="518"/>
                        <a:pt x="304" y="544"/>
                      </a:cubicBezTo>
                      <a:cubicBezTo>
                        <a:pt x="309" y="572"/>
                        <a:pt x="297" y="580"/>
                        <a:pt x="291" y="605"/>
                      </a:cubicBezTo>
                      <a:cubicBezTo>
                        <a:pt x="277" y="661"/>
                        <a:pt x="350" y="647"/>
                        <a:pt x="353" y="688"/>
                      </a:cubicBezTo>
                      <a:cubicBezTo>
                        <a:pt x="356" y="727"/>
                        <a:pt x="319" y="723"/>
                        <a:pt x="314" y="754"/>
                      </a:cubicBezTo>
                      <a:cubicBezTo>
                        <a:pt x="312" y="770"/>
                        <a:pt x="323" y="784"/>
                        <a:pt x="312" y="800"/>
                      </a:cubicBezTo>
                      <a:cubicBezTo>
                        <a:pt x="303" y="813"/>
                        <a:pt x="283" y="815"/>
                        <a:pt x="273" y="827"/>
                      </a:cubicBezTo>
                      <a:cubicBezTo>
                        <a:pt x="259" y="843"/>
                        <a:pt x="270" y="851"/>
                        <a:pt x="263" y="870"/>
                      </a:cubicBezTo>
                      <a:cubicBezTo>
                        <a:pt x="259" y="883"/>
                        <a:pt x="250" y="894"/>
                        <a:pt x="243" y="904"/>
                      </a:cubicBezTo>
                      <a:cubicBezTo>
                        <a:pt x="240" y="909"/>
                        <a:pt x="242" y="919"/>
                        <a:pt x="238" y="924"/>
                      </a:cubicBezTo>
                      <a:cubicBezTo>
                        <a:pt x="234" y="929"/>
                        <a:pt x="225" y="927"/>
                        <a:pt x="220" y="931"/>
                      </a:cubicBezTo>
                      <a:cubicBezTo>
                        <a:pt x="205" y="946"/>
                        <a:pt x="208" y="946"/>
                        <a:pt x="209" y="968"/>
                      </a:cubicBezTo>
                      <a:cubicBezTo>
                        <a:pt x="210" y="996"/>
                        <a:pt x="216" y="1024"/>
                        <a:pt x="208" y="1051"/>
                      </a:cubicBezTo>
                      <a:cubicBezTo>
                        <a:pt x="197" y="1086"/>
                        <a:pt x="174" y="1117"/>
                        <a:pt x="161" y="1150"/>
                      </a:cubicBezTo>
                      <a:cubicBezTo>
                        <a:pt x="146" y="1188"/>
                        <a:pt x="150" y="1197"/>
                        <a:pt x="108" y="1206"/>
                      </a:cubicBezTo>
                      <a:cubicBezTo>
                        <a:pt x="90" y="1210"/>
                        <a:pt x="76" y="1216"/>
                        <a:pt x="56" y="1216"/>
                      </a:cubicBezTo>
                      <a:cubicBezTo>
                        <a:pt x="48" y="1217"/>
                        <a:pt x="24" y="1212"/>
                        <a:pt x="18" y="1217"/>
                      </a:cubicBezTo>
                      <a:cubicBezTo>
                        <a:pt x="0" y="1231"/>
                        <a:pt x="13" y="1290"/>
                        <a:pt x="20" y="1332"/>
                      </a:cubicBezTo>
                      <a:cubicBezTo>
                        <a:pt x="43" y="1323"/>
                        <a:pt x="80" y="1348"/>
                        <a:pt x="103" y="1344"/>
                      </a:cubicBezTo>
                      <a:cubicBezTo>
                        <a:pt x="141" y="1338"/>
                        <a:pt x="141" y="1316"/>
                        <a:pt x="177" y="1344"/>
                      </a:cubicBezTo>
                      <a:cubicBezTo>
                        <a:pt x="185" y="1351"/>
                        <a:pt x="209" y="1359"/>
                        <a:pt x="212" y="1364"/>
                      </a:cubicBezTo>
                      <a:cubicBezTo>
                        <a:pt x="219" y="1374"/>
                        <a:pt x="206" y="1397"/>
                        <a:pt x="213" y="1408"/>
                      </a:cubicBezTo>
                      <a:cubicBezTo>
                        <a:pt x="226" y="1432"/>
                        <a:pt x="270" y="1423"/>
                        <a:pt x="289" y="1416"/>
                      </a:cubicBezTo>
                      <a:cubicBezTo>
                        <a:pt x="322" y="1404"/>
                        <a:pt x="327" y="1391"/>
                        <a:pt x="360" y="1411"/>
                      </a:cubicBezTo>
                      <a:cubicBezTo>
                        <a:pt x="372" y="1418"/>
                        <a:pt x="389" y="1420"/>
                        <a:pt x="399" y="1426"/>
                      </a:cubicBezTo>
                      <a:cubicBezTo>
                        <a:pt x="419" y="1439"/>
                        <a:pt x="408" y="1442"/>
                        <a:pt x="414" y="1463"/>
                      </a:cubicBezTo>
                      <a:cubicBezTo>
                        <a:pt x="418" y="1479"/>
                        <a:pt x="430" y="1488"/>
                        <a:pt x="436" y="1502"/>
                      </a:cubicBezTo>
                      <a:cubicBezTo>
                        <a:pt x="441" y="1514"/>
                        <a:pt x="438" y="1527"/>
                        <a:pt x="442" y="1538"/>
                      </a:cubicBezTo>
                      <a:cubicBezTo>
                        <a:pt x="452" y="1565"/>
                        <a:pt x="498" y="1570"/>
                        <a:pt x="526" y="1571"/>
                      </a:cubicBezTo>
                      <a:cubicBezTo>
                        <a:pt x="563" y="1573"/>
                        <a:pt x="573" y="1546"/>
                        <a:pt x="591" y="1515"/>
                      </a:cubicBezTo>
                      <a:cubicBezTo>
                        <a:pt x="607" y="1489"/>
                        <a:pt x="598" y="1452"/>
                        <a:pt x="624" y="1432"/>
                      </a:cubicBezTo>
                      <a:cubicBezTo>
                        <a:pt x="635" y="1422"/>
                        <a:pt x="652" y="1419"/>
                        <a:pt x="669" y="1419"/>
                      </a:cubicBezTo>
                      <a:cubicBezTo>
                        <a:pt x="642" y="1294"/>
                        <a:pt x="676" y="1079"/>
                        <a:pt x="749" y="976"/>
                      </a:cubicBezTo>
                      <a:cubicBezTo>
                        <a:pt x="763" y="956"/>
                        <a:pt x="796" y="936"/>
                        <a:pt x="808" y="914"/>
                      </a:cubicBezTo>
                      <a:cubicBezTo>
                        <a:pt x="829" y="877"/>
                        <a:pt x="851" y="882"/>
                        <a:pt x="879" y="855"/>
                      </a:cubicBezTo>
                      <a:cubicBezTo>
                        <a:pt x="891" y="844"/>
                        <a:pt x="897" y="832"/>
                        <a:pt x="912" y="824"/>
                      </a:cubicBezTo>
                      <a:cubicBezTo>
                        <a:pt x="927" y="816"/>
                        <a:pt x="943" y="811"/>
                        <a:pt x="959" y="802"/>
                      </a:cubicBezTo>
                      <a:cubicBezTo>
                        <a:pt x="991" y="786"/>
                        <a:pt x="1005" y="760"/>
                        <a:pt x="1046" y="768"/>
                      </a:cubicBezTo>
                      <a:cubicBezTo>
                        <a:pt x="1055" y="769"/>
                        <a:pt x="1070" y="774"/>
                        <a:pt x="1077" y="780"/>
                      </a:cubicBezTo>
                      <a:cubicBezTo>
                        <a:pt x="1081" y="784"/>
                        <a:pt x="1085" y="796"/>
                        <a:pt x="1089" y="798"/>
                      </a:cubicBezTo>
                      <a:cubicBezTo>
                        <a:pt x="1099" y="804"/>
                        <a:pt x="1121" y="800"/>
                        <a:pt x="1133" y="801"/>
                      </a:cubicBezTo>
                      <a:cubicBezTo>
                        <a:pt x="1210" y="811"/>
                        <a:pt x="1157" y="918"/>
                        <a:pt x="1216" y="928"/>
                      </a:cubicBezTo>
                      <a:cubicBezTo>
                        <a:pt x="1243" y="933"/>
                        <a:pt x="1271" y="912"/>
                        <a:pt x="1289" y="896"/>
                      </a:cubicBezTo>
                      <a:cubicBezTo>
                        <a:pt x="1303" y="883"/>
                        <a:pt x="1304" y="874"/>
                        <a:pt x="1297" y="856"/>
                      </a:cubicBezTo>
                      <a:cubicBezTo>
                        <a:pt x="1292" y="844"/>
                        <a:pt x="1281" y="815"/>
                        <a:pt x="1271" y="807"/>
                      </a:cubicBezTo>
                      <a:cubicBezTo>
                        <a:pt x="1271" y="810"/>
                        <a:pt x="1271" y="813"/>
                        <a:pt x="1272" y="817"/>
                      </a:cubicBezTo>
                      <a:cubicBezTo>
                        <a:pt x="1268" y="791"/>
                        <a:pt x="1229" y="774"/>
                        <a:pt x="1215" y="754"/>
                      </a:cubicBezTo>
                      <a:cubicBezTo>
                        <a:pt x="1184" y="712"/>
                        <a:pt x="1238" y="724"/>
                        <a:pt x="1247" y="702"/>
                      </a:cubicBezTo>
                      <a:cubicBezTo>
                        <a:pt x="1251" y="694"/>
                        <a:pt x="1245" y="672"/>
                        <a:pt x="1245" y="663"/>
                      </a:cubicBezTo>
                      <a:cubicBezTo>
                        <a:pt x="1247" y="639"/>
                        <a:pt x="1251" y="651"/>
                        <a:pt x="1264" y="638"/>
                      </a:cubicBezTo>
                      <a:cubicBezTo>
                        <a:pt x="1291" y="613"/>
                        <a:pt x="1248" y="609"/>
                        <a:pt x="1230" y="597"/>
                      </a:cubicBezTo>
                      <a:cubicBezTo>
                        <a:pt x="1222" y="592"/>
                        <a:pt x="1208" y="580"/>
                        <a:pt x="1207" y="570"/>
                      </a:cubicBezTo>
                      <a:cubicBezTo>
                        <a:pt x="1206" y="555"/>
                        <a:pt x="1219" y="552"/>
                        <a:pt x="1228" y="543"/>
                      </a:cubicBezTo>
                      <a:cubicBezTo>
                        <a:pt x="1243" y="528"/>
                        <a:pt x="1278" y="505"/>
                        <a:pt x="1256" y="481"/>
                      </a:cubicBezTo>
                      <a:cubicBezTo>
                        <a:pt x="1240" y="463"/>
                        <a:pt x="1190" y="477"/>
                        <a:pt x="1179" y="459"/>
                      </a:cubicBezTo>
                      <a:cubicBezTo>
                        <a:pt x="1162" y="430"/>
                        <a:pt x="1225" y="425"/>
                        <a:pt x="1234" y="417"/>
                      </a:cubicBezTo>
                      <a:cubicBezTo>
                        <a:pt x="1245" y="409"/>
                        <a:pt x="1247" y="400"/>
                        <a:pt x="1261" y="397"/>
                      </a:cubicBezTo>
                      <a:cubicBezTo>
                        <a:pt x="1270" y="395"/>
                        <a:pt x="1286" y="403"/>
                        <a:pt x="1294" y="399"/>
                      </a:cubicBezTo>
                      <a:cubicBezTo>
                        <a:pt x="1298" y="397"/>
                        <a:pt x="1310" y="376"/>
                        <a:pt x="1303" y="373"/>
                      </a:cubicBezTo>
                      <a:cubicBezTo>
                        <a:pt x="1270" y="364"/>
                        <a:pt x="1269" y="315"/>
                        <a:pt x="1273" y="288"/>
                      </a:cubicBezTo>
                      <a:cubicBezTo>
                        <a:pt x="1278" y="246"/>
                        <a:pt x="1306" y="257"/>
                        <a:pt x="1337" y="245"/>
                      </a:cubicBezTo>
                      <a:cubicBezTo>
                        <a:pt x="1336" y="212"/>
                        <a:pt x="1357" y="219"/>
                        <a:pt x="1379" y="205"/>
                      </a:cubicBezTo>
                      <a:cubicBezTo>
                        <a:pt x="1391" y="197"/>
                        <a:pt x="1397" y="177"/>
                        <a:pt x="1391" y="163"/>
                      </a:cubicBezTo>
                      <a:close/>
                    </a:path>
                  </a:pathLst>
                </a:custGeom>
                <a:solidFill>
                  <a:srgbClr val="FFCC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2" name="Freeform 15"/>
                <p:cNvSpPr>
                  <a:spLocks/>
                </p:cNvSpPr>
                <p:nvPr/>
              </p:nvSpPr>
              <p:spPr bwMode="auto">
                <a:xfrm>
                  <a:off x="4919573" y="6126296"/>
                  <a:ext cx="1199965" cy="1222517"/>
                </a:xfrm>
                <a:custGeom>
                  <a:avLst/>
                  <a:gdLst>
                    <a:gd name="T0" fmla="*/ 1625 w 2275"/>
                    <a:gd name="T1" fmla="*/ 1901 h 2318"/>
                    <a:gd name="T2" fmla="*/ 1623 w 2275"/>
                    <a:gd name="T3" fmla="*/ 1765 h 2318"/>
                    <a:gd name="T4" fmla="*/ 1538 w 2275"/>
                    <a:gd name="T5" fmla="*/ 1677 h 2318"/>
                    <a:gd name="T6" fmla="*/ 1583 w 2275"/>
                    <a:gd name="T7" fmla="*/ 1577 h 2318"/>
                    <a:gd name="T8" fmla="*/ 1600 w 2275"/>
                    <a:gd name="T9" fmla="*/ 1520 h 2318"/>
                    <a:gd name="T10" fmla="*/ 1575 w 2275"/>
                    <a:gd name="T11" fmla="*/ 1468 h 2318"/>
                    <a:gd name="T12" fmla="*/ 1640 w 2275"/>
                    <a:gd name="T13" fmla="*/ 1403 h 2318"/>
                    <a:gd name="T14" fmla="*/ 1782 w 2275"/>
                    <a:gd name="T15" fmla="*/ 1331 h 2318"/>
                    <a:gd name="T16" fmla="*/ 1914 w 2275"/>
                    <a:gd name="T17" fmla="*/ 1326 h 2318"/>
                    <a:gd name="T18" fmla="*/ 1945 w 2275"/>
                    <a:gd name="T19" fmla="*/ 1274 h 2318"/>
                    <a:gd name="T20" fmla="*/ 1938 w 2275"/>
                    <a:gd name="T21" fmla="*/ 1152 h 2318"/>
                    <a:gd name="T22" fmla="*/ 2040 w 2275"/>
                    <a:gd name="T23" fmla="*/ 1024 h 2318"/>
                    <a:gd name="T24" fmla="*/ 2087 w 2275"/>
                    <a:gd name="T25" fmla="*/ 956 h 2318"/>
                    <a:gd name="T26" fmla="*/ 2119 w 2275"/>
                    <a:gd name="T27" fmla="*/ 935 h 2318"/>
                    <a:gd name="T28" fmla="*/ 2076 w 2275"/>
                    <a:gd name="T29" fmla="*/ 896 h 2318"/>
                    <a:gd name="T30" fmla="*/ 2007 w 2275"/>
                    <a:gd name="T31" fmla="*/ 794 h 2318"/>
                    <a:gd name="T32" fmla="*/ 2022 w 2275"/>
                    <a:gd name="T33" fmla="*/ 702 h 2318"/>
                    <a:gd name="T34" fmla="*/ 2047 w 2275"/>
                    <a:gd name="T35" fmla="*/ 658 h 2318"/>
                    <a:gd name="T36" fmla="*/ 2068 w 2275"/>
                    <a:gd name="T37" fmla="*/ 509 h 2318"/>
                    <a:gd name="T38" fmla="*/ 2083 w 2275"/>
                    <a:gd name="T39" fmla="*/ 464 h 2318"/>
                    <a:gd name="T40" fmla="*/ 2181 w 2275"/>
                    <a:gd name="T41" fmla="*/ 447 h 2318"/>
                    <a:gd name="T42" fmla="*/ 2270 w 2275"/>
                    <a:gd name="T43" fmla="*/ 363 h 2318"/>
                    <a:gd name="T44" fmla="*/ 2094 w 2275"/>
                    <a:gd name="T45" fmla="*/ 207 h 2318"/>
                    <a:gd name="T46" fmla="*/ 1986 w 2275"/>
                    <a:gd name="T47" fmla="*/ 33 h 2318"/>
                    <a:gd name="T48" fmla="*/ 1916 w 2275"/>
                    <a:gd name="T49" fmla="*/ 28 h 2318"/>
                    <a:gd name="T50" fmla="*/ 1830 w 2275"/>
                    <a:gd name="T51" fmla="*/ 219 h 2318"/>
                    <a:gd name="T52" fmla="*/ 1777 w 2275"/>
                    <a:gd name="T53" fmla="*/ 528 h 2318"/>
                    <a:gd name="T54" fmla="*/ 1498 w 2275"/>
                    <a:gd name="T55" fmla="*/ 759 h 2318"/>
                    <a:gd name="T56" fmla="*/ 1312 w 2275"/>
                    <a:gd name="T57" fmla="*/ 866 h 2318"/>
                    <a:gd name="T58" fmla="*/ 1158 w 2275"/>
                    <a:gd name="T59" fmla="*/ 1079 h 2318"/>
                    <a:gd name="T60" fmla="*/ 1070 w 2275"/>
                    <a:gd name="T61" fmla="*/ 1283 h 2318"/>
                    <a:gd name="T62" fmla="*/ 956 w 2275"/>
                    <a:gd name="T63" fmla="*/ 1458 h 2318"/>
                    <a:gd name="T64" fmla="*/ 784 w 2275"/>
                    <a:gd name="T65" fmla="*/ 1594 h 2318"/>
                    <a:gd name="T66" fmla="*/ 594 w 2275"/>
                    <a:gd name="T67" fmla="*/ 1762 h 2318"/>
                    <a:gd name="T68" fmla="*/ 453 w 2275"/>
                    <a:gd name="T69" fmla="*/ 1774 h 2318"/>
                    <a:gd name="T70" fmla="*/ 327 w 2275"/>
                    <a:gd name="T71" fmla="*/ 1866 h 2318"/>
                    <a:gd name="T72" fmla="*/ 157 w 2275"/>
                    <a:gd name="T73" fmla="*/ 1949 h 2318"/>
                    <a:gd name="T74" fmla="*/ 26 w 2275"/>
                    <a:gd name="T75" fmla="*/ 2042 h 2318"/>
                    <a:gd name="T76" fmla="*/ 80 w 2275"/>
                    <a:gd name="T77" fmla="*/ 2136 h 2318"/>
                    <a:gd name="T78" fmla="*/ 128 w 2275"/>
                    <a:gd name="T79" fmla="*/ 2263 h 2318"/>
                    <a:gd name="T80" fmla="*/ 203 w 2275"/>
                    <a:gd name="T81" fmla="*/ 2190 h 2318"/>
                    <a:gd name="T82" fmla="*/ 239 w 2275"/>
                    <a:gd name="T83" fmla="*/ 2083 h 2318"/>
                    <a:gd name="T84" fmla="*/ 384 w 2275"/>
                    <a:gd name="T85" fmla="*/ 2144 h 2318"/>
                    <a:gd name="T86" fmla="*/ 445 w 2275"/>
                    <a:gd name="T87" fmla="*/ 2223 h 2318"/>
                    <a:gd name="T88" fmla="*/ 509 w 2275"/>
                    <a:gd name="T89" fmla="*/ 2172 h 2318"/>
                    <a:gd name="T90" fmla="*/ 637 w 2275"/>
                    <a:gd name="T91" fmla="*/ 2166 h 2318"/>
                    <a:gd name="T92" fmla="*/ 732 w 2275"/>
                    <a:gd name="T93" fmla="*/ 2050 h 2318"/>
                    <a:gd name="T94" fmla="*/ 869 w 2275"/>
                    <a:gd name="T95" fmla="*/ 1960 h 2318"/>
                    <a:gd name="T96" fmla="*/ 939 w 2275"/>
                    <a:gd name="T97" fmla="*/ 1980 h 2318"/>
                    <a:gd name="T98" fmla="*/ 959 w 2275"/>
                    <a:gd name="T99" fmla="*/ 2072 h 2318"/>
                    <a:gd name="T100" fmla="*/ 989 w 2275"/>
                    <a:gd name="T101" fmla="*/ 2108 h 2318"/>
                    <a:gd name="T102" fmla="*/ 1041 w 2275"/>
                    <a:gd name="T103" fmla="*/ 2146 h 2318"/>
                    <a:gd name="T104" fmla="*/ 1084 w 2275"/>
                    <a:gd name="T105" fmla="*/ 2304 h 2318"/>
                    <a:gd name="T106" fmla="*/ 1151 w 2275"/>
                    <a:gd name="T107" fmla="*/ 2294 h 2318"/>
                    <a:gd name="T108" fmla="*/ 1262 w 2275"/>
                    <a:gd name="T109" fmla="*/ 2204 h 2318"/>
                    <a:gd name="T110" fmla="*/ 1348 w 2275"/>
                    <a:gd name="T111" fmla="*/ 2075 h 2318"/>
                    <a:gd name="T112" fmla="*/ 1424 w 2275"/>
                    <a:gd name="T113" fmla="*/ 1986 h 2318"/>
                    <a:gd name="T114" fmla="*/ 1565 w 2275"/>
                    <a:gd name="T115" fmla="*/ 1999 h 2318"/>
                    <a:gd name="T116" fmla="*/ 1613 w 2275"/>
                    <a:gd name="T117" fmla="*/ 2055 h 2318"/>
                    <a:gd name="T118" fmla="*/ 1624 w 2275"/>
                    <a:gd name="T119" fmla="*/ 1961 h 2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5" h="2318">
                      <a:moveTo>
                        <a:pt x="1624" y="1961"/>
                      </a:moveTo>
                      <a:cubicBezTo>
                        <a:pt x="1621" y="1941"/>
                        <a:pt x="1625" y="1924"/>
                        <a:pt x="1625" y="1901"/>
                      </a:cubicBezTo>
                      <a:cubicBezTo>
                        <a:pt x="1624" y="1876"/>
                        <a:pt x="1608" y="1862"/>
                        <a:pt x="1609" y="1837"/>
                      </a:cubicBezTo>
                      <a:cubicBezTo>
                        <a:pt x="1611" y="1812"/>
                        <a:pt x="1626" y="1792"/>
                        <a:pt x="1623" y="1765"/>
                      </a:cubicBezTo>
                      <a:cubicBezTo>
                        <a:pt x="1620" y="1735"/>
                        <a:pt x="1605" y="1734"/>
                        <a:pt x="1580" y="1725"/>
                      </a:cubicBezTo>
                      <a:cubicBezTo>
                        <a:pt x="1561" y="1718"/>
                        <a:pt x="1541" y="1700"/>
                        <a:pt x="1538" y="1677"/>
                      </a:cubicBezTo>
                      <a:cubicBezTo>
                        <a:pt x="1536" y="1651"/>
                        <a:pt x="1569" y="1638"/>
                        <a:pt x="1578" y="1614"/>
                      </a:cubicBezTo>
                      <a:cubicBezTo>
                        <a:pt x="1583" y="1600"/>
                        <a:pt x="1581" y="1590"/>
                        <a:pt x="1583" y="1577"/>
                      </a:cubicBezTo>
                      <a:cubicBezTo>
                        <a:pt x="1585" y="1562"/>
                        <a:pt x="1590" y="1562"/>
                        <a:pt x="1596" y="1550"/>
                      </a:cubicBezTo>
                      <a:cubicBezTo>
                        <a:pt x="1600" y="1541"/>
                        <a:pt x="1598" y="1530"/>
                        <a:pt x="1600" y="1520"/>
                      </a:cubicBezTo>
                      <a:cubicBezTo>
                        <a:pt x="1603" y="1503"/>
                        <a:pt x="1607" y="1502"/>
                        <a:pt x="1598" y="1490"/>
                      </a:cubicBezTo>
                      <a:cubicBezTo>
                        <a:pt x="1591" y="1481"/>
                        <a:pt x="1580" y="1482"/>
                        <a:pt x="1575" y="1468"/>
                      </a:cubicBezTo>
                      <a:cubicBezTo>
                        <a:pt x="1573" y="1462"/>
                        <a:pt x="1573" y="1443"/>
                        <a:pt x="1576" y="1436"/>
                      </a:cubicBezTo>
                      <a:cubicBezTo>
                        <a:pt x="1584" y="1420"/>
                        <a:pt x="1625" y="1407"/>
                        <a:pt x="1640" y="1403"/>
                      </a:cubicBezTo>
                      <a:cubicBezTo>
                        <a:pt x="1681" y="1391"/>
                        <a:pt x="1717" y="1391"/>
                        <a:pt x="1759" y="1386"/>
                      </a:cubicBezTo>
                      <a:cubicBezTo>
                        <a:pt x="1797" y="1382"/>
                        <a:pt x="1773" y="1356"/>
                        <a:pt x="1782" y="1331"/>
                      </a:cubicBezTo>
                      <a:cubicBezTo>
                        <a:pt x="1789" y="1309"/>
                        <a:pt x="1829" y="1328"/>
                        <a:pt x="1850" y="1328"/>
                      </a:cubicBezTo>
                      <a:cubicBezTo>
                        <a:pt x="1871" y="1329"/>
                        <a:pt x="1893" y="1323"/>
                        <a:pt x="1914" y="1326"/>
                      </a:cubicBezTo>
                      <a:cubicBezTo>
                        <a:pt x="1939" y="1331"/>
                        <a:pt x="1964" y="1344"/>
                        <a:pt x="1955" y="1303"/>
                      </a:cubicBezTo>
                      <a:cubicBezTo>
                        <a:pt x="1952" y="1293"/>
                        <a:pt x="1947" y="1284"/>
                        <a:pt x="1945" y="1274"/>
                      </a:cubicBezTo>
                      <a:cubicBezTo>
                        <a:pt x="1941" y="1255"/>
                        <a:pt x="1946" y="1235"/>
                        <a:pt x="1943" y="1216"/>
                      </a:cubicBezTo>
                      <a:cubicBezTo>
                        <a:pt x="1939" y="1192"/>
                        <a:pt x="1924" y="1176"/>
                        <a:pt x="1938" y="1152"/>
                      </a:cubicBezTo>
                      <a:cubicBezTo>
                        <a:pt x="1949" y="1130"/>
                        <a:pt x="1973" y="1116"/>
                        <a:pt x="1993" y="1103"/>
                      </a:cubicBezTo>
                      <a:cubicBezTo>
                        <a:pt x="2022" y="1086"/>
                        <a:pt x="2016" y="1047"/>
                        <a:pt x="2040" y="1024"/>
                      </a:cubicBezTo>
                      <a:cubicBezTo>
                        <a:pt x="2051" y="1013"/>
                        <a:pt x="2065" y="1006"/>
                        <a:pt x="2071" y="991"/>
                      </a:cubicBezTo>
                      <a:cubicBezTo>
                        <a:pt x="2077" y="976"/>
                        <a:pt x="2074" y="970"/>
                        <a:pt x="2087" y="956"/>
                      </a:cubicBezTo>
                      <a:cubicBezTo>
                        <a:pt x="2095" y="948"/>
                        <a:pt x="2104" y="945"/>
                        <a:pt x="2114" y="939"/>
                      </a:cubicBezTo>
                      <a:cubicBezTo>
                        <a:pt x="2115" y="938"/>
                        <a:pt x="2117" y="936"/>
                        <a:pt x="2119" y="935"/>
                      </a:cubicBezTo>
                      <a:cubicBezTo>
                        <a:pt x="2114" y="933"/>
                        <a:pt x="2110" y="930"/>
                        <a:pt x="2106" y="926"/>
                      </a:cubicBezTo>
                      <a:cubicBezTo>
                        <a:pt x="2094" y="916"/>
                        <a:pt x="2089" y="904"/>
                        <a:pt x="2076" y="896"/>
                      </a:cubicBezTo>
                      <a:cubicBezTo>
                        <a:pt x="2064" y="889"/>
                        <a:pt x="2048" y="887"/>
                        <a:pt x="2035" y="879"/>
                      </a:cubicBezTo>
                      <a:cubicBezTo>
                        <a:pt x="2005" y="858"/>
                        <a:pt x="1998" y="830"/>
                        <a:pt x="2007" y="794"/>
                      </a:cubicBezTo>
                      <a:cubicBezTo>
                        <a:pt x="2011" y="778"/>
                        <a:pt x="2020" y="766"/>
                        <a:pt x="2022" y="749"/>
                      </a:cubicBezTo>
                      <a:cubicBezTo>
                        <a:pt x="2024" y="734"/>
                        <a:pt x="2022" y="717"/>
                        <a:pt x="2022" y="702"/>
                      </a:cubicBezTo>
                      <a:cubicBezTo>
                        <a:pt x="2022" y="703"/>
                        <a:pt x="2023" y="703"/>
                        <a:pt x="2024" y="703"/>
                      </a:cubicBezTo>
                      <a:cubicBezTo>
                        <a:pt x="2023" y="681"/>
                        <a:pt x="2041" y="675"/>
                        <a:pt x="2047" y="658"/>
                      </a:cubicBezTo>
                      <a:cubicBezTo>
                        <a:pt x="2054" y="642"/>
                        <a:pt x="2055" y="623"/>
                        <a:pt x="2061" y="605"/>
                      </a:cubicBezTo>
                      <a:cubicBezTo>
                        <a:pt x="2072" y="575"/>
                        <a:pt x="2068" y="541"/>
                        <a:pt x="2068" y="509"/>
                      </a:cubicBezTo>
                      <a:cubicBezTo>
                        <a:pt x="2068" y="512"/>
                        <a:pt x="2068" y="514"/>
                        <a:pt x="2068" y="516"/>
                      </a:cubicBezTo>
                      <a:cubicBezTo>
                        <a:pt x="2067" y="503"/>
                        <a:pt x="2071" y="473"/>
                        <a:pt x="2083" y="464"/>
                      </a:cubicBezTo>
                      <a:cubicBezTo>
                        <a:pt x="2093" y="456"/>
                        <a:pt x="2109" y="461"/>
                        <a:pt x="2122" y="459"/>
                      </a:cubicBezTo>
                      <a:cubicBezTo>
                        <a:pt x="2137" y="457"/>
                        <a:pt x="2169" y="452"/>
                        <a:pt x="2181" y="447"/>
                      </a:cubicBezTo>
                      <a:cubicBezTo>
                        <a:pt x="2197" y="439"/>
                        <a:pt x="2197" y="424"/>
                        <a:pt x="2209" y="412"/>
                      </a:cubicBezTo>
                      <a:cubicBezTo>
                        <a:pt x="2231" y="390"/>
                        <a:pt x="2264" y="396"/>
                        <a:pt x="2270" y="363"/>
                      </a:cubicBezTo>
                      <a:cubicBezTo>
                        <a:pt x="2275" y="334"/>
                        <a:pt x="2255" y="305"/>
                        <a:pt x="2237" y="286"/>
                      </a:cubicBezTo>
                      <a:cubicBezTo>
                        <a:pt x="2195" y="243"/>
                        <a:pt x="2120" y="273"/>
                        <a:pt x="2094" y="207"/>
                      </a:cubicBezTo>
                      <a:cubicBezTo>
                        <a:pt x="2076" y="160"/>
                        <a:pt x="2131" y="77"/>
                        <a:pt x="2068" y="56"/>
                      </a:cubicBezTo>
                      <a:cubicBezTo>
                        <a:pt x="2042" y="47"/>
                        <a:pt x="2012" y="43"/>
                        <a:pt x="1986" y="33"/>
                      </a:cubicBezTo>
                      <a:cubicBezTo>
                        <a:pt x="1967" y="26"/>
                        <a:pt x="1944" y="14"/>
                        <a:pt x="1925" y="0"/>
                      </a:cubicBezTo>
                      <a:cubicBezTo>
                        <a:pt x="1922" y="10"/>
                        <a:pt x="1919" y="20"/>
                        <a:pt x="1916" y="28"/>
                      </a:cubicBezTo>
                      <a:cubicBezTo>
                        <a:pt x="1905" y="62"/>
                        <a:pt x="1892" y="82"/>
                        <a:pt x="1868" y="124"/>
                      </a:cubicBezTo>
                      <a:cubicBezTo>
                        <a:pt x="1845" y="164"/>
                        <a:pt x="1833" y="187"/>
                        <a:pt x="1830" y="219"/>
                      </a:cubicBezTo>
                      <a:cubicBezTo>
                        <a:pt x="1828" y="251"/>
                        <a:pt x="1822" y="328"/>
                        <a:pt x="1821" y="378"/>
                      </a:cubicBezTo>
                      <a:cubicBezTo>
                        <a:pt x="1820" y="429"/>
                        <a:pt x="1796" y="484"/>
                        <a:pt x="1777" y="528"/>
                      </a:cubicBezTo>
                      <a:cubicBezTo>
                        <a:pt x="1758" y="572"/>
                        <a:pt x="1699" y="624"/>
                        <a:pt x="1669" y="666"/>
                      </a:cubicBezTo>
                      <a:cubicBezTo>
                        <a:pt x="1638" y="707"/>
                        <a:pt x="1542" y="747"/>
                        <a:pt x="1498" y="759"/>
                      </a:cubicBezTo>
                      <a:cubicBezTo>
                        <a:pt x="1453" y="771"/>
                        <a:pt x="1436" y="775"/>
                        <a:pt x="1417" y="794"/>
                      </a:cubicBezTo>
                      <a:cubicBezTo>
                        <a:pt x="1399" y="813"/>
                        <a:pt x="1360" y="839"/>
                        <a:pt x="1312" y="866"/>
                      </a:cubicBezTo>
                      <a:cubicBezTo>
                        <a:pt x="1264" y="893"/>
                        <a:pt x="1244" y="905"/>
                        <a:pt x="1216" y="937"/>
                      </a:cubicBezTo>
                      <a:cubicBezTo>
                        <a:pt x="1187" y="969"/>
                        <a:pt x="1167" y="1028"/>
                        <a:pt x="1158" y="1079"/>
                      </a:cubicBezTo>
                      <a:cubicBezTo>
                        <a:pt x="1149" y="1129"/>
                        <a:pt x="1130" y="1177"/>
                        <a:pt x="1118" y="1211"/>
                      </a:cubicBezTo>
                      <a:cubicBezTo>
                        <a:pt x="1106" y="1244"/>
                        <a:pt x="1105" y="1258"/>
                        <a:pt x="1070" y="1283"/>
                      </a:cubicBezTo>
                      <a:cubicBezTo>
                        <a:pt x="1035" y="1308"/>
                        <a:pt x="1019" y="1334"/>
                        <a:pt x="996" y="1361"/>
                      </a:cubicBezTo>
                      <a:cubicBezTo>
                        <a:pt x="974" y="1387"/>
                        <a:pt x="968" y="1422"/>
                        <a:pt x="956" y="1458"/>
                      </a:cubicBezTo>
                      <a:cubicBezTo>
                        <a:pt x="944" y="1494"/>
                        <a:pt x="927" y="1505"/>
                        <a:pt x="890" y="1525"/>
                      </a:cubicBezTo>
                      <a:cubicBezTo>
                        <a:pt x="852" y="1545"/>
                        <a:pt x="811" y="1573"/>
                        <a:pt x="784" y="1594"/>
                      </a:cubicBezTo>
                      <a:cubicBezTo>
                        <a:pt x="757" y="1616"/>
                        <a:pt x="710" y="1667"/>
                        <a:pt x="686" y="1693"/>
                      </a:cubicBezTo>
                      <a:cubicBezTo>
                        <a:pt x="662" y="1720"/>
                        <a:pt x="625" y="1749"/>
                        <a:pt x="594" y="1762"/>
                      </a:cubicBezTo>
                      <a:cubicBezTo>
                        <a:pt x="563" y="1774"/>
                        <a:pt x="538" y="1774"/>
                        <a:pt x="505" y="1766"/>
                      </a:cubicBezTo>
                      <a:cubicBezTo>
                        <a:pt x="471" y="1757"/>
                        <a:pt x="471" y="1757"/>
                        <a:pt x="453" y="1774"/>
                      </a:cubicBezTo>
                      <a:cubicBezTo>
                        <a:pt x="434" y="1790"/>
                        <a:pt x="415" y="1816"/>
                        <a:pt x="396" y="1827"/>
                      </a:cubicBezTo>
                      <a:cubicBezTo>
                        <a:pt x="378" y="1838"/>
                        <a:pt x="355" y="1847"/>
                        <a:pt x="327" y="1866"/>
                      </a:cubicBezTo>
                      <a:cubicBezTo>
                        <a:pt x="299" y="1884"/>
                        <a:pt x="305" y="1896"/>
                        <a:pt x="259" y="1909"/>
                      </a:cubicBezTo>
                      <a:cubicBezTo>
                        <a:pt x="212" y="1921"/>
                        <a:pt x="193" y="1939"/>
                        <a:pt x="157" y="1949"/>
                      </a:cubicBezTo>
                      <a:cubicBezTo>
                        <a:pt x="123" y="1958"/>
                        <a:pt x="56" y="1991"/>
                        <a:pt x="0" y="2007"/>
                      </a:cubicBezTo>
                      <a:cubicBezTo>
                        <a:pt x="8" y="2020"/>
                        <a:pt x="14" y="2035"/>
                        <a:pt x="26" y="2042"/>
                      </a:cubicBezTo>
                      <a:cubicBezTo>
                        <a:pt x="51" y="2056"/>
                        <a:pt x="68" y="2038"/>
                        <a:pt x="77" y="2073"/>
                      </a:cubicBezTo>
                      <a:cubicBezTo>
                        <a:pt x="83" y="2093"/>
                        <a:pt x="78" y="2115"/>
                        <a:pt x="80" y="2136"/>
                      </a:cubicBezTo>
                      <a:cubicBezTo>
                        <a:pt x="83" y="2162"/>
                        <a:pt x="95" y="2174"/>
                        <a:pt x="103" y="2197"/>
                      </a:cubicBezTo>
                      <a:cubicBezTo>
                        <a:pt x="110" y="2218"/>
                        <a:pt x="104" y="2251"/>
                        <a:pt x="128" y="2263"/>
                      </a:cubicBezTo>
                      <a:cubicBezTo>
                        <a:pt x="157" y="2279"/>
                        <a:pt x="176" y="2243"/>
                        <a:pt x="188" y="2224"/>
                      </a:cubicBezTo>
                      <a:cubicBezTo>
                        <a:pt x="194" y="2213"/>
                        <a:pt x="197" y="2200"/>
                        <a:pt x="203" y="2190"/>
                      </a:cubicBezTo>
                      <a:cubicBezTo>
                        <a:pt x="208" y="2181"/>
                        <a:pt x="224" y="2173"/>
                        <a:pt x="231" y="2162"/>
                      </a:cubicBezTo>
                      <a:cubicBezTo>
                        <a:pt x="246" y="2136"/>
                        <a:pt x="239" y="2111"/>
                        <a:pt x="239" y="2083"/>
                      </a:cubicBezTo>
                      <a:cubicBezTo>
                        <a:pt x="285" y="2081"/>
                        <a:pt x="328" y="2082"/>
                        <a:pt x="371" y="2095"/>
                      </a:cubicBezTo>
                      <a:cubicBezTo>
                        <a:pt x="406" y="2106"/>
                        <a:pt x="395" y="2114"/>
                        <a:pt x="384" y="2144"/>
                      </a:cubicBezTo>
                      <a:cubicBezTo>
                        <a:pt x="376" y="2167"/>
                        <a:pt x="372" y="2189"/>
                        <a:pt x="372" y="2215"/>
                      </a:cubicBezTo>
                      <a:cubicBezTo>
                        <a:pt x="393" y="2213"/>
                        <a:pt x="428" y="2237"/>
                        <a:pt x="445" y="2223"/>
                      </a:cubicBezTo>
                      <a:cubicBezTo>
                        <a:pt x="455" y="2215"/>
                        <a:pt x="452" y="2193"/>
                        <a:pt x="462" y="2183"/>
                      </a:cubicBezTo>
                      <a:cubicBezTo>
                        <a:pt x="474" y="2170"/>
                        <a:pt x="491" y="2173"/>
                        <a:pt x="509" y="2172"/>
                      </a:cubicBezTo>
                      <a:cubicBezTo>
                        <a:pt x="537" y="2169"/>
                        <a:pt x="554" y="2161"/>
                        <a:pt x="578" y="2152"/>
                      </a:cubicBezTo>
                      <a:cubicBezTo>
                        <a:pt x="592" y="2146"/>
                        <a:pt x="642" y="2137"/>
                        <a:pt x="637" y="2166"/>
                      </a:cubicBezTo>
                      <a:cubicBezTo>
                        <a:pt x="670" y="2174"/>
                        <a:pt x="652" y="2110"/>
                        <a:pt x="660" y="2095"/>
                      </a:cubicBezTo>
                      <a:cubicBezTo>
                        <a:pt x="672" y="2071"/>
                        <a:pt x="716" y="2070"/>
                        <a:pt x="732" y="2050"/>
                      </a:cubicBezTo>
                      <a:cubicBezTo>
                        <a:pt x="753" y="2025"/>
                        <a:pt x="750" y="1989"/>
                        <a:pt x="783" y="1972"/>
                      </a:cubicBezTo>
                      <a:cubicBezTo>
                        <a:pt x="809" y="1957"/>
                        <a:pt x="840" y="1963"/>
                        <a:pt x="869" y="1960"/>
                      </a:cubicBezTo>
                      <a:cubicBezTo>
                        <a:pt x="883" y="1958"/>
                        <a:pt x="901" y="1950"/>
                        <a:pt x="915" y="1951"/>
                      </a:cubicBezTo>
                      <a:cubicBezTo>
                        <a:pt x="933" y="1953"/>
                        <a:pt x="932" y="1964"/>
                        <a:pt x="939" y="1980"/>
                      </a:cubicBezTo>
                      <a:cubicBezTo>
                        <a:pt x="946" y="1994"/>
                        <a:pt x="954" y="2008"/>
                        <a:pt x="959" y="2023"/>
                      </a:cubicBezTo>
                      <a:cubicBezTo>
                        <a:pt x="966" y="2044"/>
                        <a:pt x="960" y="2054"/>
                        <a:pt x="959" y="2072"/>
                      </a:cubicBezTo>
                      <a:cubicBezTo>
                        <a:pt x="958" y="2094"/>
                        <a:pt x="955" y="2088"/>
                        <a:pt x="972" y="2102"/>
                      </a:cubicBezTo>
                      <a:cubicBezTo>
                        <a:pt x="977" y="2105"/>
                        <a:pt x="984" y="2104"/>
                        <a:pt x="989" y="2108"/>
                      </a:cubicBezTo>
                      <a:cubicBezTo>
                        <a:pt x="995" y="2113"/>
                        <a:pt x="996" y="2124"/>
                        <a:pt x="1002" y="2128"/>
                      </a:cubicBezTo>
                      <a:cubicBezTo>
                        <a:pt x="1013" y="2136"/>
                        <a:pt x="1029" y="2135"/>
                        <a:pt x="1041" y="2146"/>
                      </a:cubicBezTo>
                      <a:cubicBezTo>
                        <a:pt x="1055" y="2159"/>
                        <a:pt x="1063" y="2173"/>
                        <a:pt x="1066" y="2190"/>
                      </a:cubicBezTo>
                      <a:cubicBezTo>
                        <a:pt x="1071" y="2213"/>
                        <a:pt x="1026" y="2318"/>
                        <a:pt x="1084" y="2304"/>
                      </a:cubicBezTo>
                      <a:cubicBezTo>
                        <a:pt x="1096" y="2301"/>
                        <a:pt x="1099" y="2290"/>
                        <a:pt x="1115" y="2289"/>
                      </a:cubicBezTo>
                      <a:cubicBezTo>
                        <a:pt x="1127" y="2289"/>
                        <a:pt x="1138" y="2297"/>
                        <a:pt x="1151" y="2294"/>
                      </a:cubicBezTo>
                      <a:cubicBezTo>
                        <a:pt x="1175" y="2288"/>
                        <a:pt x="1193" y="2262"/>
                        <a:pt x="1199" y="2241"/>
                      </a:cubicBezTo>
                      <a:cubicBezTo>
                        <a:pt x="1211" y="2193"/>
                        <a:pt x="1219" y="2217"/>
                        <a:pt x="1262" y="2204"/>
                      </a:cubicBezTo>
                      <a:cubicBezTo>
                        <a:pt x="1301" y="2193"/>
                        <a:pt x="1293" y="2143"/>
                        <a:pt x="1294" y="2111"/>
                      </a:cubicBezTo>
                      <a:cubicBezTo>
                        <a:pt x="1324" y="2108"/>
                        <a:pt x="1353" y="2118"/>
                        <a:pt x="1348" y="2075"/>
                      </a:cubicBezTo>
                      <a:cubicBezTo>
                        <a:pt x="1344" y="2050"/>
                        <a:pt x="1305" y="2017"/>
                        <a:pt x="1340" y="1998"/>
                      </a:cubicBezTo>
                      <a:cubicBezTo>
                        <a:pt x="1367" y="1983"/>
                        <a:pt x="1399" y="2010"/>
                        <a:pt x="1424" y="1986"/>
                      </a:cubicBezTo>
                      <a:cubicBezTo>
                        <a:pt x="1446" y="1965"/>
                        <a:pt x="1461" y="1939"/>
                        <a:pt x="1463" y="1909"/>
                      </a:cubicBezTo>
                      <a:cubicBezTo>
                        <a:pt x="1482" y="1906"/>
                        <a:pt x="1557" y="1981"/>
                        <a:pt x="1565" y="1999"/>
                      </a:cubicBezTo>
                      <a:cubicBezTo>
                        <a:pt x="1575" y="2021"/>
                        <a:pt x="1567" y="2036"/>
                        <a:pt x="1595" y="2049"/>
                      </a:cubicBezTo>
                      <a:cubicBezTo>
                        <a:pt x="1601" y="2052"/>
                        <a:pt x="1607" y="2053"/>
                        <a:pt x="1613" y="2055"/>
                      </a:cubicBezTo>
                      <a:cubicBezTo>
                        <a:pt x="1616" y="2044"/>
                        <a:pt x="1618" y="2034"/>
                        <a:pt x="1619" y="2024"/>
                      </a:cubicBezTo>
                      <a:cubicBezTo>
                        <a:pt x="1620" y="2002"/>
                        <a:pt x="1626" y="1982"/>
                        <a:pt x="1624" y="1961"/>
                      </a:cubicBezTo>
                      <a:close/>
                    </a:path>
                  </a:pathLst>
                </a:custGeom>
                <a:no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3" name="Freeform 16"/>
                <p:cNvSpPr>
                  <a:spLocks/>
                </p:cNvSpPr>
                <p:nvPr/>
              </p:nvSpPr>
              <p:spPr bwMode="auto">
                <a:xfrm>
                  <a:off x="5729671" y="6511919"/>
                  <a:ext cx="998556" cy="800050"/>
                </a:xfrm>
                <a:custGeom>
                  <a:avLst/>
                  <a:gdLst>
                    <a:gd name="T0" fmla="*/ 1797 w 1893"/>
                    <a:gd name="T1" fmla="*/ 166 h 1517"/>
                    <a:gd name="T2" fmla="*/ 1731 w 1893"/>
                    <a:gd name="T3" fmla="*/ 118 h 1517"/>
                    <a:gd name="T4" fmla="*/ 1633 w 1893"/>
                    <a:gd name="T5" fmla="*/ 257 h 1517"/>
                    <a:gd name="T6" fmla="*/ 1543 w 1893"/>
                    <a:gd name="T7" fmla="*/ 188 h 1517"/>
                    <a:gd name="T8" fmla="*/ 1506 w 1893"/>
                    <a:gd name="T9" fmla="*/ 112 h 1517"/>
                    <a:gd name="T10" fmla="*/ 1396 w 1893"/>
                    <a:gd name="T11" fmla="*/ 102 h 1517"/>
                    <a:gd name="T12" fmla="*/ 1319 w 1893"/>
                    <a:gd name="T13" fmla="*/ 50 h 1517"/>
                    <a:gd name="T14" fmla="*/ 1210 w 1893"/>
                    <a:gd name="T15" fmla="*/ 30 h 1517"/>
                    <a:gd name="T16" fmla="*/ 1113 w 1893"/>
                    <a:gd name="T17" fmla="*/ 106 h 1517"/>
                    <a:gd name="T18" fmla="*/ 1130 w 1893"/>
                    <a:gd name="T19" fmla="*/ 199 h 1517"/>
                    <a:gd name="T20" fmla="*/ 1022 w 1893"/>
                    <a:gd name="T21" fmla="*/ 291 h 1517"/>
                    <a:gd name="T22" fmla="*/ 944 w 1893"/>
                    <a:gd name="T23" fmla="*/ 297 h 1517"/>
                    <a:gd name="T24" fmla="*/ 872 w 1893"/>
                    <a:gd name="T25" fmla="*/ 278 h 1517"/>
                    <a:gd name="T26" fmla="*/ 743 w 1893"/>
                    <a:gd name="T27" fmla="*/ 206 h 1517"/>
                    <a:gd name="T28" fmla="*/ 583 w 1893"/>
                    <a:gd name="T29" fmla="*/ 204 h 1517"/>
                    <a:gd name="T30" fmla="*/ 551 w 1893"/>
                    <a:gd name="T31" fmla="*/ 225 h 1517"/>
                    <a:gd name="T32" fmla="*/ 504 w 1893"/>
                    <a:gd name="T33" fmla="*/ 293 h 1517"/>
                    <a:gd name="T34" fmla="*/ 402 w 1893"/>
                    <a:gd name="T35" fmla="*/ 421 h 1517"/>
                    <a:gd name="T36" fmla="*/ 409 w 1893"/>
                    <a:gd name="T37" fmla="*/ 543 h 1517"/>
                    <a:gd name="T38" fmla="*/ 378 w 1893"/>
                    <a:gd name="T39" fmla="*/ 595 h 1517"/>
                    <a:gd name="T40" fmla="*/ 246 w 1893"/>
                    <a:gd name="T41" fmla="*/ 600 h 1517"/>
                    <a:gd name="T42" fmla="*/ 104 w 1893"/>
                    <a:gd name="T43" fmla="*/ 672 h 1517"/>
                    <a:gd name="T44" fmla="*/ 39 w 1893"/>
                    <a:gd name="T45" fmla="*/ 737 h 1517"/>
                    <a:gd name="T46" fmla="*/ 64 w 1893"/>
                    <a:gd name="T47" fmla="*/ 789 h 1517"/>
                    <a:gd name="T48" fmla="*/ 47 w 1893"/>
                    <a:gd name="T49" fmla="*/ 846 h 1517"/>
                    <a:gd name="T50" fmla="*/ 2 w 1893"/>
                    <a:gd name="T51" fmla="*/ 946 h 1517"/>
                    <a:gd name="T52" fmla="*/ 87 w 1893"/>
                    <a:gd name="T53" fmla="*/ 1034 h 1517"/>
                    <a:gd name="T54" fmla="*/ 89 w 1893"/>
                    <a:gd name="T55" fmla="*/ 1170 h 1517"/>
                    <a:gd name="T56" fmla="*/ 83 w 1893"/>
                    <a:gd name="T57" fmla="*/ 1293 h 1517"/>
                    <a:gd name="T58" fmla="*/ 141 w 1893"/>
                    <a:gd name="T59" fmla="*/ 1331 h 1517"/>
                    <a:gd name="T60" fmla="*/ 273 w 1893"/>
                    <a:gd name="T61" fmla="*/ 1310 h 1517"/>
                    <a:gd name="T62" fmla="*/ 455 w 1893"/>
                    <a:gd name="T63" fmla="*/ 1224 h 1517"/>
                    <a:gd name="T64" fmla="*/ 538 w 1893"/>
                    <a:gd name="T65" fmla="*/ 1178 h 1517"/>
                    <a:gd name="T66" fmla="*/ 680 w 1893"/>
                    <a:gd name="T67" fmla="*/ 1080 h 1517"/>
                    <a:gd name="T68" fmla="*/ 864 w 1893"/>
                    <a:gd name="T69" fmla="*/ 1068 h 1517"/>
                    <a:gd name="T70" fmla="*/ 1045 w 1893"/>
                    <a:gd name="T71" fmla="*/ 1190 h 1517"/>
                    <a:gd name="T72" fmla="*/ 1092 w 1893"/>
                    <a:gd name="T73" fmla="*/ 1302 h 1517"/>
                    <a:gd name="T74" fmla="*/ 1181 w 1893"/>
                    <a:gd name="T75" fmla="*/ 1377 h 1517"/>
                    <a:gd name="T76" fmla="*/ 1213 w 1893"/>
                    <a:gd name="T77" fmla="*/ 1404 h 1517"/>
                    <a:gd name="T78" fmla="*/ 1268 w 1893"/>
                    <a:gd name="T79" fmla="*/ 1467 h 1517"/>
                    <a:gd name="T80" fmla="*/ 1378 w 1893"/>
                    <a:gd name="T81" fmla="*/ 1446 h 1517"/>
                    <a:gd name="T82" fmla="*/ 1409 w 1893"/>
                    <a:gd name="T83" fmla="*/ 1324 h 1517"/>
                    <a:gd name="T84" fmla="*/ 1479 w 1893"/>
                    <a:gd name="T85" fmla="*/ 1371 h 1517"/>
                    <a:gd name="T86" fmla="*/ 1605 w 1893"/>
                    <a:gd name="T87" fmla="*/ 1406 h 1517"/>
                    <a:gd name="T88" fmla="*/ 1760 w 1893"/>
                    <a:gd name="T89" fmla="*/ 1322 h 1517"/>
                    <a:gd name="T90" fmla="*/ 1852 w 1893"/>
                    <a:gd name="T91" fmla="*/ 1032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93" h="1517">
                      <a:moveTo>
                        <a:pt x="1867" y="436"/>
                      </a:moveTo>
                      <a:cubicBezTo>
                        <a:pt x="1860" y="316"/>
                        <a:pt x="1824" y="210"/>
                        <a:pt x="1797" y="166"/>
                      </a:cubicBezTo>
                      <a:cubicBezTo>
                        <a:pt x="1788" y="150"/>
                        <a:pt x="1781" y="129"/>
                        <a:pt x="1776" y="105"/>
                      </a:cubicBezTo>
                      <a:cubicBezTo>
                        <a:pt x="1759" y="105"/>
                        <a:pt x="1742" y="108"/>
                        <a:pt x="1731" y="118"/>
                      </a:cubicBezTo>
                      <a:cubicBezTo>
                        <a:pt x="1705" y="138"/>
                        <a:pt x="1714" y="175"/>
                        <a:pt x="1698" y="201"/>
                      </a:cubicBezTo>
                      <a:cubicBezTo>
                        <a:pt x="1680" y="232"/>
                        <a:pt x="1670" y="259"/>
                        <a:pt x="1633" y="257"/>
                      </a:cubicBezTo>
                      <a:cubicBezTo>
                        <a:pt x="1605" y="256"/>
                        <a:pt x="1559" y="251"/>
                        <a:pt x="1549" y="224"/>
                      </a:cubicBezTo>
                      <a:cubicBezTo>
                        <a:pt x="1545" y="213"/>
                        <a:pt x="1548" y="200"/>
                        <a:pt x="1543" y="188"/>
                      </a:cubicBezTo>
                      <a:cubicBezTo>
                        <a:pt x="1537" y="174"/>
                        <a:pt x="1525" y="165"/>
                        <a:pt x="1521" y="149"/>
                      </a:cubicBezTo>
                      <a:cubicBezTo>
                        <a:pt x="1515" y="128"/>
                        <a:pt x="1526" y="125"/>
                        <a:pt x="1506" y="112"/>
                      </a:cubicBezTo>
                      <a:cubicBezTo>
                        <a:pt x="1496" y="106"/>
                        <a:pt x="1479" y="104"/>
                        <a:pt x="1467" y="97"/>
                      </a:cubicBezTo>
                      <a:cubicBezTo>
                        <a:pt x="1434" y="77"/>
                        <a:pt x="1429" y="90"/>
                        <a:pt x="1396" y="102"/>
                      </a:cubicBezTo>
                      <a:cubicBezTo>
                        <a:pt x="1377" y="109"/>
                        <a:pt x="1333" y="118"/>
                        <a:pt x="1320" y="94"/>
                      </a:cubicBezTo>
                      <a:cubicBezTo>
                        <a:pt x="1313" y="83"/>
                        <a:pt x="1326" y="60"/>
                        <a:pt x="1319" y="50"/>
                      </a:cubicBezTo>
                      <a:cubicBezTo>
                        <a:pt x="1316" y="45"/>
                        <a:pt x="1292" y="37"/>
                        <a:pt x="1284" y="30"/>
                      </a:cubicBezTo>
                      <a:cubicBezTo>
                        <a:pt x="1248" y="2"/>
                        <a:pt x="1248" y="24"/>
                        <a:pt x="1210" y="30"/>
                      </a:cubicBezTo>
                      <a:cubicBezTo>
                        <a:pt x="1183" y="35"/>
                        <a:pt x="1138" y="0"/>
                        <a:pt x="1118" y="25"/>
                      </a:cubicBezTo>
                      <a:cubicBezTo>
                        <a:pt x="1107" y="39"/>
                        <a:pt x="1114" y="88"/>
                        <a:pt x="1113" y="106"/>
                      </a:cubicBezTo>
                      <a:cubicBezTo>
                        <a:pt x="1112" y="123"/>
                        <a:pt x="1109" y="144"/>
                        <a:pt x="1113" y="160"/>
                      </a:cubicBezTo>
                      <a:cubicBezTo>
                        <a:pt x="1116" y="173"/>
                        <a:pt x="1126" y="185"/>
                        <a:pt x="1130" y="199"/>
                      </a:cubicBezTo>
                      <a:cubicBezTo>
                        <a:pt x="1134" y="219"/>
                        <a:pt x="1126" y="263"/>
                        <a:pt x="1109" y="280"/>
                      </a:cubicBezTo>
                      <a:cubicBezTo>
                        <a:pt x="1087" y="303"/>
                        <a:pt x="1051" y="282"/>
                        <a:pt x="1022" y="291"/>
                      </a:cubicBezTo>
                      <a:cubicBezTo>
                        <a:pt x="1005" y="296"/>
                        <a:pt x="1001" y="310"/>
                        <a:pt x="982" y="311"/>
                      </a:cubicBezTo>
                      <a:cubicBezTo>
                        <a:pt x="971" y="312"/>
                        <a:pt x="953" y="303"/>
                        <a:pt x="944" y="297"/>
                      </a:cubicBezTo>
                      <a:cubicBezTo>
                        <a:pt x="933" y="289"/>
                        <a:pt x="923" y="266"/>
                        <a:pt x="910" y="262"/>
                      </a:cubicBezTo>
                      <a:cubicBezTo>
                        <a:pt x="893" y="257"/>
                        <a:pt x="886" y="273"/>
                        <a:pt x="872" y="278"/>
                      </a:cubicBezTo>
                      <a:cubicBezTo>
                        <a:pt x="835" y="290"/>
                        <a:pt x="823" y="265"/>
                        <a:pt x="811" y="240"/>
                      </a:cubicBezTo>
                      <a:cubicBezTo>
                        <a:pt x="794" y="202"/>
                        <a:pt x="782" y="203"/>
                        <a:pt x="743" y="206"/>
                      </a:cubicBezTo>
                      <a:cubicBezTo>
                        <a:pt x="714" y="209"/>
                        <a:pt x="684" y="209"/>
                        <a:pt x="655" y="209"/>
                      </a:cubicBezTo>
                      <a:cubicBezTo>
                        <a:pt x="631" y="209"/>
                        <a:pt x="604" y="213"/>
                        <a:pt x="583" y="204"/>
                      </a:cubicBezTo>
                      <a:cubicBezTo>
                        <a:pt x="581" y="205"/>
                        <a:pt x="579" y="207"/>
                        <a:pt x="578" y="208"/>
                      </a:cubicBezTo>
                      <a:cubicBezTo>
                        <a:pt x="568" y="214"/>
                        <a:pt x="559" y="217"/>
                        <a:pt x="551" y="225"/>
                      </a:cubicBezTo>
                      <a:cubicBezTo>
                        <a:pt x="538" y="239"/>
                        <a:pt x="541" y="245"/>
                        <a:pt x="535" y="260"/>
                      </a:cubicBezTo>
                      <a:cubicBezTo>
                        <a:pt x="529" y="275"/>
                        <a:pt x="515" y="282"/>
                        <a:pt x="504" y="293"/>
                      </a:cubicBezTo>
                      <a:cubicBezTo>
                        <a:pt x="480" y="316"/>
                        <a:pt x="486" y="355"/>
                        <a:pt x="457" y="372"/>
                      </a:cubicBezTo>
                      <a:cubicBezTo>
                        <a:pt x="437" y="385"/>
                        <a:pt x="413" y="399"/>
                        <a:pt x="402" y="421"/>
                      </a:cubicBezTo>
                      <a:cubicBezTo>
                        <a:pt x="388" y="445"/>
                        <a:pt x="403" y="461"/>
                        <a:pt x="407" y="485"/>
                      </a:cubicBezTo>
                      <a:cubicBezTo>
                        <a:pt x="410" y="504"/>
                        <a:pt x="405" y="524"/>
                        <a:pt x="409" y="543"/>
                      </a:cubicBezTo>
                      <a:cubicBezTo>
                        <a:pt x="411" y="553"/>
                        <a:pt x="416" y="562"/>
                        <a:pt x="419" y="572"/>
                      </a:cubicBezTo>
                      <a:cubicBezTo>
                        <a:pt x="428" y="613"/>
                        <a:pt x="403" y="600"/>
                        <a:pt x="378" y="595"/>
                      </a:cubicBezTo>
                      <a:cubicBezTo>
                        <a:pt x="357" y="592"/>
                        <a:pt x="335" y="598"/>
                        <a:pt x="314" y="597"/>
                      </a:cubicBezTo>
                      <a:cubicBezTo>
                        <a:pt x="293" y="597"/>
                        <a:pt x="253" y="578"/>
                        <a:pt x="246" y="600"/>
                      </a:cubicBezTo>
                      <a:cubicBezTo>
                        <a:pt x="237" y="625"/>
                        <a:pt x="261" y="651"/>
                        <a:pt x="223" y="655"/>
                      </a:cubicBezTo>
                      <a:cubicBezTo>
                        <a:pt x="181" y="660"/>
                        <a:pt x="145" y="660"/>
                        <a:pt x="104" y="672"/>
                      </a:cubicBezTo>
                      <a:cubicBezTo>
                        <a:pt x="89" y="676"/>
                        <a:pt x="48" y="689"/>
                        <a:pt x="40" y="705"/>
                      </a:cubicBezTo>
                      <a:cubicBezTo>
                        <a:pt x="37" y="712"/>
                        <a:pt x="37" y="731"/>
                        <a:pt x="39" y="737"/>
                      </a:cubicBezTo>
                      <a:cubicBezTo>
                        <a:pt x="44" y="751"/>
                        <a:pt x="55" y="750"/>
                        <a:pt x="62" y="759"/>
                      </a:cubicBezTo>
                      <a:cubicBezTo>
                        <a:pt x="71" y="771"/>
                        <a:pt x="67" y="772"/>
                        <a:pt x="64" y="789"/>
                      </a:cubicBezTo>
                      <a:cubicBezTo>
                        <a:pt x="62" y="799"/>
                        <a:pt x="64" y="810"/>
                        <a:pt x="60" y="819"/>
                      </a:cubicBezTo>
                      <a:cubicBezTo>
                        <a:pt x="54" y="831"/>
                        <a:pt x="49" y="831"/>
                        <a:pt x="47" y="846"/>
                      </a:cubicBezTo>
                      <a:cubicBezTo>
                        <a:pt x="45" y="859"/>
                        <a:pt x="47" y="869"/>
                        <a:pt x="42" y="883"/>
                      </a:cubicBezTo>
                      <a:cubicBezTo>
                        <a:pt x="33" y="907"/>
                        <a:pt x="0" y="920"/>
                        <a:pt x="2" y="946"/>
                      </a:cubicBezTo>
                      <a:cubicBezTo>
                        <a:pt x="5" y="969"/>
                        <a:pt x="25" y="987"/>
                        <a:pt x="44" y="994"/>
                      </a:cubicBezTo>
                      <a:cubicBezTo>
                        <a:pt x="69" y="1003"/>
                        <a:pt x="84" y="1004"/>
                        <a:pt x="87" y="1034"/>
                      </a:cubicBezTo>
                      <a:cubicBezTo>
                        <a:pt x="90" y="1061"/>
                        <a:pt x="75" y="1081"/>
                        <a:pt x="73" y="1106"/>
                      </a:cubicBezTo>
                      <a:cubicBezTo>
                        <a:pt x="72" y="1131"/>
                        <a:pt x="88" y="1145"/>
                        <a:pt x="89" y="1170"/>
                      </a:cubicBezTo>
                      <a:cubicBezTo>
                        <a:pt x="89" y="1193"/>
                        <a:pt x="85" y="1210"/>
                        <a:pt x="88" y="1230"/>
                      </a:cubicBezTo>
                      <a:cubicBezTo>
                        <a:pt x="90" y="1251"/>
                        <a:pt x="84" y="1271"/>
                        <a:pt x="83" y="1293"/>
                      </a:cubicBezTo>
                      <a:cubicBezTo>
                        <a:pt x="82" y="1303"/>
                        <a:pt x="80" y="1313"/>
                        <a:pt x="77" y="1324"/>
                      </a:cubicBezTo>
                      <a:cubicBezTo>
                        <a:pt x="98" y="1327"/>
                        <a:pt x="121" y="1326"/>
                        <a:pt x="141" y="1331"/>
                      </a:cubicBezTo>
                      <a:cubicBezTo>
                        <a:pt x="176" y="1339"/>
                        <a:pt x="236" y="1383"/>
                        <a:pt x="263" y="1341"/>
                      </a:cubicBezTo>
                      <a:cubicBezTo>
                        <a:pt x="268" y="1332"/>
                        <a:pt x="267" y="1319"/>
                        <a:pt x="273" y="1310"/>
                      </a:cubicBezTo>
                      <a:cubicBezTo>
                        <a:pt x="282" y="1298"/>
                        <a:pt x="298" y="1298"/>
                        <a:pt x="311" y="1293"/>
                      </a:cubicBezTo>
                      <a:cubicBezTo>
                        <a:pt x="363" y="1272"/>
                        <a:pt x="407" y="1252"/>
                        <a:pt x="455" y="1224"/>
                      </a:cubicBezTo>
                      <a:cubicBezTo>
                        <a:pt x="468" y="1217"/>
                        <a:pt x="483" y="1212"/>
                        <a:pt x="495" y="1205"/>
                      </a:cubicBezTo>
                      <a:cubicBezTo>
                        <a:pt x="509" y="1197"/>
                        <a:pt x="523" y="1186"/>
                        <a:pt x="538" y="1178"/>
                      </a:cubicBezTo>
                      <a:cubicBezTo>
                        <a:pt x="569" y="1162"/>
                        <a:pt x="613" y="1172"/>
                        <a:pt x="641" y="1146"/>
                      </a:cubicBezTo>
                      <a:cubicBezTo>
                        <a:pt x="664" y="1123"/>
                        <a:pt x="650" y="1099"/>
                        <a:pt x="680" y="1080"/>
                      </a:cubicBezTo>
                      <a:cubicBezTo>
                        <a:pt x="704" y="1065"/>
                        <a:pt x="745" y="1062"/>
                        <a:pt x="773" y="1058"/>
                      </a:cubicBezTo>
                      <a:cubicBezTo>
                        <a:pt x="805" y="1054"/>
                        <a:pt x="836" y="1057"/>
                        <a:pt x="864" y="1068"/>
                      </a:cubicBezTo>
                      <a:cubicBezTo>
                        <a:pt x="921" y="1090"/>
                        <a:pt x="978" y="1102"/>
                        <a:pt x="1017" y="1154"/>
                      </a:cubicBezTo>
                      <a:cubicBezTo>
                        <a:pt x="1026" y="1167"/>
                        <a:pt x="1035" y="1178"/>
                        <a:pt x="1045" y="1190"/>
                      </a:cubicBezTo>
                      <a:cubicBezTo>
                        <a:pt x="1055" y="1202"/>
                        <a:pt x="1072" y="1213"/>
                        <a:pt x="1082" y="1225"/>
                      </a:cubicBezTo>
                      <a:cubicBezTo>
                        <a:pt x="1099" y="1248"/>
                        <a:pt x="1088" y="1274"/>
                        <a:pt x="1092" y="1302"/>
                      </a:cubicBezTo>
                      <a:cubicBezTo>
                        <a:pt x="1097" y="1336"/>
                        <a:pt x="1122" y="1331"/>
                        <a:pt x="1150" y="1346"/>
                      </a:cubicBezTo>
                      <a:cubicBezTo>
                        <a:pt x="1170" y="1357"/>
                        <a:pt x="1172" y="1361"/>
                        <a:pt x="1181" y="1377"/>
                      </a:cubicBezTo>
                      <a:cubicBezTo>
                        <a:pt x="1187" y="1387"/>
                        <a:pt x="1186" y="1392"/>
                        <a:pt x="1193" y="1400"/>
                      </a:cubicBezTo>
                      <a:cubicBezTo>
                        <a:pt x="1198" y="1405"/>
                        <a:pt x="1209" y="1399"/>
                        <a:pt x="1213" y="1404"/>
                      </a:cubicBezTo>
                      <a:cubicBezTo>
                        <a:pt x="1221" y="1415"/>
                        <a:pt x="1215" y="1432"/>
                        <a:pt x="1224" y="1443"/>
                      </a:cubicBezTo>
                      <a:cubicBezTo>
                        <a:pt x="1236" y="1457"/>
                        <a:pt x="1255" y="1455"/>
                        <a:pt x="1268" y="1467"/>
                      </a:cubicBezTo>
                      <a:cubicBezTo>
                        <a:pt x="1296" y="1490"/>
                        <a:pt x="1317" y="1517"/>
                        <a:pt x="1348" y="1484"/>
                      </a:cubicBezTo>
                      <a:cubicBezTo>
                        <a:pt x="1359" y="1472"/>
                        <a:pt x="1366" y="1456"/>
                        <a:pt x="1378" y="1446"/>
                      </a:cubicBezTo>
                      <a:cubicBezTo>
                        <a:pt x="1395" y="1431"/>
                        <a:pt x="1425" y="1425"/>
                        <a:pt x="1433" y="1402"/>
                      </a:cubicBezTo>
                      <a:cubicBezTo>
                        <a:pt x="1443" y="1371"/>
                        <a:pt x="1404" y="1353"/>
                        <a:pt x="1409" y="1324"/>
                      </a:cubicBezTo>
                      <a:cubicBezTo>
                        <a:pt x="1420" y="1320"/>
                        <a:pt x="1443" y="1332"/>
                        <a:pt x="1449" y="1340"/>
                      </a:cubicBezTo>
                      <a:cubicBezTo>
                        <a:pt x="1461" y="1357"/>
                        <a:pt x="1454" y="1365"/>
                        <a:pt x="1479" y="1371"/>
                      </a:cubicBezTo>
                      <a:cubicBezTo>
                        <a:pt x="1498" y="1375"/>
                        <a:pt x="1518" y="1369"/>
                        <a:pt x="1536" y="1377"/>
                      </a:cubicBezTo>
                      <a:cubicBezTo>
                        <a:pt x="1561" y="1388"/>
                        <a:pt x="1578" y="1400"/>
                        <a:pt x="1605" y="1406"/>
                      </a:cubicBezTo>
                      <a:cubicBezTo>
                        <a:pt x="1617" y="1408"/>
                        <a:pt x="1630" y="1409"/>
                        <a:pt x="1643" y="1411"/>
                      </a:cubicBezTo>
                      <a:cubicBezTo>
                        <a:pt x="1653" y="1372"/>
                        <a:pt x="1690" y="1334"/>
                        <a:pt x="1760" y="1322"/>
                      </a:cubicBezTo>
                      <a:cubicBezTo>
                        <a:pt x="1823" y="1310"/>
                        <a:pt x="1831" y="1261"/>
                        <a:pt x="1825" y="1220"/>
                      </a:cubicBezTo>
                      <a:cubicBezTo>
                        <a:pt x="1819" y="1180"/>
                        <a:pt x="1831" y="1100"/>
                        <a:pt x="1852" y="1032"/>
                      </a:cubicBezTo>
                      <a:cubicBezTo>
                        <a:pt x="1893" y="902"/>
                        <a:pt x="1875" y="557"/>
                        <a:pt x="1867" y="436"/>
                      </a:cubicBezTo>
                      <a:close/>
                    </a:path>
                  </a:pathLst>
                </a:custGeom>
                <a:no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4" name="Freeform 17"/>
                <p:cNvSpPr>
                  <a:spLocks/>
                </p:cNvSpPr>
                <p:nvPr/>
              </p:nvSpPr>
              <p:spPr bwMode="auto">
                <a:xfrm>
                  <a:off x="5812959" y="7067691"/>
                  <a:ext cx="518480" cy="626777"/>
                </a:xfrm>
                <a:custGeom>
                  <a:avLst/>
                  <a:gdLst>
                    <a:gd name="T0" fmla="*/ 445 w 983"/>
                    <a:gd name="T1" fmla="*/ 1171 h 1188"/>
                    <a:gd name="T2" fmla="*/ 510 w 983"/>
                    <a:gd name="T3" fmla="*/ 1130 h 1188"/>
                    <a:gd name="T4" fmla="*/ 520 w 983"/>
                    <a:gd name="T5" fmla="*/ 1079 h 1188"/>
                    <a:gd name="T6" fmla="*/ 553 w 983"/>
                    <a:gd name="T7" fmla="*/ 1054 h 1188"/>
                    <a:gd name="T8" fmla="*/ 611 w 983"/>
                    <a:gd name="T9" fmla="*/ 1038 h 1188"/>
                    <a:gd name="T10" fmla="*/ 606 w 983"/>
                    <a:gd name="T11" fmla="*/ 1010 h 1188"/>
                    <a:gd name="T12" fmla="*/ 655 w 983"/>
                    <a:gd name="T13" fmla="*/ 1000 h 1188"/>
                    <a:gd name="T14" fmla="*/ 722 w 983"/>
                    <a:gd name="T15" fmla="*/ 964 h 1188"/>
                    <a:gd name="T16" fmla="*/ 754 w 983"/>
                    <a:gd name="T17" fmla="*/ 962 h 1188"/>
                    <a:gd name="T18" fmla="*/ 786 w 983"/>
                    <a:gd name="T19" fmla="*/ 941 h 1188"/>
                    <a:gd name="T20" fmla="*/ 816 w 983"/>
                    <a:gd name="T21" fmla="*/ 929 h 1188"/>
                    <a:gd name="T22" fmla="*/ 850 w 983"/>
                    <a:gd name="T23" fmla="*/ 943 h 1188"/>
                    <a:gd name="T24" fmla="*/ 888 w 983"/>
                    <a:gd name="T25" fmla="*/ 905 h 1188"/>
                    <a:gd name="T26" fmla="*/ 908 w 983"/>
                    <a:gd name="T27" fmla="*/ 839 h 1188"/>
                    <a:gd name="T28" fmla="*/ 942 w 983"/>
                    <a:gd name="T29" fmla="*/ 796 h 1188"/>
                    <a:gd name="T30" fmla="*/ 938 w 983"/>
                    <a:gd name="T31" fmla="*/ 739 h 1188"/>
                    <a:gd name="T32" fmla="*/ 926 w 983"/>
                    <a:gd name="T33" fmla="*/ 683 h 1188"/>
                    <a:gd name="T34" fmla="*/ 911 w 983"/>
                    <a:gd name="T35" fmla="*/ 584 h 1188"/>
                    <a:gd name="T36" fmla="*/ 968 w 983"/>
                    <a:gd name="T37" fmla="*/ 543 h 1188"/>
                    <a:gd name="T38" fmla="*/ 939 w 983"/>
                    <a:gd name="T39" fmla="*/ 477 h 1188"/>
                    <a:gd name="T40" fmla="*/ 952 w 983"/>
                    <a:gd name="T41" fmla="*/ 392 h 1188"/>
                    <a:gd name="T42" fmla="*/ 936 w 983"/>
                    <a:gd name="T43" fmla="*/ 356 h 1188"/>
                    <a:gd name="T44" fmla="*/ 936 w 983"/>
                    <a:gd name="T45" fmla="*/ 310 h 1188"/>
                    <a:gd name="T46" fmla="*/ 945 w 983"/>
                    <a:gd name="T47" fmla="*/ 271 h 1188"/>
                    <a:gd name="T48" fmla="*/ 934 w 983"/>
                    <a:gd name="T49" fmla="*/ 248 h 1188"/>
                    <a:gd name="T50" fmla="*/ 924 w 983"/>
                    <a:gd name="T51" fmla="*/ 171 h 1188"/>
                    <a:gd name="T52" fmla="*/ 887 w 983"/>
                    <a:gd name="T53" fmla="*/ 136 h 1188"/>
                    <a:gd name="T54" fmla="*/ 859 w 983"/>
                    <a:gd name="T55" fmla="*/ 100 h 1188"/>
                    <a:gd name="T56" fmla="*/ 706 w 983"/>
                    <a:gd name="T57" fmla="*/ 14 h 1188"/>
                    <a:gd name="T58" fmla="*/ 615 w 983"/>
                    <a:gd name="T59" fmla="*/ 4 h 1188"/>
                    <a:gd name="T60" fmla="*/ 522 w 983"/>
                    <a:gd name="T61" fmla="*/ 26 h 1188"/>
                    <a:gd name="T62" fmla="*/ 483 w 983"/>
                    <a:gd name="T63" fmla="*/ 92 h 1188"/>
                    <a:gd name="T64" fmla="*/ 380 w 983"/>
                    <a:gd name="T65" fmla="*/ 124 h 1188"/>
                    <a:gd name="T66" fmla="*/ 337 w 983"/>
                    <a:gd name="T67" fmla="*/ 151 h 1188"/>
                    <a:gd name="T68" fmla="*/ 297 w 983"/>
                    <a:gd name="T69" fmla="*/ 170 h 1188"/>
                    <a:gd name="T70" fmla="*/ 153 w 983"/>
                    <a:gd name="T71" fmla="*/ 239 h 1188"/>
                    <a:gd name="T72" fmla="*/ 115 w 983"/>
                    <a:gd name="T73" fmla="*/ 256 h 1188"/>
                    <a:gd name="T74" fmla="*/ 105 w 983"/>
                    <a:gd name="T75" fmla="*/ 287 h 1188"/>
                    <a:gd name="T76" fmla="*/ 75 w 983"/>
                    <a:gd name="T77" fmla="*/ 305 h 1188"/>
                    <a:gd name="T78" fmla="*/ 62 w 983"/>
                    <a:gd name="T79" fmla="*/ 327 h 1188"/>
                    <a:gd name="T80" fmla="*/ 41 w 983"/>
                    <a:gd name="T81" fmla="*/ 394 h 1188"/>
                    <a:gd name="T82" fmla="*/ 54 w 983"/>
                    <a:gd name="T83" fmla="*/ 453 h 1188"/>
                    <a:gd name="T84" fmla="*/ 32 w 983"/>
                    <a:gd name="T85" fmla="*/ 487 h 1188"/>
                    <a:gd name="T86" fmla="*/ 40 w 983"/>
                    <a:gd name="T87" fmla="*/ 522 h 1188"/>
                    <a:gd name="T88" fmla="*/ 12 w 983"/>
                    <a:gd name="T89" fmla="*/ 584 h 1188"/>
                    <a:gd name="T90" fmla="*/ 6 w 983"/>
                    <a:gd name="T91" fmla="*/ 660 h 1188"/>
                    <a:gd name="T92" fmla="*/ 153 w 983"/>
                    <a:gd name="T93" fmla="*/ 704 h 1188"/>
                    <a:gd name="T94" fmla="*/ 126 w 983"/>
                    <a:gd name="T95" fmla="*/ 766 h 1188"/>
                    <a:gd name="T96" fmla="*/ 103 w 983"/>
                    <a:gd name="T97" fmla="*/ 844 h 1188"/>
                    <a:gd name="T98" fmla="*/ 67 w 983"/>
                    <a:gd name="T99" fmla="*/ 931 h 1188"/>
                    <a:gd name="T100" fmla="*/ 64 w 983"/>
                    <a:gd name="T101" fmla="*/ 922 h 1188"/>
                    <a:gd name="T102" fmla="*/ 42 w 983"/>
                    <a:gd name="T103" fmla="*/ 983 h 1188"/>
                    <a:gd name="T104" fmla="*/ 91 w 983"/>
                    <a:gd name="T105" fmla="*/ 1028 h 1188"/>
                    <a:gd name="T106" fmla="*/ 126 w 983"/>
                    <a:gd name="T107" fmla="*/ 1095 h 1188"/>
                    <a:gd name="T108" fmla="*/ 190 w 983"/>
                    <a:gd name="T109" fmla="*/ 1107 h 1188"/>
                    <a:gd name="T110" fmla="*/ 192 w 983"/>
                    <a:gd name="T111" fmla="*/ 1092 h 1188"/>
                    <a:gd name="T112" fmla="*/ 288 w 983"/>
                    <a:gd name="T113" fmla="*/ 1113 h 1188"/>
                    <a:gd name="T114" fmla="*/ 354 w 983"/>
                    <a:gd name="T115" fmla="*/ 1182 h 1188"/>
                    <a:gd name="T116" fmla="*/ 357 w 983"/>
                    <a:gd name="T117" fmla="*/ 1188 h 1188"/>
                    <a:gd name="T118" fmla="*/ 370 w 983"/>
                    <a:gd name="T119" fmla="*/ 1185 h 1188"/>
                    <a:gd name="T120" fmla="*/ 445 w 983"/>
                    <a:gd name="T121" fmla="*/ 1171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1188">
                      <a:moveTo>
                        <a:pt x="445" y="1171"/>
                      </a:moveTo>
                      <a:cubicBezTo>
                        <a:pt x="486" y="1169"/>
                        <a:pt x="494" y="1169"/>
                        <a:pt x="510" y="1130"/>
                      </a:cubicBezTo>
                      <a:cubicBezTo>
                        <a:pt x="518" y="1112"/>
                        <a:pt x="516" y="1098"/>
                        <a:pt x="520" y="1079"/>
                      </a:cubicBezTo>
                      <a:cubicBezTo>
                        <a:pt x="524" y="1060"/>
                        <a:pt x="531" y="1056"/>
                        <a:pt x="553" y="1054"/>
                      </a:cubicBezTo>
                      <a:cubicBezTo>
                        <a:pt x="577" y="1051"/>
                        <a:pt x="604" y="1071"/>
                        <a:pt x="611" y="1038"/>
                      </a:cubicBezTo>
                      <a:cubicBezTo>
                        <a:pt x="612" y="1030"/>
                        <a:pt x="601" y="1019"/>
                        <a:pt x="606" y="1010"/>
                      </a:cubicBezTo>
                      <a:cubicBezTo>
                        <a:pt x="614" y="997"/>
                        <a:pt x="643" y="1004"/>
                        <a:pt x="655" y="1000"/>
                      </a:cubicBezTo>
                      <a:cubicBezTo>
                        <a:pt x="680" y="993"/>
                        <a:pt x="694" y="969"/>
                        <a:pt x="722" y="964"/>
                      </a:cubicBezTo>
                      <a:cubicBezTo>
                        <a:pt x="733" y="962"/>
                        <a:pt x="744" y="966"/>
                        <a:pt x="754" y="962"/>
                      </a:cubicBezTo>
                      <a:cubicBezTo>
                        <a:pt x="765" y="958"/>
                        <a:pt x="776" y="947"/>
                        <a:pt x="786" y="941"/>
                      </a:cubicBezTo>
                      <a:cubicBezTo>
                        <a:pt x="794" y="938"/>
                        <a:pt x="807" y="929"/>
                        <a:pt x="816" y="929"/>
                      </a:cubicBezTo>
                      <a:cubicBezTo>
                        <a:pt x="833" y="929"/>
                        <a:pt x="835" y="940"/>
                        <a:pt x="850" y="943"/>
                      </a:cubicBezTo>
                      <a:cubicBezTo>
                        <a:pt x="880" y="951"/>
                        <a:pt x="885" y="929"/>
                        <a:pt x="888" y="905"/>
                      </a:cubicBezTo>
                      <a:cubicBezTo>
                        <a:pt x="890" y="884"/>
                        <a:pt x="897" y="857"/>
                        <a:pt x="908" y="839"/>
                      </a:cubicBezTo>
                      <a:cubicBezTo>
                        <a:pt x="917" y="824"/>
                        <a:pt x="936" y="814"/>
                        <a:pt x="942" y="796"/>
                      </a:cubicBezTo>
                      <a:cubicBezTo>
                        <a:pt x="946" y="782"/>
                        <a:pt x="941" y="753"/>
                        <a:pt x="938" y="739"/>
                      </a:cubicBezTo>
                      <a:cubicBezTo>
                        <a:pt x="934" y="719"/>
                        <a:pt x="928" y="703"/>
                        <a:pt x="926" y="683"/>
                      </a:cubicBezTo>
                      <a:cubicBezTo>
                        <a:pt x="922" y="654"/>
                        <a:pt x="905" y="613"/>
                        <a:pt x="911" y="584"/>
                      </a:cubicBezTo>
                      <a:cubicBezTo>
                        <a:pt x="917" y="552"/>
                        <a:pt x="955" y="571"/>
                        <a:pt x="968" y="543"/>
                      </a:cubicBezTo>
                      <a:cubicBezTo>
                        <a:pt x="983" y="508"/>
                        <a:pt x="936" y="512"/>
                        <a:pt x="939" y="477"/>
                      </a:cubicBezTo>
                      <a:cubicBezTo>
                        <a:pt x="941" y="449"/>
                        <a:pt x="962" y="424"/>
                        <a:pt x="952" y="392"/>
                      </a:cubicBezTo>
                      <a:cubicBezTo>
                        <a:pt x="947" y="378"/>
                        <a:pt x="939" y="372"/>
                        <a:pt x="936" y="356"/>
                      </a:cubicBezTo>
                      <a:cubicBezTo>
                        <a:pt x="934" y="342"/>
                        <a:pt x="936" y="324"/>
                        <a:pt x="936" y="310"/>
                      </a:cubicBezTo>
                      <a:cubicBezTo>
                        <a:pt x="937" y="297"/>
                        <a:pt x="940" y="284"/>
                        <a:pt x="945" y="271"/>
                      </a:cubicBezTo>
                      <a:cubicBezTo>
                        <a:pt x="939" y="266"/>
                        <a:pt x="935" y="259"/>
                        <a:pt x="934" y="248"/>
                      </a:cubicBezTo>
                      <a:cubicBezTo>
                        <a:pt x="930" y="220"/>
                        <a:pt x="941" y="194"/>
                        <a:pt x="924" y="171"/>
                      </a:cubicBezTo>
                      <a:cubicBezTo>
                        <a:pt x="914" y="159"/>
                        <a:pt x="897" y="148"/>
                        <a:pt x="887" y="136"/>
                      </a:cubicBezTo>
                      <a:cubicBezTo>
                        <a:pt x="877" y="124"/>
                        <a:pt x="868" y="113"/>
                        <a:pt x="859" y="100"/>
                      </a:cubicBezTo>
                      <a:cubicBezTo>
                        <a:pt x="820" y="48"/>
                        <a:pt x="763" y="36"/>
                        <a:pt x="706" y="14"/>
                      </a:cubicBezTo>
                      <a:cubicBezTo>
                        <a:pt x="678" y="3"/>
                        <a:pt x="647" y="0"/>
                        <a:pt x="615" y="4"/>
                      </a:cubicBezTo>
                      <a:cubicBezTo>
                        <a:pt x="587" y="8"/>
                        <a:pt x="546" y="11"/>
                        <a:pt x="522" y="26"/>
                      </a:cubicBezTo>
                      <a:cubicBezTo>
                        <a:pt x="492" y="45"/>
                        <a:pt x="506" y="69"/>
                        <a:pt x="483" y="92"/>
                      </a:cubicBezTo>
                      <a:cubicBezTo>
                        <a:pt x="455" y="118"/>
                        <a:pt x="411" y="108"/>
                        <a:pt x="380" y="124"/>
                      </a:cubicBezTo>
                      <a:cubicBezTo>
                        <a:pt x="365" y="132"/>
                        <a:pt x="351" y="143"/>
                        <a:pt x="337" y="151"/>
                      </a:cubicBezTo>
                      <a:cubicBezTo>
                        <a:pt x="325" y="158"/>
                        <a:pt x="310" y="163"/>
                        <a:pt x="297" y="170"/>
                      </a:cubicBezTo>
                      <a:cubicBezTo>
                        <a:pt x="249" y="198"/>
                        <a:pt x="205" y="218"/>
                        <a:pt x="153" y="239"/>
                      </a:cubicBezTo>
                      <a:cubicBezTo>
                        <a:pt x="140" y="244"/>
                        <a:pt x="124" y="244"/>
                        <a:pt x="115" y="256"/>
                      </a:cubicBezTo>
                      <a:cubicBezTo>
                        <a:pt x="109" y="265"/>
                        <a:pt x="110" y="278"/>
                        <a:pt x="105" y="287"/>
                      </a:cubicBezTo>
                      <a:cubicBezTo>
                        <a:pt x="97" y="299"/>
                        <a:pt x="87" y="304"/>
                        <a:pt x="75" y="305"/>
                      </a:cubicBezTo>
                      <a:cubicBezTo>
                        <a:pt x="74" y="312"/>
                        <a:pt x="70" y="319"/>
                        <a:pt x="62" y="327"/>
                      </a:cubicBezTo>
                      <a:cubicBezTo>
                        <a:pt x="42" y="348"/>
                        <a:pt x="19" y="369"/>
                        <a:pt x="41" y="394"/>
                      </a:cubicBezTo>
                      <a:cubicBezTo>
                        <a:pt x="63" y="418"/>
                        <a:pt x="82" y="419"/>
                        <a:pt x="54" y="453"/>
                      </a:cubicBezTo>
                      <a:cubicBezTo>
                        <a:pt x="44" y="466"/>
                        <a:pt x="33" y="469"/>
                        <a:pt x="32" y="487"/>
                      </a:cubicBezTo>
                      <a:cubicBezTo>
                        <a:pt x="31" y="497"/>
                        <a:pt x="37" y="513"/>
                        <a:pt x="40" y="522"/>
                      </a:cubicBezTo>
                      <a:cubicBezTo>
                        <a:pt x="51" y="565"/>
                        <a:pt x="27" y="551"/>
                        <a:pt x="12" y="584"/>
                      </a:cubicBezTo>
                      <a:cubicBezTo>
                        <a:pt x="5" y="598"/>
                        <a:pt x="0" y="645"/>
                        <a:pt x="6" y="660"/>
                      </a:cubicBezTo>
                      <a:cubicBezTo>
                        <a:pt x="25" y="705"/>
                        <a:pt x="116" y="694"/>
                        <a:pt x="153" y="704"/>
                      </a:cubicBezTo>
                      <a:cubicBezTo>
                        <a:pt x="165" y="743"/>
                        <a:pt x="126" y="735"/>
                        <a:pt x="126" y="766"/>
                      </a:cubicBezTo>
                      <a:cubicBezTo>
                        <a:pt x="102" y="780"/>
                        <a:pt x="109" y="821"/>
                        <a:pt x="103" y="844"/>
                      </a:cubicBezTo>
                      <a:cubicBezTo>
                        <a:pt x="96" y="871"/>
                        <a:pt x="80" y="904"/>
                        <a:pt x="67" y="931"/>
                      </a:cubicBezTo>
                      <a:cubicBezTo>
                        <a:pt x="66" y="928"/>
                        <a:pt x="65" y="925"/>
                        <a:pt x="64" y="922"/>
                      </a:cubicBezTo>
                      <a:cubicBezTo>
                        <a:pt x="57" y="939"/>
                        <a:pt x="34" y="961"/>
                        <a:pt x="42" y="983"/>
                      </a:cubicBezTo>
                      <a:cubicBezTo>
                        <a:pt x="48" y="1001"/>
                        <a:pt x="80" y="1008"/>
                        <a:pt x="91" y="1028"/>
                      </a:cubicBezTo>
                      <a:cubicBezTo>
                        <a:pt x="103" y="1050"/>
                        <a:pt x="106" y="1077"/>
                        <a:pt x="126" y="1095"/>
                      </a:cubicBezTo>
                      <a:cubicBezTo>
                        <a:pt x="145" y="1112"/>
                        <a:pt x="166" y="1107"/>
                        <a:pt x="190" y="1107"/>
                      </a:cubicBezTo>
                      <a:cubicBezTo>
                        <a:pt x="190" y="1104"/>
                        <a:pt x="194" y="1098"/>
                        <a:pt x="192" y="1092"/>
                      </a:cubicBezTo>
                      <a:cubicBezTo>
                        <a:pt x="220" y="1103"/>
                        <a:pt x="258" y="1106"/>
                        <a:pt x="288" y="1113"/>
                      </a:cubicBezTo>
                      <a:cubicBezTo>
                        <a:pt x="321" y="1120"/>
                        <a:pt x="338" y="1152"/>
                        <a:pt x="354" y="1182"/>
                      </a:cubicBezTo>
                      <a:cubicBezTo>
                        <a:pt x="355" y="1184"/>
                        <a:pt x="356" y="1186"/>
                        <a:pt x="357" y="1188"/>
                      </a:cubicBezTo>
                      <a:cubicBezTo>
                        <a:pt x="361" y="1186"/>
                        <a:pt x="365" y="1186"/>
                        <a:pt x="370" y="1185"/>
                      </a:cubicBezTo>
                      <a:cubicBezTo>
                        <a:pt x="397" y="1179"/>
                        <a:pt x="417" y="1173"/>
                        <a:pt x="445" y="1171"/>
                      </a:cubicBezTo>
                      <a:close/>
                    </a:path>
                  </a:pathLst>
                </a:custGeom>
                <a:solidFill>
                  <a:srgbClr val="FFCC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5" name="Freeform 18"/>
                <p:cNvSpPr>
                  <a:spLocks/>
                </p:cNvSpPr>
                <p:nvPr/>
              </p:nvSpPr>
              <p:spPr bwMode="auto">
                <a:xfrm>
                  <a:off x="5317254" y="7131551"/>
                  <a:ext cx="684163" cy="708949"/>
                </a:xfrm>
                <a:custGeom>
                  <a:avLst/>
                  <a:gdLst>
                    <a:gd name="T0" fmla="*/ 1132 w 1297"/>
                    <a:gd name="T1" fmla="*/ 971 h 1344"/>
                    <a:gd name="T2" fmla="*/ 1066 w 1297"/>
                    <a:gd name="T3" fmla="*/ 974 h 1344"/>
                    <a:gd name="T4" fmla="*/ 982 w 1297"/>
                    <a:gd name="T5" fmla="*/ 862 h 1344"/>
                    <a:gd name="T6" fmla="*/ 1007 w 1297"/>
                    <a:gd name="T7" fmla="*/ 810 h 1344"/>
                    <a:gd name="T8" fmla="*/ 1066 w 1297"/>
                    <a:gd name="T9" fmla="*/ 645 h 1344"/>
                    <a:gd name="T10" fmla="*/ 946 w 1297"/>
                    <a:gd name="T11" fmla="*/ 539 h 1344"/>
                    <a:gd name="T12" fmla="*/ 980 w 1297"/>
                    <a:gd name="T13" fmla="*/ 401 h 1344"/>
                    <a:gd name="T14" fmla="*/ 994 w 1297"/>
                    <a:gd name="T15" fmla="*/ 332 h 1344"/>
                    <a:gd name="T16" fmla="*/ 1002 w 1297"/>
                    <a:gd name="T17" fmla="*/ 206 h 1344"/>
                    <a:gd name="T18" fmla="*/ 923 w 1297"/>
                    <a:gd name="T19" fmla="*/ 156 h 1344"/>
                    <a:gd name="T20" fmla="*/ 811 w 1297"/>
                    <a:gd name="T21" fmla="*/ 93 h 1344"/>
                    <a:gd name="T22" fmla="*/ 670 w 1297"/>
                    <a:gd name="T23" fmla="*/ 80 h 1344"/>
                    <a:gd name="T24" fmla="*/ 594 w 1297"/>
                    <a:gd name="T25" fmla="*/ 169 h 1344"/>
                    <a:gd name="T26" fmla="*/ 508 w 1297"/>
                    <a:gd name="T27" fmla="*/ 298 h 1344"/>
                    <a:gd name="T28" fmla="*/ 397 w 1297"/>
                    <a:gd name="T29" fmla="*/ 388 h 1344"/>
                    <a:gd name="T30" fmla="*/ 330 w 1297"/>
                    <a:gd name="T31" fmla="*/ 398 h 1344"/>
                    <a:gd name="T32" fmla="*/ 228 w 1297"/>
                    <a:gd name="T33" fmla="*/ 424 h 1344"/>
                    <a:gd name="T34" fmla="*/ 128 w 1297"/>
                    <a:gd name="T35" fmla="*/ 463 h 1344"/>
                    <a:gd name="T36" fmla="*/ 72 w 1297"/>
                    <a:gd name="T37" fmla="*/ 539 h 1344"/>
                    <a:gd name="T38" fmla="*/ 26 w 1297"/>
                    <a:gd name="T39" fmla="*/ 611 h 1344"/>
                    <a:gd name="T40" fmla="*/ 18 w 1297"/>
                    <a:gd name="T41" fmla="*/ 685 h 1344"/>
                    <a:gd name="T42" fmla="*/ 70 w 1297"/>
                    <a:gd name="T43" fmla="*/ 805 h 1344"/>
                    <a:gd name="T44" fmla="*/ 118 w 1297"/>
                    <a:gd name="T45" fmla="*/ 815 h 1344"/>
                    <a:gd name="T46" fmla="*/ 171 w 1297"/>
                    <a:gd name="T47" fmla="*/ 808 h 1344"/>
                    <a:gd name="T48" fmla="*/ 259 w 1297"/>
                    <a:gd name="T49" fmla="*/ 832 h 1344"/>
                    <a:gd name="T50" fmla="*/ 259 w 1297"/>
                    <a:gd name="T51" fmla="*/ 951 h 1344"/>
                    <a:gd name="T52" fmla="*/ 213 w 1297"/>
                    <a:gd name="T53" fmla="*/ 984 h 1344"/>
                    <a:gd name="T54" fmla="*/ 241 w 1297"/>
                    <a:gd name="T55" fmla="*/ 1102 h 1344"/>
                    <a:gd name="T56" fmla="*/ 197 w 1297"/>
                    <a:gd name="T57" fmla="*/ 1137 h 1344"/>
                    <a:gd name="T58" fmla="*/ 251 w 1297"/>
                    <a:gd name="T59" fmla="*/ 1192 h 1344"/>
                    <a:gd name="T60" fmla="*/ 258 w 1297"/>
                    <a:gd name="T61" fmla="*/ 1298 h 1344"/>
                    <a:gd name="T62" fmla="*/ 311 w 1297"/>
                    <a:gd name="T63" fmla="*/ 1344 h 1344"/>
                    <a:gd name="T64" fmla="*/ 354 w 1297"/>
                    <a:gd name="T65" fmla="*/ 1301 h 1344"/>
                    <a:gd name="T66" fmla="*/ 447 w 1297"/>
                    <a:gd name="T67" fmla="*/ 1267 h 1344"/>
                    <a:gd name="T68" fmla="*/ 558 w 1297"/>
                    <a:gd name="T69" fmla="*/ 1201 h 1344"/>
                    <a:gd name="T70" fmla="*/ 639 w 1297"/>
                    <a:gd name="T71" fmla="*/ 1150 h 1344"/>
                    <a:gd name="T72" fmla="*/ 737 w 1297"/>
                    <a:gd name="T73" fmla="*/ 999 h 1344"/>
                    <a:gd name="T74" fmla="*/ 818 w 1297"/>
                    <a:gd name="T75" fmla="*/ 996 h 1344"/>
                    <a:gd name="T76" fmla="*/ 945 w 1297"/>
                    <a:gd name="T77" fmla="*/ 1020 h 1344"/>
                    <a:gd name="T78" fmla="*/ 1020 w 1297"/>
                    <a:gd name="T79" fmla="*/ 1038 h 1344"/>
                    <a:gd name="T80" fmla="*/ 1142 w 1297"/>
                    <a:gd name="T81" fmla="*/ 1088 h 1344"/>
                    <a:gd name="T82" fmla="*/ 1297 w 1297"/>
                    <a:gd name="T83" fmla="*/ 1067 h 1344"/>
                    <a:gd name="T84" fmla="*/ 1228 w 1297"/>
                    <a:gd name="T85" fmla="*/ 992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7" h="1344">
                      <a:moveTo>
                        <a:pt x="1228" y="992"/>
                      </a:moveTo>
                      <a:cubicBezTo>
                        <a:pt x="1198" y="985"/>
                        <a:pt x="1160" y="982"/>
                        <a:pt x="1132" y="971"/>
                      </a:cubicBezTo>
                      <a:cubicBezTo>
                        <a:pt x="1134" y="977"/>
                        <a:pt x="1130" y="983"/>
                        <a:pt x="1130" y="986"/>
                      </a:cubicBezTo>
                      <a:cubicBezTo>
                        <a:pt x="1106" y="986"/>
                        <a:pt x="1085" y="991"/>
                        <a:pt x="1066" y="974"/>
                      </a:cubicBezTo>
                      <a:cubicBezTo>
                        <a:pt x="1046" y="956"/>
                        <a:pt x="1043" y="929"/>
                        <a:pt x="1031" y="907"/>
                      </a:cubicBezTo>
                      <a:cubicBezTo>
                        <a:pt x="1020" y="887"/>
                        <a:pt x="988" y="880"/>
                        <a:pt x="982" y="862"/>
                      </a:cubicBezTo>
                      <a:cubicBezTo>
                        <a:pt x="974" y="840"/>
                        <a:pt x="997" y="818"/>
                        <a:pt x="1004" y="801"/>
                      </a:cubicBezTo>
                      <a:cubicBezTo>
                        <a:pt x="1005" y="804"/>
                        <a:pt x="1006" y="807"/>
                        <a:pt x="1007" y="810"/>
                      </a:cubicBezTo>
                      <a:cubicBezTo>
                        <a:pt x="1020" y="783"/>
                        <a:pt x="1036" y="750"/>
                        <a:pt x="1043" y="723"/>
                      </a:cubicBezTo>
                      <a:cubicBezTo>
                        <a:pt x="1049" y="700"/>
                        <a:pt x="1042" y="659"/>
                        <a:pt x="1066" y="645"/>
                      </a:cubicBezTo>
                      <a:cubicBezTo>
                        <a:pt x="1066" y="614"/>
                        <a:pt x="1105" y="622"/>
                        <a:pt x="1093" y="583"/>
                      </a:cubicBezTo>
                      <a:cubicBezTo>
                        <a:pt x="1056" y="573"/>
                        <a:pt x="965" y="584"/>
                        <a:pt x="946" y="539"/>
                      </a:cubicBezTo>
                      <a:cubicBezTo>
                        <a:pt x="940" y="524"/>
                        <a:pt x="945" y="477"/>
                        <a:pt x="952" y="463"/>
                      </a:cubicBezTo>
                      <a:cubicBezTo>
                        <a:pt x="967" y="430"/>
                        <a:pt x="991" y="444"/>
                        <a:pt x="980" y="401"/>
                      </a:cubicBezTo>
                      <a:cubicBezTo>
                        <a:pt x="977" y="392"/>
                        <a:pt x="971" y="376"/>
                        <a:pt x="972" y="366"/>
                      </a:cubicBezTo>
                      <a:cubicBezTo>
                        <a:pt x="973" y="348"/>
                        <a:pt x="984" y="345"/>
                        <a:pt x="994" y="332"/>
                      </a:cubicBezTo>
                      <a:cubicBezTo>
                        <a:pt x="1022" y="298"/>
                        <a:pt x="1003" y="297"/>
                        <a:pt x="981" y="273"/>
                      </a:cubicBezTo>
                      <a:cubicBezTo>
                        <a:pt x="959" y="248"/>
                        <a:pt x="982" y="227"/>
                        <a:pt x="1002" y="206"/>
                      </a:cubicBezTo>
                      <a:cubicBezTo>
                        <a:pt x="1010" y="198"/>
                        <a:pt x="1014" y="191"/>
                        <a:pt x="1015" y="184"/>
                      </a:cubicBezTo>
                      <a:cubicBezTo>
                        <a:pt x="986" y="186"/>
                        <a:pt x="948" y="162"/>
                        <a:pt x="923" y="156"/>
                      </a:cubicBezTo>
                      <a:cubicBezTo>
                        <a:pt x="897" y="150"/>
                        <a:pt x="865" y="154"/>
                        <a:pt x="841" y="143"/>
                      </a:cubicBezTo>
                      <a:cubicBezTo>
                        <a:pt x="813" y="130"/>
                        <a:pt x="821" y="115"/>
                        <a:pt x="811" y="93"/>
                      </a:cubicBezTo>
                      <a:cubicBezTo>
                        <a:pt x="803" y="75"/>
                        <a:pt x="728" y="0"/>
                        <a:pt x="709" y="3"/>
                      </a:cubicBezTo>
                      <a:cubicBezTo>
                        <a:pt x="707" y="33"/>
                        <a:pt x="692" y="59"/>
                        <a:pt x="670" y="80"/>
                      </a:cubicBezTo>
                      <a:cubicBezTo>
                        <a:pt x="645" y="104"/>
                        <a:pt x="613" y="77"/>
                        <a:pt x="586" y="92"/>
                      </a:cubicBezTo>
                      <a:cubicBezTo>
                        <a:pt x="551" y="111"/>
                        <a:pt x="590" y="144"/>
                        <a:pt x="594" y="169"/>
                      </a:cubicBezTo>
                      <a:cubicBezTo>
                        <a:pt x="599" y="212"/>
                        <a:pt x="570" y="202"/>
                        <a:pt x="540" y="205"/>
                      </a:cubicBezTo>
                      <a:cubicBezTo>
                        <a:pt x="539" y="237"/>
                        <a:pt x="547" y="287"/>
                        <a:pt x="508" y="298"/>
                      </a:cubicBezTo>
                      <a:cubicBezTo>
                        <a:pt x="465" y="311"/>
                        <a:pt x="457" y="287"/>
                        <a:pt x="445" y="335"/>
                      </a:cubicBezTo>
                      <a:cubicBezTo>
                        <a:pt x="439" y="356"/>
                        <a:pt x="421" y="382"/>
                        <a:pt x="397" y="388"/>
                      </a:cubicBezTo>
                      <a:cubicBezTo>
                        <a:pt x="384" y="391"/>
                        <a:pt x="373" y="383"/>
                        <a:pt x="361" y="383"/>
                      </a:cubicBezTo>
                      <a:cubicBezTo>
                        <a:pt x="345" y="384"/>
                        <a:pt x="342" y="395"/>
                        <a:pt x="330" y="398"/>
                      </a:cubicBezTo>
                      <a:cubicBezTo>
                        <a:pt x="327" y="399"/>
                        <a:pt x="323" y="399"/>
                        <a:pt x="320" y="399"/>
                      </a:cubicBezTo>
                      <a:cubicBezTo>
                        <a:pt x="301" y="419"/>
                        <a:pt x="247" y="422"/>
                        <a:pt x="228" y="424"/>
                      </a:cubicBezTo>
                      <a:cubicBezTo>
                        <a:pt x="221" y="459"/>
                        <a:pt x="180" y="440"/>
                        <a:pt x="154" y="445"/>
                      </a:cubicBezTo>
                      <a:cubicBezTo>
                        <a:pt x="140" y="447"/>
                        <a:pt x="133" y="446"/>
                        <a:pt x="128" y="463"/>
                      </a:cubicBezTo>
                      <a:cubicBezTo>
                        <a:pt x="124" y="481"/>
                        <a:pt x="144" y="491"/>
                        <a:pt x="141" y="506"/>
                      </a:cubicBezTo>
                      <a:cubicBezTo>
                        <a:pt x="136" y="531"/>
                        <a:pt x="87" y="516"/>
                        <a:pt x="72" y="539"/>
                      </a:cubicBezTo>
                      <a:cubicBezTo>
                        <a:pt x="64" y="551"/>
                        <a:pt x="66" y="563"/>
                        <a:pt x="57" y="575"/>
                      </a:cubicBezTo>
                      <a:cubicBezTo>
                        <a:pt x="49" y="586"/>
                        <a:pt x="28" y="594"/>
                        <a:pt x="26" y="611"/>
                      </a:cubicBezTo>
                      <a:cubicBezTo>
                        <a:pt x="24" y="624"/>
                        <a:pt x="35" y="633"/>
                        <a:pt x="34" y="647"/>
                      </a:cubicBezTo>
                      <a:cubicBezTo>
                        <a:pt x="33" y="657"/>
                        <a:pt x="23" y="674"/>
                        <a:pt x="18" y="685"/>
                      </a:cubicBezTo>
                      <a:cubicBezTo>
                        <a:pt x="8" y="709"/>
                        <a:pt x="0" y="739"/>
                        <a:pt x="6" y="767"/>
                      </a:cubicBezTo>
                      <a:cubicBezTo>
                        <a:pt x="13" y="804"/>
                        <a:pt x="44" y="787"/>
                        <a:pt x="70" y="805"/>
                      </a:cubicBezTo>
                      <a:cubicBezTo>
                        <a:pt x="83" y="814"/>
                        <a:pt x="86" y="828"/>
                        <a:pt x="103" y="828"/>
                      </a:cubicBezTo>
                      <a:cubicBezTo>
                        <a:pt x="106" y="827"/>
                        <a:pt x="112" y="816"/>
                        <a:pt x="118" y="815"/>
                      </a:cubicBezTo>
                      <a:cubicBezTo>
                        <a:pt x="125" y="814"/>
                        <a:pt x="132" y="816"/>
                        <a:pt x="139" y="817"/>
                      </a:cubicBezTo>
                      <a:cubicBezTo>
                        <a:pt x="160" y="819"/>
                        <a:pt x="153" y="823"/>
                        <a:pt x="171" y="808"/>
                      </a:cubicBezTo>
                      <a:cubicBezTo>
                        <a:pt x="185" y="796"/>
                        <a:pt x="174" y="795"/>
                        <a:pt x="197" y="792"/>
                      </a:cubicBezTo>
                      <a:cubicBezTo>
                        <a:pt x="229" y="789"/>
                        <a:pt x="255" y="800"/>
                        <a:pt x="259" y="832"/>
                      </a:cubicBezTo>
                      <a:cubicBezTo>
                        <a:pt x="262" y="856"/>
                        <a:pt x="260" y="883"/>
                        <a:pt x="261" y="907"/>
                      </a:cubicBezTo>
                      <a:cubicBezTo>
                        <a:pt x="262" y="917"/>
                        <a:pt x="265" y="942"/>
                        <a:pt x="259" y="951"/>
                      </a:cubicBezTo>
                      <a:cubicBezTo>
                        <a:pt x="250" y="967"/>
                        <a:pt x="241" y="957"/>
                        <a:pt x="228" y="963"/>
                      </a:cubicBezTo>
                      <a:cubicBezTo>
                        <a:pt x="212" y="971"/>
                        <a:pt x="215" y="965"/>
                        <a:pt x="213" y="984"/>
                      </a:cubicBezTo>
                      <a:cubicBezTo>
                        <a:pt x="211" y="996"/>
                        <a:pt x="217" y="1011"/>
                        <a:pt x="221" y="1022"/>
                      </a:cubicBezTo>
                      <a:cubicBezTo>
                        <a:pt x="229" y="1046"/>
                        <a:pt x="248" y="1075"/>
                        <a:pt x="241" y="1102"/>
                      </a:cubicBezTo>
                      <a:cubicBezTo>
                        <a:pt x="235" y="1122"/>
                        <a:pt x="239" y="1112"/>
                        <a:pt x="220" y="1119"/>
                      </a:cubicBezTo>
                      <a:cubicBezTo>
                        <a:pt x="208" y="1124"/>
                        <a:pt x="193" y="1116"/>
                        <a:pt x="197" y="1137"/>
                      </a:cubicBezTo>
                      <a:cubicBezTo>
                        <a:pt x="200" y="1155"/>
                        <a:pt x="223" y="1150"/>
                        <a:pt x="233" y="1160"/>
                      </a:cubicBezTo>
                      <a:cubicBezTo>
                        <a:pt x="242" y="1169"/>
                        <a:pt x="240" y="1187"/>
                        <a:pt x="251" y="1192"/>
                      </a:cubicBezTo>
                      <a:cubicBezTo>
                        <a:pt x="224" y="1202"/>
                        <a:pt x="248" y="1248"/>
                        <a:pt x="253" y="1263"/>
                      </a:cubicBezTo>
                      <a:cubicBezTo>
                        <a:pt x="256" y="1273"/>
                        <a:pt x="253" y="1289"/>
                        <a:pt x="258" y="1298"/>
                      </a:cubicBezTo>
                      <a:cubicBezTo>
                        <a:pt x="262" y="1304"/>
                        <a:pt x="287" y="1317"/>
                        <a:pt x="294" y="1326"/>
                      </a:cubicBezTo>
                      <a:cubicBezTo>
                        <a:pt x="300" y="1333"/>
                        <a:pt x="305" y="1339"/>
                        <a:pt x="311" y="1344"/>
                      </a:cubicBezTo>
                      <a:cubicBezTo>
                        <a:pt x="316" y="1342"/>
                        <a:pt x="321" y="1340"/>
                        <a:pt x="326" y="1336"/>
                      </a:cubicBezTo>
                      <a:cubicBezTo>
                        <a:pt x="342" y="1326"/>
                        <a:pt x="345" y="1317"/>
                        <a:pt x="354" y="1301"/>
                      </a:cubicBezTo>
                      <a:cubicBezTo>
                        <a:pt x="369" y="1271"/>
                        <a:pt x="378" y="1275"/>
                        <a:pt x="412" y="1275"/>
                      </a:cubicBezTo>
                      <a:cubicBezTo>
                        <a:pt x="428" y="1275"/>
                        <a:pt x="436" y="1276"/>
                        <a:pt x="447" y="1267"/>
                      </a:cubicBezTo>
                      <a:cubicBezTo>
                        <a:pt x="459" y="1259"/>
                        <a:pt x="461" y="1237"/>
                        <a:pt x="472" y="1229"/>
                      </a:cubicBezTo>
                      <a:cubicBezTo>
                        <a:pt x="496" y="1211"/>
                        <a:pt x="533" y="1222"/>
                        <a:pt x="558" y="1201"/>
                      </a:cubicBezTo>
                      <a:cubicBezTo>
                        <a:pt x="572" y="1188"/>
                        <a:pt x="577" y="1179"/>
                        <a:pt x="593" y="1170"/>
                      </a:cubicBezTo>
                      <a:cubicBezTo>
                        <a:pt x="609" y="1163"/>
                        <a:pt x="625" y="1158"/>
                        <a:pt x="639" y="1150"/>
                      </a:cubicBezTo>
                      <a:cubicBezTo>
                        <a:pt x="674" y="1131"/>
                        <a:pt x="665" y="1114"/>
                        <a:pt x="675" y="1079"/>
                      </a:cubicBezTo>
                      <a:cubicBezTo>
                        <a:pt x="685" y="1045"/>
                        <a:pt x="712" y="1023"/>
                        <a:pt x="737" y="999"/>
                      </a:cubicBezTo>
                      <a:cubicBezTo>
                        <a:pt x="752" y="984"/>
                        <a:pt x="752" y="977"/>
                        <a:pt x="772" y="978"/>
                      </a:cubicBezTo>
                      <a:cubicBezTo>
                        <a:pt x="786" y="979"/>
                        <a:pt x="805" y="990"/>
                        <a:pt x="818" y="996"/>
                      </a:cubicBezTo>
                      <a:cubicBezTo>
                        <a:pt x="847" y="1008"/>
                        <a:pt x="870" y="1017"/>
                        <a:pt x="902" y="1017"/>
                      </a:cubicBezTo>
                      <a:cubicBezTo>
                        <a:pt x="917" y="1017"/>
                        <a:pt x="931" y="1021"/>
                        <a:pt x="945" y="1020"/>
                      </a:cubicBezTo>
                      <a:cubicBezTo>
                        <a:pt x="960" y="1020"/>
                        <a:pt x="970" y="1015"/>
                        <a:pt x="984" y="1016"/>
                      </a:cubicBezTo>
                      <a:cubicBezTo>
                        <a:pt x="998" y="1018"/>
                        <a:pt x="1011" y="1030"/>
                        <a:pt x="1020" y="1038"/>
                      </a:cubicBezTo>
                      <a:cubicBezTo>
                        <a:pt x="1034" y="1050"/>
                        <a:pt x="1044" y="1053"/>
                        <a:pt x="1058" y="1062"/>
                      </a:cubicBezTo>
                      <a:cubicBezTo>
                        <a:pt x="1088" y="1081"/>
                        <a:pt x="1104" y="1095"/>
                        <a:pt x="1142" y="1088"/>
                      </a:cubicBezTo>
                      <a:cubicBezTo>
                        <a:pt x="1179" y="1081"/>
                        <a:pt x="1185" y="1054"/>
                        <a:pt x="1223" y="1069"/>
                      </a:cubicBezTo>
                      <a:cubicBezTo>
                        <a:pt x="1254" y="1081"/>
                        <a:pt x="1269" y="1073"/>
                        <a:pt x="1297" y="1067"/>
                      </a:cubicBezTo>
                      <a:cubicBezTo>
                        <a:pt x="1296" y="1065"/>
                        <a:pt x="1295" y="1063"/>
                        <a:pt x="1294" y="1061"/>
                      </a:cubicBezTo>
                      <a:cubicBezTo>
                        <a:pt x="1278" y="1031"/>
                        <a:pt x="1261" y="999"/>
                        <a:pt x="1228" y="992"/>
                      </a:cubicBezTo>
                      <a:close/>
                    </a:path>
                  </a:pathLst>
                </a:custGeom>
                <a:solidFill>
                  <a:srgbClr val="FFD9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6" name="Freeform 19"/>
                <p:cNvSpPr>
                  <a:spLocks/>
                </p:cNvSpPr>
                <p:nvPr/>
              </p:nvSpPr>
              <p:spPr bwMode="auto">
                <a:xfrm>
                  <a:off x="6039375" y="7766144"/>
                  <a:ext cx="601768" cy="780625"/>
                </a:xfrm>
                <a:custGeom>
                  <a:avLst/>
                  <a:gdLst>
                    <a:gd name="T0" fmla="*/ 978 w 1141"/>
                    <a:gd name="T1" fmla="*/ 359 h 1480"/>
                    <a:gd name="T2" fmla="*/ 849 w 1141"/>
                    <a:gd name="T3" fmla="*/ 234 h 1480"/>
                    <a:gd name="T4" fmla="*/ 740 w 1141"/>
                    <a:gd name="T5" fmla="*/ 223 h 1480"/>
                    <a:gd name="T6" fmla="*/ 620 w 1141"/>
                    <a:gd name="T7" fmla="*/ 248 h 1480"/>
                    <a:gd name="T8" fmla="*/ 500 w 1141"/>
                    <a:gd name="T9" fmla="*/ 297 h 1480"/>
                    <a:gd name="T10" fmla="*/ 382 w 1141"/>
                    <a:gd name="T11" fmla="*/ 282 h 1480"/>
                    <a:gd name="T12" fmla="*/ 209 w 1141"/>
                    <a:gd name="T13" fmla="*/ 204 h 1480"/>
                    <a:gd name="T14" fmla="*/ 155 w 1141"/>
                    <a:gd name="T15" fmla="*/ 131 h 1480"/>
                    <a:gd name="T16" fmla="*/ 78 w 1141"/>
                    <a:gd name="T17" fmla="*/ 47 h 1480"/>
                    <a:gd name="T18" fmla="*/ 34 w 1141"/>
                    <a:gd name="T19" fmla="*/ 1 h 1480"/>
                    <a:gd name="T20" fmla="*/ 60 w 1141"/>
                    <a:gd name="T21" fmla="*/ 67 h 1480"/>
                    <a:gd name="T22" fmla="*/ 101 w 1141"/>
                    <a:gd name="T23" fmla="*/ 187 h 1480"/>
                    <a:gd name="T24" fmla="*/ 142 w 1141"/>
                    <a:gd name="T25" fmla="*/ 244 h 1480"/>
                    <a:gd name="T26" fmla="*/ 162 w 1141"/>
                    <a:gd name="T27" fmla="*/ 497 h 1480"/>
                    <a:gd name="T28" fmla="*/ 134 w 1141"/>
                    <a:gd name="T29" fmla="*/ 540 h 1480"/>
                    <a:gd name="T30" fmla="*/ 184 w 1141"/>
                    <a:gd name="T31" fmla="*/ 576 h 1480"/>
                    <a:gd name="T32" fmla="*/ 230 w 1141"/>
                    <a:gd name="T33" fmla="*/ 521 h 1480"/>
                    <a:gd name="T34" fmla="*/ 313 w 1141"/>
                    <a:gd name="T35" fmla="*/ 698 h 1480"/>
                    <a:gd name="T36" fmla="*/ 155 w 1141"/>
                    <a:gd name="T37" fmla="*/ 855 h 1480"/>
                    <a:gd name="T38" fmla="*/ 105 w 1141"/>
                    <a:gd name="T39" fmla="*/ 904 h 1480"/>
                    <a:gd name="T40" fmla="*/ 120 w 1141"/>
                    <a:gd name="T41" fmla="*/ 1042 h 1480"/>
                    <a:gd name="T42" fmla="*/ 76 w 1141"/>
                    <a:gd name="T43" fmla="*/ 1165 h 1480"/>
                    <a:gd name="T44" fmla="*/ 82 w 1141"/>
                    <a:gd name="T45" fmla="*/ 1227 h 1480"/>
                    <a:gd name="T46" fmla="*/ 82 w 1141"/>
                    <a:gd name="T47" fmla="*/ 1318 h 1480"/>
                    <a:gd name="T48" fmla="*/ 36 w 1141"/>
                    <a:gd name="T49" fmla="*/ 1388 h 1480"/>
                    <a:gd name="T50" fmla="*/ 72 w 1141"/>
                    <a:gd name="T51" fmla="*/ 1441 h 1480"/>
                    <a:gd name="T52" fmla="*/ 220 w 1141"/>
                    <a:gd name="T53" fmla="*/ 1411 h 1480"/>
                    <a:gd name="T54" fmla="*/ 365 w 1141"/>
                    <a:gd name="T55" fmla="*/ 1253 h 1480"/>
                    <a:gd name="T56" fmla="*/ 510 w 1141"/>
                    <a:gd name="T57" fmla="*/ 1195 h 1480"/>
                    <a:gd name="T58" fmla="*/ 610 w 1141"/>
                    <a:gd name="T59" fmla="*/ 1140 h 1480"/>
                    <a:gd name="T60" fmla="*/ 663 w 1141"/>
                    <a:gd name="T61" fmla="*/ 1010 h 1480"/>
                    <a:gd name="T62" fmla="*/ 869 w 1141"/>
                    <a:gd name="T63" fmla="*/ 537 h 1480"/>
                    <a:gd name="T64" fmla="*/ 1040 w 1141"/>
                    <a:gd name="T65" fmla="*/ 485 h 1480"/>
                    <a:gd name="T66" fmla="*/ 1122 w 1141"/>
                    <a:gd name="T67" fmla="*/ 437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1" h="1480">
                      <a:moveTo>
                        <a:pt x="1121" y="437"/>
                      </a:moveTo>
                      <a:cubicBezTo>
                        <a:pt x="1067" y="446"/>
                        <a:pt x="1000" y="406"/>
                        <a:pt x="978" y="359"/>
                      </a:cubicBezTo>
                      <a:cubicBezTo>
                        <a:pt x="960" y="323"/>
                        <a:pt x="946" y="314"/>
                        <a:pt x="909" y="299"/>
                      </a:cubicBezTo>
                      <a:cubicBezTo>
                        <a:pt x="877" y="286"/>
                        <a:pt x="870" y="260"/>
                        <a:pt x="849" y="234"/>
                      </a:cubicBezTo>
                      <a:cubicBezTo>
                        <a:pt x="837" y="218"/>
                        <a:pt x="792" y="171"/>
                        <a:pt x="773" y="179"/>
                      </a:cubicBezTo>
                      <a:cubicBezTo>
                        <a:pt x="762" y="184"/>
                        <a:pt x="751" y="215"/>
                        <a:pt x="740" y="223"/>
                      </a:cubicBezTo>
                      <a:cubicBezTo>
                        <a:pt x="728" y="231"/>
                        <a:pt x="723" y="230"/>
                        <a:pt x="707" y="231"/>
                      </a:cubicBezTo>
                      <a:cubicBezTo>
                        <a:pt x="675" y="231"/>
                        <a:pt x="648" y="231"/>
                        <a:pt x="620" y="248"/>
                      </a:cubicBezTo>
                      <a:cubicBezTo>
                        <a:pt x="592" y="265"/>
                        <a:pt x="578" y="275"/>
                        <a:pt x="546" y="282"/>
                      </a:cubicBezTo>
                      <a:cubicBezTo>
                        <a:pt x="527" y="285"/>
                        <a:pt x="518" y="293"/>
                        <a:pt x="500" y="297"/>
                      </a:cubicBezTo>
                      <a:cubicBezTo>
                        <a:pt x="484" y="300"/>
                        <a:pt x="470" y="298"/>
                        <a:pt x="455" y="302"/>
                      </a:cubicBezTo>
                      <a:cubicBezTo>
                        <a:pt x="414" y="315"/>
                        <a:pt x="416" y="306"/>
                        <a:pt x="382" y="282"/>
                      </a:cubicBezTo>
                      <a:cubicBezTo>
                        <a:pt x="358" y="265"/>
                        <a:pt x="323" y="259"/>
                        <a:pt x="295" y="250"/>
                      </a:cubicBezTo>
                      <a:cubicBezTo>
                        <a:pt x="272" y="242"/>
                        <a:pt x="224" y="226"/>
                        <a:pt x="209" y="204"/>
                      </a:cubicBezTo>
                      <a:cubicBezTo>
                        <a:pt x="198" y="189"/>
                        <a:pt x="200" y="181"/>
                        <a:pt x="185" y="168"/>
                      </a:cubicBezTo>
                      <a:cubicBezTo>
                        <a:pt x="170" y="155"/>
                        <a:pt x="165" y="148"/>
                        <a:pt x="155" y="131"/>
                      </a:cubicBezTo>
                      <a:cubicBezTo>
                        <a:pt x="138" y="104"/>
                        <a:pt x="112" y="81"/>
                        <a:pt x="91" y="59"/>
                      </a:cubicBezTo>
                      <a:cubicBezTo>
                        <a:pt x="89" y="56"/>
                        <a:pt x="82" y="51"/>
                        <a:pt x="78" y="47"/>
                      </a:cubicBezTo>
                      <a:cubicBezTo>
                        <a:pt x="73" y="41"/>
                        <a:pt x="72" y="35"/>
                        <a:pt x="68" y="29"/>
                      </a:cubicBezTo>
                      <a:cubicBezTo>
                        <a:pt x="60" y="15"/>
                        <a:pt x="52" y="1"/>
                        <a:pt x="34" y="1"/>
                      </a:cubicBezTo>
                      <a:cubicBezTo>
                        <a:pt x="19" y="0"/>
                        <a:pt x="16" y="9"/>
                        <a:pt x="14" y="19"/>
                      </a:cubicBezTo>
                      <a:cubicBezTo>
                        <a:pt x="26" y="38"/>
                        <a:pt x="50" y="47"/>
                        <a:pt x="60" y="67"/>
                      </a:cubicBezTo>
                      <a:cubicBezTo>
                        <a:pt x="68" y="85"/>
                        <a:pt x="60" y="107"/>
                        <a:pt x="63" y="126"/>
                      </a:cubicBezTo>
                      <a:cubicBezTo>
                        <a:pt x="67" y="153"/>
                        <a:pt x="87" y="166"/>
                        <a:pt x="101" y="187"/>
                      </a:cubicBezTo>
                      <a:cubicBezTo>
                        <a:pt x="115" y="207"/>
                        <a:pt x="123" y="236"/>
                        <a:pt x="143" y="252"/>
                      </a:cubicBezTo>
                      <a:cubicBezTo>
                        <a:pt x="143" y="250"/>
                        <a:pt x="143" y="247"/>
                        <a:pt x="142" y="244"/>
                      </a:cubicBezTo>
                      <a:cubicBezTo>
                        <a:pt x="184" y="314"/>
                        <a:pt x="127" y="376"/>
                        <a:pt x="147" y="451"/>
                      </a:cubicBezTo>
                      <a:cubicBezTo>
                        <a:pt x="152" y="468"/>
                        <a:pt x="162" y="477"/>
                        <a:pt x="162" y="497"/>
                      </a:cubicBezTo>
                      <a:cubicBezTo>
                        <a:pt x="162" y="503"/>
                        <a:pt x="165" y="517"/>
                        <a:pt x="162" y="522"/>
                      </a:cubicBezTo>
                      <a:cubicBezTo>
                        <a:pt x="159" y="529"/>
                        <a:pt x="139" y="532"/>
                        <a:pt x="134" y="540"/>
                      </a:cubicBezTo>
                      <a:cubicBezTo>
                        <a:pt x="130" y="548"/>
                        <a:pt x="130" y="566"/>
                        <a:pt x="131" y="584"/>
                      </a:cubicBezTo>
                      <a:cubicBezTo>
                        <a:pt x="147" y="591"/>
                        <a:pt x="172" y="587"/>
                        <a:pt x="184" y="576"/>
                      </a:cubicBezTo>
                      <a:cubicBezTo>
                        <a:pt x="198" y="564"/>
                        <a:pt x="175" y="550"/>
                        <a:pt x="175" y="537"/>
                      </a:cubicBezTo>
                      <a:cubicBezTo>
                        <a:pt x="174" y="519"/>
                        <a:pt x="207" y="518"/>
                        <a:pt x="230" y="521"/>
                      </a:cubicBezTo>
                      <a:cubicBezTo>
                        <a:pt x="253" y="524"/>
                        <a:pt x="282" y="551"/>
                        <a:pt x="324" y="604"/>
                      </a:cubicBezTo>
                      <a:cubicBezTo>
                        <a:pt x="366" y="656"/>
                        <a:pt x="345" y="659"/>
                        <a:pt x="313" y="698"/>
                      </a:cubicBezTo>
                      <a:cubicBezTo>
                        <a:pt x="282" y="736"/>
                        <a:pt x="221" y="801"/>
                        <a:pt x="195" y="813"/>
                      </a:cubicBezTo>
                      <a:cubicBezTo>
                        <a:pt x="168" y="824"/>
                        <a:pt x="157" y="836"/>
                        <a:pt x="155" y="855"/>
                      </a:cubicBezTo>
                      <a:cubicBezTo>
                        <a:pt x="153" y="874"/>
                        <a:pt x="175" y="883"/>
                        <a:pt x="152" y="901"/>
                      </a:cubicBezTo>
                      <a:cubicBezTo>
                        <a:pt x="130" y="919"/>
                        <a:pt x="105" y="904"/>
                        <a:pt x="105" y="904"/>
                      </a:cubicBezTo>
                      <a:cubicBezTo>
                        <a:pt x="105" y="904"/>
                        <a:pt x="65" y="947"/>
                        <a:pt x="67" y="968"/>
                      </a:cubicBezTo>
                      <a:cubicBezTo>
                        <a:pt x="70" y="989"/>
                        <a:pt x="113" y="1007"/>
                        <a:pt x="120" y="1042"/>
                      </a:cubicBezTo>
                      <a:cubicBezTo>
                        <a:pt x="130" y="1092"/>
                        <a:pt x="115" y="1087"/>
                        <a:pt x="90" y="1104"/>
                      </a:cubicBezTo>
                      <a:cubicBezTo>
                        <a:pt x="66" y="1121"/>
                        <a:pt x="55" y="1153"/>
                        <a:pt x="76" y="1165"/>
                      </a:cubicBezTo>
                      <a:cubicBezTo>
                        <a:pt x="88" y="1173"/>
                        <a:pt x="99" y="1194"/>
                        <a:pt x="86" y="1200"/>
                      </a:cubicBezTo>
                      <a:cubicBezTo>
                        <a:pt x="72" y="1206"/>
                        <a:pt x="69" y="1225"/>
                        <a:pt x="82" y="1227"/>
                      </a:cubicBezTo>
                      <a:cubicBezTo>
                        <a:pt x="94" y="1228"/>
                        <a:pt x="106" y="1252"/>
                        <a:pt x="86" y="1261"/>
                      </a:cubicBezTo>
                      <a:cubicBezTo>
                        <a:pt x="66" y="1271"/>
                        <a:pt x="56" y="1307"/>
                        <a:pt x="82" y="1318"/>
                      </a:cubicBezTo>
                      <a:cubicBezTo>
                        <a:pt x="105" y="1326"/>
                        <a:pt x="112" y="1332"/>
                        <a:pt x="108" y="1362"/>
                      </a:cubicBezTo>
                      <a:cubicBezTo>
                        <a:pt x="105" y="1391"/>
                        <a:pt x="70" y="1387"/>
                        <a:pt x="36" y="1388"/>
                      </a:cubicBezTo>
                      <a:cubicBezTo>
                        <a:pt x="0" y="1389"/>
                        <a:pt x="7" y="1412"/>
                        <a:pt x="26" y="1413"/>
                      </a:cubicBezTo>
                      <a:cubicBezTo>
                        <a:pt x="58" y="1414"/>
                        <a:pt x="64" y="1418"/>
                        <a:pt x="72" y="1441"/>
                      </a:cubicBezTo>
                      <a:cubicBezTo>
                        <a:pt x="80" y="1464"/>
                        <a:pt x="100" y="1480"/>
                        <a:pt x="132" y="1477"/>
                      </a:cubicBezTo>
                      <a:cubicBezTo>
                        <a:pt x="160" y="1474"/>
                        <a:pt x="221" y="1473"/>
                        <a:pt x="220" y="1411"/>
                      </a:cubicBezTo>
                      <a:cubicBezTo>
                        <a:pt x="218" y="1348"/>
                        <a:pt x="274" y="1303"/>
                        <a:pt x="298" y="1295"/>
                      </a:cubicBezTo>
                      <a:cubicBezTo>
                        <a:pt x="322" y="1286"/>
                        <a:pt x="360" y="1289"/>
                        <a:pt x="365" y="1253"/>
                      </a:cubicBezTo>
                      <a:cubicBezTo>
                        <a:pt x="370" y="1218"/>
                        <a:pt x="403" y="1203"/>
                        <a:pt x="438" y="1212"/>
                      </a:cubicBezTo>
                      <a:cubicBezTo>
                        <a:pt x="474" y="1221"/>
                        <a:pt x="495" y="1210"/>
                        <a:pt x="510" y="1195"/>
                      </a:cubicBezTo>
                      <a:cubicBezTo>
                        <a:pt x="525" y="1181"/>
                        <a:pt x="575" y="1192"/>
                        <a:pt x="587" y="1179"/>
                      </a:cubicBezTo>
                      <a:cubicBezTo>
                        <a:pt x="599" y="1167"/>
                        <a:pt x="599" y="1145"/>
                        <a:pt x="610" y="1140"/>
                      </a:cubicBezTo>
                      <a:cubicBezTo>
                        <a:pt x="652" y="1121"/>
                        <a:pt x="646" y="1117"/>
                        <a:pt x="650" y="1081"/>
                      </a:cubicBezTo>
                      <a:cubicBezTo>
                        <a:pt x="654" y="1045"/>
                        <a:pt x="650" y="1052"/>
                        <a:pt x="663" y="1010"/>
                      </a:cubicBezTo>
                      <a:cubicBezTo>
                        <a:pt x="677" y="968"/>
                        <a:pt x="656" y="945"/>
                        <a:pt x="649" y="909"/>
                      </a:cubicBezTo>
                      <a:cubicBezTo>
                        <a:pt x="626" y="779"/>
                        <a:pt x="732" y="645"/>
                        <a:pt x="869" y="537"/>
                      </a:cubicBezTo>
                      <a:cubicBezTo>
                        <a:pt x="895" y="517"/>
                        <a:pt x="923" y="499"/>
                        <a:pt x="952" y="494"/>
                      </a:cubicBezTo>
                      <a:cubicBezTo>
                        <a:pt x="995" y="486"/>
                        <a:pt x="1008" y="505"/>
                        <a:pt x="1040" y="485"/>
                      </a:cubicBezTo>
                      <a:cubicBezTo>
                        <a:pt x="1072" y="464"/>
                        <a:pt x="1087" y="482"/>
                        <a:pt x="1116" y="499"/>
                      </a:cubicBezTo>
                      <a:cubicBezTo>
                        <a:pt x="1141" y="514"/>
                        <a:pt x="1134" y="450"/>
                        <a:pt x="1122" y="437"/>
                      </a:cubicBezTo>
                      <a:cubicBezTo>
                        <a:pt x="1121" y="437"/>
                        <a:pt x="1121" y="437"/>
                        <a:pt x="1121" y="437"/>
                      </a:cubicBezTo>
                      <a:close/>
                    </a:path>
                  </a:pathLst>
                </a:custGeom>
                <a:solidFill>
                  <a:srgbClr val="FFD9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7" name="Freeform 20"/>
                <p:cNvSpPr>
                  <a:spLocks/>
                </p:cNvSpPr>
                <p:nvPr/>
              </p:nvSpPr>
              <p:spPr bwMode="auto">
                <a:xfrm>
                  <a:off x="6001417" y="7208139"/>
                  <a:ext cx="629679" cy="793129"/>
                </a:xfrm>
                <a:custGeom>
                  <a:avLst/>
                  <a:gdLst>
                    <a:gd name="T0" fmla="*/ 140 w 1194"/>
                    <a:gd name="T1" fmla="*/ 1087 h 1504"/>
                    <a:gd name="T2" fmla="*/ 163 w 1194"/>
                    <a:gd name="T3" fmla="*/ 1117 h 1504"/>
                    <a:gd name="T4" fmla="*/ 257 w 1194"/>
                    <a:gd name="T5" fmla="*/ 1226 h 1504"/>
                    <a:gd name="T6" fmla="*/ 367 w 1194"/>
                    <a:gd name="T7" fmla="*/ 1308 h 1504"/>
                    <a:gd name="T8" fmla="*/ 527 w 1194"/>
                    <a:gd name="T9" fmla="*/ 1360 h 1504"/>
                    <a:gd name="T10" fmla="*/ 618 w 1194"/>
                    <a:gd name="T11" fmla="*/ 1340 h 1504"/>
                    <a:gd name="T12" fmla="*/ 779 w 1194"/>
                    <a:gd name="T13" fmla="*/ 1289 h 1504"/>
                    <a:gd name="T14" fmla="*/ 845 w 1194"/>
                    <a:gd name="T15" fmla="*/ 1237 h 1504"/>
                    <a:gd name="T16" fmla="*/ 981 w 1194"/>
                    <a:gd name="T17" fmla="*/ 1357 h 1504"/>
                    <a:gd name="T18" fmla="*/ 1193 w 1194"/>
                    <a:gd name="T19" fmla="*/ 1495 h 1504"/>
                    <a:gd name="T20" fmla="*/ 1190 w 1194"/>
                    <a:gd name="T21" fmla="*/ 1493 h 1504"/>
                    <a:gd name="T22" fmla="*/ 891 w 1194"/>
                    <a:gd name="T23" fmla="*/ 886 h 1504"/>
                    <a:gd name="T24" fmla="*/ 940 w 1194"/>
                    <a:gd name="T25" fmla="*/ 645 h 1504"/>
                    <a:gd name="T26" fmla="*/ 1050 w 1194"/>
                    <a:gd name="T27" fmla="*/ 334 h 1504"/>
                    <a:gd name="T28" fmla="*/ 1128 w 1194"/>
                    <a:gd name="T29" fmla="*/ 91 h 1504"/>
                    <a:gd name="T30" fmla="*/ 1021 w 1194"/>
                    <a:gd name="T31" fmla="*/ 57 h 1504"/>
                    <a:gd name="T32" fmla="*/ 934 w 1194"/>
                    <a:gd name="T33" fmla="*/ 20 h 1504"/>
                    <a:gd name="T34" fmla="*/ 918 w 1194"/>
                    <a:gd name="T35" fmla="*/ 82 h 1504"/>
                    <a:gd name="T36" fmla="*/ 833 w 1194"/>
                    <a:gd name="T37" fmla="*/ 164 h 1504"/>
                    <a:gd name="T38" fmla="*/ 709 w 1194"/>
                    <a:gd name="T39" fmla="*/ 123 h 1504"/>
                    <a:gd name="T40" fmla="*/ 678 w 1194"/>
                    <a:gd name="T41" fmla="*/ 80 h 1504"/>
                    <a:gd name="T42" fmla="*/ 635 w 1194"/>
                    <a:gd name="T43" fmla="*/ 26 h 1504"/>
                    <a:gd name="T44" fmla="*/ 579 w 1194"/>
                    <a:gd name="T45" fmla="*/ 44 h 1504"/>
                    <a:gd name="T46" fmla="*/ 595 w 1194"/>
                    <a:gd name="T47" fmla="*/ 126 h 1504"/>
                    <a:gd name="T48" fmla="*/ 611 w 1194"/>
                    <a:gd name="T49" fmla="*/ 277 h 1504"/>
                    <a:gd name="T50" fmla="*/ 569 w 1194"/>
                    <a:gd name="T51" fmla="*/ 417 h 1504"/>
                    <a:gd name="T52" fmla="*/ 585 w 1194"/>
                    <a:gd name="T53" fmla="*/ 530 h 1504"/>
                    <a:gd name="T54" fmla="*/ 531 w 1194"/>
                    <a:gd name="T55" fmla="*/ 639 h 1504"/>
                    <a:gd name="T56" fmla="*/ 459 w 1194"/>
                    <a:gd name="T57" fmla="*/ 663 h 1504"/>
                    <a:gd name="T58" fmla="*/ 397 w 1194"/>
                    <a:gd name="T59" fmla="*/ 696 h 1504"/>
                    <a:gd name="T60" fmla="*/ 298 w 1194"/>
                    <a:gd name="T61" fmla="*/ 734 h 1504"/>
                    <a:gd name="T62" fmla="*/ 254 w 1194"/>
                    <a:gd name="T63" fmla="*/ 772 h 1504"/>
                    <a:gd name="T64" fmla="*/ 163 w 1194"/>
                    <a:gd name="T65" fmla="*/ 813 h 1504"/>
                    <a:gd name="T66" fmla="*/ 88 w 1194"/>
                    <a:gd name="T67" fmla="*/ 905 h 1504"/>
                    <a:gd name="T68" fmla="*/ 0 w 1194"/>
                    <a:gd name="T69" fmla="*/ 922 h 1504"/>
                    <a:gd name="T70" fmla="*/ 81 w 1194"/>
                    <a:gd name="T71" fmla="*/ 1080 h 1504"/>
                    <a:gd name="T72" fmla="*/ 86 w 1194"/>
                    <a:gd name="T73" fmla="*/ 1077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4" h="1504">
                      <a:moveTo>
                        <a:pt x="106" y="1059"/>
                      </a:moveTo>
                      <a:cubicBezTo>
                        <a:pt x="124" y="1059"/>
                        <a:pt x="132" y="1073"/>
                        <a:pt x="140" y="1087"/>
                      </a:cubicBezTo>
                      <a:cubicBezTo>
                        <a:pt x="144" y="1093"/>
                        <a:pt x="145" y="1099"/>
                        <a:pt x="150" y="1105"/>
                      </a:cubicBezTo>
                      <a:cubicBezTo>
                        <a:pt x="154" y="1109"/>
                        <a:pt x="161" y="1114"/>
                        <a:pt x="163" y="1117"/>
                      </a:cubicBezTo>
                      <a:cubicBezTo>
                        <a:pt x="184" y="1139"/>
                        <a:pt x="210" y="1162"/>
                        <a:pt x="227" y="1189"/>
                      </a:cubicBezTo>
                      <a:cubicBezTo>
                        <a:pt x="237" y="1206"/>
                        <a:pt x="242" y="1213"/>
                        <a:pt x="257" y="1226"/>
                      </a:cubicBezTo>
                      <a:cubicBezTo>
                        <a:pt x="272" y="1239"/>
                        <a:pt x="270" y="1247"/>
                        <a:pt x="281" y="1262"/>
                      </a:cubicBezTo>
                      <a:cubicBezTo>
                        <a:pt x="296" y="1284"/>
                        <a:pt x="344" y="1300"/>
                        <a:pt x="367" y="1308"/>
                      </a:cubicBezTo>
                      <a:cubicBezTo>
                        <a:pt x="395" y="1317"/>
                        <a:pt x="430" y="1323"/>
                        <a:pt x="454" y="1340"/>
                      </a:cubicBezTo>
                      <a:cubicBezTo>
                        <a:pt x="488" y="1364"/>
                        <a:pt x="486" y="1373"/>
                        <a:pt x="527" y="1360"/>
                      </a:cubicBezTo>
                      <a:cubicBezTo>
                        <a:pt x="542" y="1356"/>
                        <a:pt x="556" y="1358"/>
                        <a:pt x="572" y="1355"/>
                      </a:cubicBezTo>
                      <a:cubicBezTo>
                        <a:pt x="590" y="1351"/>
                        <a:pt x="599" y="1343"/>
                        <a:pt x="618" y="1340"/>
                      </a:cubicBezTo>
                      <a:cubicBezTo>
                        <a:pt x="650" y="1333"/>
                        <a:pt x="664" y="1323"/>
                        <a:pt x="692" y="1306"/>
                      </a:cubicBezTo>
                      <a:cubicBezTo>
                        <a:pt x="720" y="1289"/>
                        <a:pt x="747" y="1289"/>
                        <a:pt x="779" y="1289"/>
                      </a:cubicBezTo>
                      <a:cubicBezTo>
                        <a:pt x="795" y="1288"/>
                        <a:pt x="800" y="1289"/>
                        <a:pt x="812" y="1281"/>
                      </a:cubicBezTo>
                      <a:cubicBezTo>
                        <a:pt x="823" y="1273"/>
                        <a:pt x="834" y="1242"/>
                        <a:pt x="845" y="1237"/>
                      </a:cubicBezTo>
                      <a:cubicBezTo>
                        <a:pt x="864" y="1229"/>
                        <a:pt x="909" y="1276"/>
                        <a:pt x="921" y="1292"/>
                      </a:cubicBezTo>
                      <a:cubicBezTo>
                        <a:pt x="942" y="1318"/>
                        <a:pt x="949" y="1344"/>
                        <a:pt x="981" y="1357"/>
                      </a:cubicBezTo>
                      <a:cubicBezTo>
                        <a:pt x="1018" y="1372"/>
                        <a:pt x="1032" y="1381"/>
                        <a:pt x="1050" y="1417"/>
                      </a:cubicBezTo>
                      <a:cubicBezTo>
                        <a:pt x="1072" y="1464"/>
                        <a:pt x="1139" y="1504"/>
                        <a:pt x="1193" y="1495"/>
                      </a:cubicBezTo>
                      <a:cubicBezTo>
                        <a:pt x="1193" y="1495"/>
                        <a:pt x="1193" y="1495"/>
                        <a:pt x="1194" y="1495"/>
                      </a:cubicBezTo>
                      <a:cubicBezTo>
                        <a:pt x="1192" y="1494"/>
                        <a:pt x="1191" y="1493"/>
                        <a:pt x="1190" y="1493"/>
                      </a:cubicBezTo>
                      <a:cubicBezTo>
                        <a:pt x="1176" y="1491"/>
                        <a:pt x="1163" y="1480"/>
                        <a:pt x="1144" y="1455"/>
                      </a:cubicBezTo>
                      <a:cubicBezTo>
                        <a:pt x="1043" y="1326"/>
                        <a:pt x="932" y="1089"/>
                        <a:pt x="891" y="886"/>
                      </a:cubicBezTo>
                      <a:cubicBezTo>
                        <a:pt x="876" y="810"/>
                        <a:pt x="936" y="761"/>
                        <a:pt x="948" y="729"/>
                      </a:cubicBezTo>
                      <a:cubicBezTo>
                        <a:pt x="960" y="698"/>
                        <a:pt x="945" y="701"/>
                        <a:pt x="940" y="645"/>
                      </a:cubicBezTo>
                      <a:cubicBezTo>
                        <a:pt x="936" y="589"/>
                        <a:pt x="990" y="444"/>
                        <a:pt x="1015" y="408"/>
                      </a:cubicBezTo>
                      <a:cubicBezTo>
                        <a:pt x="1040" y="373"/>
                        <a:pt x="1051" y="351"/>
                        <a:pt x="1050" y="334"/>
                      </a:cubicBezTo>
                      <a:cubicBezTo>
                        <a:pt x="1047" y="288"/>
                        <a:pt x="1081" y="172"/>
                        <a:pt x="1126" y="132"/>
                      </a:cubicBezTo>
                      <a:cubicBezTo>
                        <a:pt x="1123" y="119"/>
                        <a:pt x="1124" y="105"/>
                        <a:pt x="1128" y="91"/>
                      </a:cubicBezTo>
                      <a:cubicBezTo>
                        <a:pt x="1115" y="89"/>
                        <a:pt x="1102" y="88"/>
                        <a:pt x="1090" y="86"/>
                      </a:cubicBezTo>
                      <a:cubicBezTo>
                        <a:pt x="1063" y="80"/>
                        <a:pt x="1046" y="68"/>
                        <a:pt x="1021" y="57"/>
                      </a:cubicBezTo>
                      <a:cubicBezTo>
                        <a:pt x="1003" y="49"/>
                        <a:pt x="983" y="55"/>
                        <a:pt x="964" y="51"/>
                      </a:cubicBezTo>
                      <a:cubicBezTo>
                        <a:pt x="939" y="45"/>
                        <a:pt x="946" y="37"/>
                        <a:pt x="934" y="20"/>
                      </a:cubicBezTo>
                      <a:cubicBezTo>
                        <a:pt x="928" y="12"/>
                        <a:pt x="905" y="0"/>
                        <a:pt x="894" y="4"/>
                      </a:cubicBezTo>
                      <a:cubicBezTo>
                        <a:pt x="889" y="33"/>
                        <a:pt x="928" y="51"/>
                        <a:pt x="918" y="82"/>
                      </a:cubicBezTo>
                      <a:cubicBezTo>
                        <a:pt x="910" y="105"/>
                        <a:pt x="880" y="111"/>
                        <a:pt x="863" y="126"/>
                      </a:cubicBezTo>
                      <a:cubicBezTo>
                        <a:pt x="851" y="136"/>
                        <a:pt x="844" y="152"/>
                        <a:pt x="833" y="164"/>
                      </a:cubicBezTo>
                      <a:cubicBezTo>
                        <a:pt x="802" y="197"/>
                        <a:pt x="781" y="170"/>
                        <a:pt x="753" y="147"/>
                      </a:cubicBezTo>
                      <a:cubicBezTo>
                        <a:pt x="740" y="135"/>
                        <a:pt x="721" y="137"/>
                        <a:pt x="709" y="123"/>
                      </a:cubicBezTo>
                      <a:cubicBezTo>
                        <a:pt x="700" y="112"/>
                        <a:pt x="706" y="95"/>
                        <a:pt x="698" y="84"/>
                      </a:cubicBezTo>
                      <a:cubicBezTo>
                        <a:pt x="694" y="79"/>
                        <a:pt x="683" y="85"/>
                        <a:pt x="678" y="80"/>
                      </a:cubicBezTo>
                      <a:cubicBezTo>
                        <a:pt x="671" y="72"/>
                        <a:pt x="672" y="67"/>
                        <a:pt x="666" y="57"/>
                      </a:cubicBezTo>
                      <a:cubicBezTo>
                        <a:pt x="657" y="41"/>
                        <a:pt x="655" y="37"/>
                        <a:pt x="635" y="26"/>
                      </a:cubicBezTo>
                      <a:cubicBezTo>
                        <a:pt x="616" y="16"/>
                        <a:pt x="599" y="15"/>
                        <a:pt x="588" y="5"/>
                      </a:cubicBezTo>
                      <a:cubicBezTo>
                        <a:pt x="583" y="18"/>
                        <a:pt x="580" y="31"/>
                        <a:pt x="579" y="44"/>
                      </a:cubicBezTo>
                      <a:cubicBezTo>
                        <a:pt x="579" y="58"/>
                        <a:pt x="577" y="76"/>
                        <a:pt x="579" y="90"/>
                      </a:cubicBezTo>
                      <a:cubicBezTo>
                        <a:pt x="582" y="106"/>
                        <a:pt x="590" y="112"/>
                        <a:pt x="595" y="126"/>
                      </a:cubicBezTo>
                      <a:cubicBezTo>
                        <a:pt x="605" y="158"/>
                        <a:pt x="584" y="183"/>
                        <a:pt x="582" y="211"/>
                      </a:cubicBezTo>
                      <a:cubicBezTo>
                        <a:pt x="579" y="246"/>
                        <a:pt x="626" y="242"/>
                        <a:pt x="611" y="277"/>
                      </a:cubicBezTo>
                      <a:cubicBezTo>
                        <a:pt x="598" y="305"/>
                        <a:pt x="560" y="286"/>
                        <a:pt x="554" y="318"/>
                      </a:cubicBezTo>
                      <a:cubicBezTo>
                        <a:pt x="548" y="347"/>
                        <a:pt x="565" y="388"/>
                        <a:pt x="569" y="417"/>
                      </a:cubicBezTo>
                      <a:cubicBezTo>
                        <a:pt x="571" y="437"/>
                        <a:pt x="577" y="453"/>
                        <a:pt x="581" y="473"/>
                      </a:cubicBezTo>
                      <a:cubicBezTo>
                        <a:pt x="584" y="487"/>
                        <a:pt x="589" y="516"/>
                        <a:pt x="585" y="530"/>
                      </a:cubicBezTo>
                      <a:cubicBezTo>
                        <a:pt x="579" y="548"/>
                        <a:pt x="560" y="558"/>
                        <a:pt x="551" y="573"/>
                      </a:cubicBezTo>
                      <a:cubicBezTo>
                        <a:pt x="540" y="591"/>
                        <a:pt x="533" y="618"/>
                        <a:pt x="531" y="639"/>
                      </a:cubicBezTo>
                      <a:cubicBezTo>
                        <a:pt x="528" y="663"/>
                        <a:pt x="523" y="685"/>
                        <a:pt x="493" y="677"/>
                      </a:cubicBezTo>
                      <a:cubicBezTo>
                        <a:pt x="478" y="674"/>
                        <a:pt x="476" y="663"/>
                        <a:pt x="459" y="663"/>
                      </a:cubicBezTo>
                      <a:cubicBezTo>
                        <a:pt x="450" y="663"/>
                        <a:pt x="437" y="672"/>
                        <a:pt x="429" y="675"/>
                      </a:cubicBezTo>
                      <a:cubicBezTo>
                        <a:pt x="419" y="681"/>
                        <a:pt x="408" y="692"/>
                        <a:pt x="397" y="696"/>
                      </a:cubicBezTo>
                      <a:cubicBezTo>
                        <a:pt x="387" y="700"/>
                        <a:pt x="376" y="696"/>
                        <a:pt x="365" y="698"/>
                      </a:cubicBezTo>
                      <a:cubicBezTo>
                        <a:pt x="337" y="703"/>
                        <a:pt x="323" y="727"/>
                        <a:pt x="298" y="734"/>
                      </a:cubicBezTo>
                      <a:cubicBezTo>
                        <a:pt x="286" y="738"/>
                        <a:pt x="257" y="731"/>
                        <a:pt x="249" y="744"/>
                      </a:cubicBezTo>
                      <a:cubicBezTo>
                        <a:pt x="244" y="753"/>
                        <a:pt x="255" y="764"/>
                        <a:pt x="254" y="772"/>
                      </a:cubicBezTo>
                      <a:cubicBezTo>
                        <a:pt x="247" y="805"/>
                        <a:pt x="220" y="785"/>
                        <a:pt x="196" y="788"/>
                      </a:cubicBezTo>
                      <a:cubicBezTo>
                        <a:pt x="174" y="790"/>
                        <a:pt x="167" y="794"/>
                        <a:pt x="163" y="813"/>
                      </a:cubicBezTo>
                      <a:cubicBezTo>
                        <a:pt x="159" y="832"/>
                        <a:pt x="161" y="846"/>
                        <a:pt x="153" y="864"/>
                      </a:cubicBezTo>
                      <a:cubicBezTo>
                        <a:pt x="137" y="903"/>
                        <a:pt x="129" y="903"/>
                        <a:pt x="88" y="905"/>
                      </a:cubicBezTo>
                      <a:cubicBezTo>
                        <a:pt x="60" y="907"/>
                        <a:pt x="40" y="913"/>
                        <a:pt x="13" y="919"/>
                      </a:cubicBezTo>
                      <a:cubicBezTo>
                        <a:pt x="8" y="920"/>
                        <a:pt x="4" y="920"/>
                        <a:pt x="0" y="922"/>
                      </a:cubicBezTo>
                      <a:cubicBezTo>
                        <a:pt x="13" y="947"/>
                        <a:pt x="26" y="973"/>
                        <a:pt x="34" y="1000"/>
                      </a:cubicBezTo>
                      <a:cubicBezTo>
                        <a:pt x="44" y="1030"/>
                        <a:pt x="50" y="1066"/>
                        <a:pt x="81" y="1080"/>
                      </a:cubicBezTo>
                      <a:cubicBezTo>
                        <a:pt x="81" y="1077"/>
                        <a:pt x="82" y="1072"/>
                        <a:pt x="81" y="1067"/>
                      </a:cubicBezTo>
                      <a:cubicBezTo>
                        <a:pt x="82" y="1071"/>
                        <a:pt x="84" y="1074"/>
                        <a:pt x="86" y="1077"/>
                      </a:cubicBezTo>
                      <a:cubicBezTo>
                        <a:pt x="88" y="1067"/>
                        <a:pt x="91" y="1058"/>
                        <a:pt x="106" y="1059"/>
                      </a:cubicBezTo>
                      <a:close/>
                    </a:path>
                  </a:pathLst>
                </a:custGeom>
                <a:solidFill>
                  <a:srgbClr val="FFCC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8" name="Freeform 21"/>
                <p:cNvSpPr>
                  <a:spLocks/>
                </p:cNvSpPr>
                <p:nvPr/>
              </p:nvSpPr>
              <p:spPr bwMode="auto">
                <a:xfrm>
                  <a:off x="5481372" y="7646906"/>
                  <a:ext cx="649106" cy="342304"/>
                </a:xfrm>
                <a:custGeom>
                  <a:avLst/>
                  <a:gdLst>
                    <a:gd name="T0" fmla="*/ 283 w 1231"/>
                    <a:gd name="T1" fmla="*/ 489 h 649"/>
                    <a:gd name="T2" fmla="*/ 382 w 1231"/>
                    <a:gd name="T3" fmla="*/ 497 h 649"/>
                    <a:gd name="T4" fmla="*/ 432 w 1231"/>
                    <a:gd name="T5" fmla="*/ 510 h 649"/>
                    <a:gd name="T6" fmla="*/ 495 w 1231"/>
                    <a:gd name="T7" fmla="*/ 544 h 649"/>
                    <a:gd name="T8" fmla="*/ 578 w 1231"/>
                    <a:gd name="T9" fmla="*/ 547 h 649"/>
                    <a:gd name="T10" fmla="*/ 636 w 1231"/>
                    <a:gd name="T11" fmla="*/ 587 h 649"/>
                    <a:gd name="T12" fmla="*/ 650 w 1231"/>
                    <a:gd name="T13" fmla="*/ 604 h 649"/>
                    <a:gd name="T14" fmla="*/ 689 w 1231"/>
                    <a:gd name="T15" fmla="*/ 625 h 649"/>
                    <a:gd name="T16" fmla="*/ 779 w 1231"/>
                    <a:gd name="T17" fmla="*/ 623 h 649"/>
                    <a:gd name="T18" fmla="*/ 854 w 1231"/>
                    <a:gd name="T19" fmla="*/ 622 h 649"/>
                    <a:gd name="T20" fmla="*/ 887 w 1231"/>
                    <a:gd name="T21" fmla="*/ 638 h 649"/>
                    <a:gd name="T22" fmla="*/ 936 w 1231"/>
                    <a:gd name="T23" fmla="*/ 627 h 649"/>
                    <a:gd name="T24" fmla="*/ 962 w 1231"/>
                    <a:gd name="T25" fmla="*/ 594 h 649"/>
                    <a:gd name="T26" fmla="*/ 1050 w 1231"/>
                    <a:gd name="T27" fmla="*/ 606 h 649"/>
                    <a:gd name="T28" fmla="*/ 1126 w 1231"/>
                    <a:gd name="T29" fmla="*/ 588 h 649"/>
                    <a:gd name="T30" fmla="*/ 1200 w 1231"/>
                    <a:gd name="T31" fmla="*/ 470 h 649"/>
                    <a:gd name="T32" fmla="*/ 1159 w 1231"/>
                    <a:gd name="T33" fmla="*/ 413 h 649"/>
                    <a:gd name="T34" fmla="*/ 1118 w 1231"/>
                    <a:gd name="T35" fmla="*/ 293 h 649"/>
                    <a:gd name="T36" fmla="*/ 1067 w 1231"/>
                    <a:gd name="T37" fmla="*/ 248 h 649"/>
                    <a:gd name="T38" fmla="*/ 986 w 1231"/>
                    <a:gd name="T39" fmla="*/ 90 h 649"/>
                    <a:gd name="T40" fmla="*/ 831 w 1231"/>
                    <a:gd name="T41" fmla="*/ 111 h 649"/>
                    <a:gd name="T42" fmla="*/ 709 w 1231"/>
                    <a:gd name="T43" fmla="*/ 61 h 649"/>
                    <a:gd name="T44" fmla="*/ 634 w 1231"/>
                    <a:gd name="T45" fmla="*/ 43 h 649"/>
                    <a:gd name="T46" fmla="*/ 507 w 1231"/>
                    <a:gd name="T47" fmla="*/ 19 h 649"/>
                    <a:gd name="T48" fmla="*/ 426 w 1231"/>
                    <a:gd name="T49" fmla="*/ 22 h 649"/>
                    <a:gd name="T50" fmla="*/ 328 w 1231"/>
                    <a:gd name="T51" fmla="*/ 173 h 649"/>
                    <a:gd name="T52" fmla="*/ 247 w 1231"/>
                    <a:gd name="T53" fmla="*/ 224 h 649"/>
                    <a:gd name="T54" fmla="*/ 136 w 1231"/>
                    <a:gd name="T55" fmla="*/ 290 h 649"/>
                    <a:gd name="T56" fmla="*/ 43 w 1231"/>
                    <a:gd name="T57" fmla="*/ 324 h 649"/>
                    <a:gd name="T58" fmla="*/ 0 w 1231"/>
                    <a:gd name="T59" fmla="*/ 367 h 649"/>
                    <a:gd name="T60" fmla="*/ 29 w 1231"/>
                    <a:gd name="T61" fmla="*/ 453 h 649"/>
                    <a:gd name="T62" fmla="*/ 138 w 1231"/>
                    <a:gd name="T63" fmla="*/ 526 h 649"/>
                    <a:gd name="T64" fmla="*/ 224 w 1231"/>
                    <a:gd name="T65" fmla="*/ 554 h 649"/>
                    <a:gd name="T66" fmla="*/ 246 w 1231"/>
                    <a:gd name="T67" fmla="*/ 51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1" h="649">
                      <a:moveTo>
                        <a:pt x="246" y="519"/>
                      </a:moveTo>
                      <a:cubicBezTo>
                        <a:pt x="254" y="507"/>
                        <a:pt x="272" y="496"/>
                        <a:pt x="283" y="489"/>
                      </a:cubicBezTo>
                      <a:cubicBezTo>
                        <a:pt x="300" y="480"/>
                        <a:pt x="319" y="476"/>
                        <a:pt x="339" y="476"/>
                      </a:cubicBezTo>
                      <a:cubicBezTo>
                        <a:pt x="357" y="477"/>
                        <a:pt x="366" y="491"/>
                        <a:pt x="382" y="497"/>
                      </a:cubicBezTo>
                      <a:cubicBezTo>
                        <a:pt x="391" y="500"/>
                        <a:pt x="398" y="505"/>
                        <a:pt x="405" y="507"/>
                      </a:cubicBezTo>
                      <a:cubicBezTo>
                        <a:pt x="413" y="510"/>
                        <a:pt x="423" y="508"/>
                        <a:pt x="432" y="510"/>
                      </a:cubicBezTo>
                      <a:cubicBezTo>
                        <a:pt x="444" y="513"/>
                        <a:pt x="464" y="521"/>
                        <a:pt x="474" y="528"/>
                      </a:cubicBezTo>
                      <a:cubicBezTo>
                        <a:pt x="483" y="535"/>
                        <a:pt x="483" y="542"/>
                        <a:pt x="495" y="544"/>
                      </a:cubicBezTo>
                      <a:cubicBezTo>
                        <a:pt x="504" y="546"/>
                        <a:pt x="513" y="543"/>
                        <a:pt x="522" y="544"/>
                      </a:cubicBezTo>
                      <a:cubicBezTo>
                        <a:pt x="540" y="546"/>
                        <a:pt x="559" y="547"/>
                        <a:pt x="578" y="547"/>
                      </a:cubicBezTo>
                      <a:cubicBezTo>
                        <a:pt x="605" y="547"/>
                        <a:pt x="607" y="551"/>
                        <a:pt x="619" y="572"/>
                      </a:cubicBezTo>
                      <a:cubicBezTo>
                        <a:pt x="625" y="582"/>
                        <a:pt x="627" y="582"/>
                        <a:pt x="636" y="587"/>
                      </a:cubicBezTo>
                      <a:cubicBezTo>
                        <a:pt x="640" y="589"/>
                        <a:pt x="643" y="589"/>
                        <a:pt x="646" y="592"/>
                      </a:cubicBezTo>
                      <a:cubicBezTo>
                        <a:pt x="649" y="595"/>
                        <a:pt x="648" y="602"/>
                        <a:pt x="650" y="604"/>
                      </a:cubicBezTo>
                      <a:cubicBezTo>
                        <a:pt x="657" y="610"/>
                        <a:pt x="665" y="604"/>
                        <a:pt x="673" y="607"/>
                      </a:cubicBezTo>
                      <a:cubicBezTo>
                        <a:pt x="681" y="610"/>
                        <a:pt x="684" y="617"/>
                        <a:pt x="689" y="625"/>
                      </a:cubicBezTo>
                      <a:cubicBezTo>
                        <a:pt x="700" y="641"/>
                        <a:pt x="717" y="643"/>
                        <a:pt x="737" y="640"/>
                      </a:cubicBezTo>
                      <a:cubicBezTo>
                        <a:pt x="753" y="637"/>
                        <a:pt x="765" y="628"/>
                        <a:pt x="779" y="623"/>
                      </a:cubicBezTo>
                      <a:cubicBezTo>
                        <a:pt x="796" y="618"/>
                        <a:pt x="809" y="620"/>
                        <a:pt x="823" y="609"/>
                      </a:cubicBezTo>
                      <a:cubicBezTo>
                        <a:pt x="841" y="595"/>
                        <a:pt x="851" y="597"/>
                        <a:pt x="854" y="622"/>
                      </a:cubicBezTo>
                      <a:cubicBezTo>
                        <a:pt x="854" y="629"/>
                        <a:pt x="851" y="637"/>
                        <a:pt x="857" y="643"/>
                      </a:cubicBezTo>
                      <a:cubicBezTo>
                        <a:pt x="865" y="649"/>
                        <a:pt x="880" y="641"/>
                        <a:pt x="887" y="638"/>
                      </a:cubicBezTo>
                      <a:cubicBezTo>
                        <a:pt x="901" y="632"/>
                        <a:pt x="914" y="627"/>
                        <a:pt x="928" y="624"/>
                      </a:cubicBezTo>
                      <a:cubicBezTo>
                        <a:pt x="931" y="623"/>
                        <a:pt x="931" y="630"/>
                        <a:pt x="936" y="627"/>
                      </a:cubicBezTo>
                      <a:cubicBezTo>
                        <a:pt x="939" y="626"/>
                        <a:pt x="944" y="613"/>
                        <a:pt x="946" y="609"/>
                      </a:cubicBezTo>
                      <a:cubicBezTo>
                        <a:pt x="951" y="601"/>
                        <a:pt x="953" y="597"/>
                        <a:pt x="962" y="594"/>
                      </a:cubicBezTo>
                      <a:cubicBezTo>
                        <a:pt x="975" y="589"/>
                        <a:pt x="997" y="590"/>
                        <a:pt x="1010" y="589"/>
                      </a:cubicBezTo>
                      <a:cubicBezTo>
                        <a:pt x="1027" y="589"/>
                        <a:pt x="1038" y="596"/>
                        <a:pt x="1050" y="606"/>
                      </a:cubicBezTo>
                      <a:cubicBezTo>
                        <a:pt x="1070" y="621"/>
                        <a:pt x="1064" y="599"/>
                        <a:pt x="1075" y="588"/>
                      </a:cubicBezTo>
                      <a:cubicBezTo>
                        <a:pt x="1087" y="576"/>
                        <a:pt x="1112" y="585"/>
                        <a:pt x="1126" y="588"/>
                      </a:cubicBezTo>
                      <a:cubicBezTo>
                        <a:pt x="1151" y="593"/>
                        <a:pt x="1180" y="603"/>
                        <a:pt x="1202" y="618"/>
                      </a:cubicBezTo>
                      <a:cubicBezTo>
                        <a:pt x="1209" y="568"/>
                        <a:pt x="1231" y="521"/>
                        <a:pt x="1200" y="470"/>
                      </a:cubicBezTo>
                      <a:cubicBezTo>
                        <a:pt x="1201" y="473"/>
                        <a:pt x="1201" y="476"/>
                        <a:pt x="1201" y="478"/>
                      </a:cubicBezTo>
                      <a:cubicBezTo>
                        <a:pt x="1181" y="462"/>
                        <a:pt x="1173" y="433"/>
                        <a:pt x="1159" y="413"/>
                      </a:cubicBezTo>
                      <a:cubicBezTo>
                        <a:pt x="1145" y="392"/>
                        <a:pt x="1125" y="379"/>
                        <a:pt x="1121" y="352"/>
                      </a:cubicBezTo>
                      <a:cubicBezTo>
                        <a:pt x="1118" y="333"/>
                        <a:pt x="1126" y="311"/>
                        <a:pt x="1118" y="293"/>
                      </a:cubicBezTo>
                      <a:cubicBezTo>
                        <a:pt x="1107" y="270"/>
                        <a:pt x="1076" y="262"/>
                        <a:pt x="1067" y="235"/>
                      </a:cubicBezTo>
                      <a:cubicBezTo>
                        <a:pt x="1068" y="240"/>
                        <a:pt x="1067" y="245"/>
                        <a:pt x="1067" y="248"/>
                      </a:cubicBezTo>
                      <a:cubicBezTo>
                        <a:pt x="1036" y="234"/>
                        <a:pt x="1030" y="198"/>
                        <a:pt x="1020" y="168"/>
                      </a:cubicBezTo>
                      <a:cubicBezTo>
                        <a:pt x="1012" y="141"/>
                        <a:pt x="999" y="115"/>
                        <a:pt x="986" y="90"/>
                      </a:cubicBezTo>
                      <a:cubicBezTo>
                        <a:pt x="958" y="96"/>
                        <a:pt x="943" y="104"/>
                        <a:pt x="912" y="92"/>
                      </a:cubicBezTo>
                      <a:cubicBezTo>
                        <a:pt x="874" y="77"/>
                        <a:pt x="868" y="104"/>
                        <a:pt x="831" y="111"/>
                      </a:cubicBezTo>
                      <a:cubicBezTo>
                        <a:pt x="793" y="118"/>
                        <a:pt x="777" y="104"/>
                        <a:pt x="747" y="85"/>
                      </a:cubicBezTo>
                      <a:cubicBezTo>
                        <a:pt x="733" y="76"/>
                        <a:pt x="723" y="73"/>
                        <a:pt x="709" y="61"/>
                      </a:cubicBezTo>
                      <a:cubicBezTo>
                        <a:pt x="700" y="53"/>
                        <a:pt x="687" y="41"/>
                        <a:pt x="673" y="39"/>
                      </a:cubicBezTo>
                      <a:cubicBezTo>
                        <a:pt x="659" y="38"/>
                        <a:pt x="649" y="43"/>
                        <a:pt x="634" y="43"/>
                      </a:cubicBezTo>
                      <a:cubicBezTo>
                        <a:pt x="620" y="44"/>
                        <a:pt x="606" y="40"/>
                        <a:pt x="591" y="40"/>
                      </a:cubicBezTo>
                      <a:cubicBezTo>
                        <a:pt x="559" y="40"/>
                        <a:pt x="536" y="31"/>
                        <a:pt x="507" y="19"/>
                      </a:cubicBezTo>
                      <a:cubicBezTo>
                        <a:pt x="494" y="13"/>
                        <a:pt x="475" y="2"/>
                        <a:pt x="461" y="1"/>
                      </a:cubicBezTo>
                      <a:cubicBezTo>
                        <a:pt x="441" y="0"/>
                        <a:pt x="441" y="7"/>
                        <a:pt x="426" y="22"/>
                      </a:cubicBezTo>
                      <a:cubicBezTo>
                        <a:pt x="401" y="46"/>
                        <a:pt x="374" y="68"/>
                        <a:pt x="364" y="102"/>
                      </a:cubicBezTo>
                      <a:cubicBezTo>
                        <a:pt x="354" y="137"/>
                        <a:pt x="363" y="154"/>
                        <a:pt x="328" y="173"/>
                      </a:cubicBezTo>
                      <a:cubicBezTo>
                        <a:pt x="314" y="181"/>
                        <a:pt x="298" y="186"/>
                        <a:pt x="282" y="193"/>
                      </a:cubicBezTo>
                      <a:cubicBezTo>
                        <a:pt x="266" y="202"/>
                        <a:pt x="261" y="211"/>
                        <a:pt x="247" y="224"/>
                      </a:cubicBezTo>
                      <a:cubicBezTo>
                        <a:pt x="222" y="245"/>
                        <a:pt x="185" y="234"/>
                        <a:pt x="161" y="252"/>
                      </a:cubicBezTo>
                      <a:cubicBezTo>
                        <a:pt x="150" y="260"/>
                        <a:pt x="148" y="282"/>
                        <a:pt x="136" y="290"/>
                      </a:cubicBezTo>
                      <a:cubicBezTo>
                        <a:pt x="125" y="299"/>
                        <a:pt x="117" y="298"/>
                        <a:pt x="101" y="298"/>
                      </a:cubicBezTo>
                      <a:cubicBezTo>
                        <a:pt x="67" y="298"/>
                        <a:pt x="58" y="294"/>
                        <a:pt x="43" y="324"/>
                      </a:cubicBezTo>
                      <a:cubicBezTo>
                        <a:pt x="34" y="340"/>
                        <a:pt x="31" y="349"/>
                        <a:pt x="15" y="359"/>
                      </a:cubicBezTo>
                      <a:cubicBezTo>
                        <a:pt x="10" y="363"/>
                        <a:pt x="5" y="365"/>
                        <a:pt x="0" y="367"/>
                      </a:cubicBezTo>
                      <a:cubicBezTo>
                        <a:pt x="14" y="382"/>
                        <a:pt x="27" y="395"/>
                        <a:pt x="31" y="418"/>
                      </a:cubicBezTo>
                      <a:cubicBezTo>
                        <a:pt x="33" y="428"/>
                        <a:pt x="26" y="446"/>
                        <a:pt x="29" y="453"/>
                      </a:cubicBezTo>
                      <a:cubicBezTo>
                        <a:pt x="35" y="467"/>
                        <a:pt x="52" y="467"/>
                        <a:pt x="65" y="472"/>
                      </a:cubicBezTo>
                      <a:cubicBezTo>
                        <a:pt x="96" y="484"/>
                        <a:pt x="108" y="519"/>
                        <a:pt x="138" y="526"/>
                      </a:cubicBezTo>
                      <a:cubicBezTo>
                        <a:pt x="154" y="529"/>
                        <a:pt x="163" y="526"/>
                        <a:pt x="178" y="533"/>
                      </a:cubicBezTo>
                      <a:cubicBezTo>
                        <a:pt x="195" y="541"/>
                        <a:pt x="202" y="557"/>
                        <a:pt x="224" y="554"/>
                      </a:cubicBezTo>
                      <a:cubicBezTo>
                        <a:pt x="233" y="553"/>
                        <a:pt x="237" y="549"/>
                        <a:pt x="240" y="546"/>
                      </a:cubicBezTo>
                      <a:cubicBezTo>
                        <a:pt x="240" y="536"/>
                        <a:pt x="241" y="527"/>
                        <a:pt x="246" y="519"/>
                      </a:cubicBezTo>
                      <a:close/>
                    </a:path>
                  </a:pathLst>
                </a:custGeom>
                <a:solidFill>
                  <a:srgbClr val="FF00FF"/>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9" name="Freeform 22"/>
                <p:cNvSpPr>
                  <a:spLocks/>
                </p:cNvSpPr>
                <p:nvPr/>
              </p:nvSpPr>
              <p:spPr bwMode="auto">
                <a:xfrm>
                  <a:off x="5607754" y="7897885"/>
                  <a:ext cx="518705" cy="259688"/>
                </a:xfrm>
                <a:custGeom>
                  <a:avLst/>
                  <a:gdLst>
                    <a:gd name="T0" fmla="*/ 980 w 983"/>
                    <a:gd name="T1" fmla="*/ 247 h 492"/>
                    <a:gd name="T2" fmla="*/ 965 w 983"/>
                    <a:gd name="T3" fmla="*/ 201 h 492"/>
                    <a:gd name="T4" fmla="*/ 962 w 983"/>
                    <a:gd name="T5" fmla="*/ 142 h 492"/>
                    <a:gd name="T6" fmla="*/ 886 w 983"/>
                    <a:gd name="T7" fmla="*/ 112 h 492"/>
                    <a:gd name="T8" fmla="*/ 835 w 983"/>
                    <a:gd name="T9" fmla="*/ 112 h 492"/>
                    <a:gd name="T10" fmla="*/ 810 w 983"/>
                    <a:gd name="T11" fmla="*/ 130 h 492"/>
                    <a:gd name="T12" fmla="*/ 770 w 983"/>
                    <a:gd name="T13" fmla="*/ 113 h 492"/>
                    <a:gd name="T14" fmla="*/ 722 w 983"/>
                    <a:gd name="T15" fmla="*/ 118 h 492"/>
                    <a:gd name="T16" fmla="*/ 706 w 983"/>
                    <a:gd name="T17" fmla="*/ 133 h 492"/>
                    <a:gd name="T18" fmla="*/ 696 w 983"/>
                    <a:gd name="T19" fmla="*/ 151 h 492"/>
                    <a:gd name="T20" fmla="*/ 688 w 983"/>
                    <a:gd name="T21" fmla="*/ 148 h 492"/>
                    <a:gd name="T22" fmla="*/ 647 w 983"/>
                    <a:gd name="T23" fmla="*/ 162 h 492"/>
                    <a:gd name="T24" fmla="*/ 617 w 983"/>
                    <a:gd name="T25" fmla="*/ 167 h 492"/>
                    <a:gd name="T26" fmla="*/ 614 w 983"/>
                    <a:gd name="T27" fmla="*/ 146 h 492"/>
                    <a:gd name="T28" fmla="*/ 583 w 983"/>
                    <a:gd name="T29" fmla="*/ 133 h 492"/>
                    <a:gd name="T30" fmla="*/ 539 w 983"/>
                    <a:gd name="T31" fmla="*/ 147 h 492"/>
                    <a:gd name="T32" fmla="*/ 497 w 983"/>
                    <a:gd name="T33" fmla="*/ 164 h 492"/>
                    <a:gd name="T34" fmla="*/ 449 w 983"/>
                    <a:gd name="T35" fmla="*/ 149 h 492"/>
                    <a:gd name="T36" fmla="*/ 433 w 983"/>
                    <a:gd name="T37" fmla="*/ 131 h 492"/>
                    <a:gd name="T38" fmla="*/ 410 w 983"/>
                    <a:gd name="T39" fmla="*/ 128 h 492"/>
                    <a:gd name="T40" fmla="*/ 406 w 983"/>
                    <a:gd name="T41" fmla="*/ 116 h 492"/>
                    <a:gd name="T42" fmla="*/ 396 w 983"/>
                    <a:gd name="T43" fmla="*/ 111 h 492"/>
                    <a:gd name="T44" fmla="*/ 379 w 983"/>
                    <a:gd name="T45" fmla="*/ 96 h 492"/>
                    <a:gd name="T46" fmla="*/ 338 w 983"/>
                    <a:gd name="T47" fmla="*/ 71 h 492"/>
                    <a:gd name="T48" fmla="*/ 282 w 983"/>
                    <a:gd name="T49" fmla="*/ 68 h 492"/>
                    <a:gd name="T50" fmla="*/ 255 w 983"/>
                    <a:gd name="T51" fmla="*/ 68 h 492"/>
                    <a:gd name="T52" fmla="*/ 234 w 983"/>
                    <a:gd name="T53" fmla="*/ 52 h 492"/>
                    <a:gd name="T54" fmla="*/ 192 w 983"/>
                    <a:gd name="T55" fmla="*/ 34 h 492"/>
                    <a:gd name="T56" fmla="*/ 165 w 983"/>
                    <a:gd name="T57" fmla="*/ 31 h 492"/>
                    <a:gd name="T58" fmla="*/ 142 w 983"/>
                    <a:gd name="T59" fmla="*/ 21 h 492"/>
                    <a:gd name="T60" fmla="*/ 99 w 983"/>
                    <a:gd name="T61" fmla="*/ 0 h 492"/>
                    <a:gd name="T62" fmla="*/ 43 w 983"/>
                    <a:gd name="T63" fmla="*/ 13 h 492"/>
                    <a:gd name="T64" fmla="*/ 6 w 983"/>
                    <a:gd name="T65" fmla="*/ 43 h 492"/>
                    <a:gd name="T66" fmla="*/ 0 w 983"/>
                    <a:gd name="T67" fmla="*/ 70 h 492"/>
                    <a:gd name="T68" fmla="*/ 17 w 983"/>
                    <a:gd name="T69" fmla="*/ 73 h 492"/>
                    <a:gd name="T70" fmla="*/ 37 w 983"/>
                    <a:gd name="T71" fmla="*/ 112 h 492"/>
                    <a:gd name="T72" fmla="*/ 67 w 983"/>
                    <a:gd name="T73" fmla="*/ 187 h 492"/>
                    <a:gd name="T74" fmla="*/ 227 w 983"/>
                    <a:gd name="T75" fmla="*/ 296 h 492"/>
                    <a:gd name="T76" fmla="*/ 263 w 983"/>
                    <a:gd name="T77" fmla="*/ 313 h 492"/>
                    <a:gd name="T78" fmla="*/ 290 w 983"/>
                    <a:gd name="T79" fmla="*/ 344 h 492"/>
                    <a:gd name="T80" fmla="*/ 373 w 983"/>
                    <a:gd name="T81" fmla="*/ 362 h 492"/>
                    <a:gd name="T82" fmla="*/ 462 w 983"/>
                    <a:gd name="T83" fmla="*/ 385 h 492"/>
                    <a:gd name="T84" fmla="*/ 518 w 983"/>
                    <a:gd name="T85" fmla="*/ 459 h 492"/>
                    <a:gd name="T86" fmla="*/ 551 w 983"/>
                    <a:gd name="T87" fmla="*/ 436 h 492"/>
                    <a:gd name="T88" fmla="*/ 561 w 983"/>
                    <a:gd name="T89" fmla="*/ 400 h 492"/>
                    <a:gd name="T90" fmla="*/ 550 w 983"/>
                    <a:gd name="T91" fmla="*/ 362 h 492"/>
                    <a:gd name="T92" fmla="*/ 547 w 983"/>
                    <a:gd name="T93" fmla="*/ 358 h 492"/>
                    <a:gd name="T94" fmla="*/ 640 w 983"/>
                    <a:gd name="T95" fmla="*/ 325 h 492"/>
                    <a:gd name="T96" fmla="*/ 725 w 983"/>
                    <a:gd name="T97" fmla="*/ 394 h 492"/>
                    <a:gd name="T98" fmla="*/ 817 w 983"/>
                    <a:gd name="T99" fmla="*/ 441 h 492"/>
                    <a:gd name="T100" fmla="*/ 883 w 983"/>
                    <a:gd name="T101" fmla="*/ 452 h 492"/>
                    <a:gd name="T102" fmla="*/ 862 w 983"/>
                    <a:gd name="T103" fmla="*/ 430 h 492"/>
                    <a:gd name="T104" fmla="*/ 854 w 983"/>
                    <a:gd name="T105" fmla="*/ 385 h 492"/>
                    <a:gd name="T106" fmla="*/ 868 w 983"/>
                    <a:gd name="T107" fmla="*/ 373 h 492"/>
                    <a:gd name="T108" fmla="*/ 882 w 983"/>
                    <a:gd name="T109" fmla="*/ 355 h 492"/>
                    <a:gd name="T110" fmla="*/ 894 w 983"/>
                    <a:gd name="T111" fmla="*/ 321 h 492"/>
                    <a:gd name="T112" fmla="*/ 943 w 983"/>
                    <a:gd name="T113" fmla="*/ 332 h 492"/>
                    <a:gd name="T114" fmla="*/ 949 w 983"/>
                    <a:gd name="T115" fmla="*/ 334 h 492"/>
                    <a:gd name="T116" fmla="*/ 952 w 983"/>
                    <a:gd name="T117" fmla="*/ 290 h 492"/>
                    <a:gd name="T118" fmla="*/ 980 w 983"/>
                    <a:gd name="T119" fmla="*/ 272 h 492"/>
                    <a:gd name="T120" fmla="*/ 980 w 983"/>
                    <a:gd name="T121" fmla="*/ 24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492">
                      <a:moveTo>
                        <a:pt x="980" y="247"/>
                      </a:moveTo>
                      <a:cubicBezTo>
                        <a:pt x="980" y="227"/>
                        <a:pt x="970" y="218"/>
                        <a:pt x="965" y="201"/>
                      </a:cubicBezTo>
                      <a:cubicBezTo>
                        <a:pt x="959" y="180"/>
                        <a:pt x="960" y="161"/>
                        <a:pt x="962" y="142"/>
                      </a:cubicBezTo>
                      <a:cubicBezTo>
                        <a:pt x="940" y="127"/>
                        <a:pt x="911" y="117"/>
                        <a:pt x="886" y="112"/>
                      </a:cubicBezTo>
                      <a:cubicBezTo>
                        <a:pt x="872" y="109"/>
                        <a:pt x="847" y="100"/>
                        <a:pt x="835" y="112"/>
                      </a:cubicBezTo>
                      <a:cubicBezTo>
                        <a:pt x="824" y="123"/>
                        <a:pt x="830" y="145"/>
                        <a:pt x="810" y="130"/>
                      </a:cubicBezTo>
                      <a:cubicBezTo>
                        <a:pt x="798" y="120"/>
                        <a:pt x="787" y="113"/>
                        <a:pt x="770" y="113"/>
                      </a:cubicBezTo>
                      <a:cubicBezTo>
                        <a:pt x="757" y="114"/>
                        <a:pt x="735" y="113"/>
                        <a:pt x="722" y="118"/>
                      </a:cubicBezTo>
                      <a:cubicBezTo>
                        <a:pt x="713" y="121"/>
                        <a:pt x="711" y="125"/>
                        <a:pt x="706" y="133"/>
                      </a:cubicBezTo>
                      <a:cubicBezTo>
                        <a:pt x="704" y="137"/>
                        <a:pt x="699" y="150"/>
                        <a:pt x="696" y="151"/>
                      </a:cubicBezTo>
                      <a:cubicBezTo>
                        <a:pt x="691" y="154"/>
                        <a:pt x="691" y="147"/>
                        <a:pt x="688" y="148"/>
                      </a:cubicBezTo>
                      <a:cubicBezTo>
                        <a:pt x="674" y="151"/>
                        <a:pt x="661" y="156"/>
                        <a:pt x="647" y="162"/>
                      </a:cubicBezTo>
                      <a:cubicBezTo>
                        <a:pt x="640" y="165"/>
                        <a:pt x="625" y="173"/>
                        <a:pt x="617" y="167"/>
                      </a:cubicBezTo>
                      <a:cubicBezTo>
                        <a:pt x="611" y="161"/>
                        <a:pt x="614" y="153"/>
                        <a:pt x="614" y="146"/>
                      </a:cubicBezTo>
                      <a:cubicBezTo>
                        <a:pt x="611" y="121"/>
                        <a:pt x="601" y="119"/>
                        <a:pt x="583" y="133"/>
                      </a:cubicBezTo>
                      <a:cubicBezTo>
                        <a:pt x="569" y="144"/>
                        <a:pt x="556" y="142"/>
                        <a:pt x="539" y="147"/>
                      </a:cubicBezTo>
                      <a:cubicBezTo>
                        <a:pt x="525" y="152"/>
                        <a:pt x="513" y="161"/>
                        <a:pt x="497" y="164"/>
                      </a:cubicBezTo>
                      <a:cubicBezTo>
                        <a:pt x="477" y="167"/>
                        <a:pt x="460" y="165"/>
                        <a:pt x="449" y="149"/>
                      </a:cubicBezTo>
                      <a:cubicBezTo>
                        <a:pt x="444" y="141"/>
                        <a:pt x="441" y="134"/>
                        <a:pt x="433" y="131"/>
                      </a:cubicBezTo>
                      <a:cubicBezTo>
                        <a:pt x="425" y="128"/>
                        <a:pt x="417" y="134"/>
                        <a:pt x="410" y="128"/>
                      </a:cubicBezTo>
                      <a:cubicBezTo>
                        <a:pt x="408" y="126"/>
                        <a:pt x="409" y="119"/>
                        <a:pt x="406" y="116"/>
                      </a:cubicBezTo>
                      <a:cubicBezTo>
                        <a:pt x="403" y="113"/>
                        <a:pt x="400" y="113"/>
                        <a:pt x="396" y="111"/>
                      </a:cubicBezTo>
                      <a:cubicBezTo>
                        <a:pt x="387" y="106"/>
                        <a:pt x="385" y="106"/>
                        <a:pt x="379" y="96"/>
                      </a:cubicBezTo>
                      <a:cubicBezTo>
                        <a:pt x="367" y="75"/>
                        <a:pt x="365" y="71"/>
                        <a:pt x="338" y="71"/>
                      </a:cubicBezTo>
                      <a:cubicBezTo>
                        <a:pt x="319" y="71"/>
                        <a:pt x="300" y="70"/>
                        <a:pt x="282" y="68"/>
                      </a:cubicBezTo>
                      <a:cubicBezTo>
                        <a:pt x="273" y="67"/>
                        <a:pt x="264" y="70"/>
                        <a:pt x="255" y="68"/>
                      </a:cubicBezTo>
                      <a:cubicBezTo>
                        <a:pt x="243" y="66"/>
                        <a:pt x="243" y="59"/>
                        <a:pt x="234" y="52"/>
                      </a:cubicBezTo>
                      <a:cubicBezTo>
                        <a:pt x="224" y="45"/>
                        <a:pt x="204" y="37"/>
                        <a:pt x="192" y="34"/>
                      </a:cubicBezTo>
                      <a:cubicBezTo>
                        <a:pt x="183" y="32"/>
                        <a:pt x="173" y="34"/>
                        <a:pt x="165" y="31"/>
                      </a:cubicBezTo>
                      <a:cubicBezTo>
                        <a:pt x="158" y="29"/>
                        <a:pt x="151" y="24"/>
                        <a:pt x="142" y="21"/>
                      </a:cubicBezTo>
                      <a:cubicBezTo>
                        <a:pt x="126" y="15"/>
                        <a:pt x="117" y="1"/>
                        <a:pt x="99" y="0"/>
                      </a:cubicBezTo>
                      <a:cubicBezTo>
                        <a:pt x="79" y="0"/>
                        <a:pt x="60" y="4"/>
                        <a:pt x="43" y="13"/>
                      </a:cubicBezTo>
                      <a:cubicBezTo>
                        <a:pt x="32" y="20"/>
                        <a:pt x="14" y="31"/>
                        <a:pt x="6" y="43"/>
                      </a:cubicBezTo>
                      <a:cubicBezTo>
                        <a:pt x="1" y="51"/>
                        <a:pt x="0" y="60"/>
                        <a:pt x="0" y="70"/>
                      </a:cubicBezTo>
                      <a:cubicBezTo>
                        <a:pt x="4" y="66"/>
                        <a:pt x="7" y="64"/>
                        <a:pt x="17" y="73"/>
                      </a:cubicBezTo>
                      <a:cubicBezTo>
                        <a:pt x="25" y="80"/>
                        <a:pt x="31" y="102"/>
                        <a:pt x="37" y="112"/>
                      </a:cubicBezTo>
                      <a:cubicBezTo>
                        <a:pt x="51" y="137"/>
                        <a:pt x="55" y="163"/>
                        <a:pt x="67" y="187"/>
                      </a:cubicBezTo>
                      <a:cubicBezTo>
                        <a:pt x="100" y="257"/>
                        <a:pt x="177" y="250"/>
                        <a:pt x="227" y="296"/>
                      </a:cubicBezTo>
                      <a:cubicBezTo>
                        <a:pt x="243" y="311"/>
                        <a:pt x="242" y="306"/>
                        <a:pt x="263" y="313"/>
                      </a:cubicBezTo>
                      <a:cubicBezTo>
                        <a:pt x="282" y="319"/>
                        <a:pt x="280" y="333"/>
                        <a:pt x="290" y="344"/>
                      </a:cubicBezTo>
                      <a:cubicBezTo>
                        <a:pt x="310" y="365"/>
                        <a:pt x="345" y="358"/>
                        <a:pt x="373" y="362"/>
                      </a:cubicBezTo>
                      <a:cubicBezTo>
                        <a:pt x="399" y="366"/>
                        <a:pt x="439" y="370"/>
                        <a:pt x="462" y="385"/>
                      </a:cubicBezTo>
                      <a:cubicBezTo>
                        <a:pt x="486" y="400"/>
                        <a:pt x="499" y="438"/>
                        <a:pt x="518" y="459"/>
                      </a:cubicBezTo>
                      <a:cubicBezTo>
                        <a:pt x="548" y="492"/>
                        <a:pt x="544" y="463"/>
                        <a:pt x="551" y="436"/>
                      </a:cubicBezTo>
                      <a:cubicBezTo>
                        <a:pt x="554" y="423"/>
                        <a:pt x="560" y="413"/>
                        <a:pt x="561" y="400"/>
                      </a:cubicBezTo>
                      <a:cubicBezTo>
                        <a:pt x="563" y="384"/>
                        <a:pt x="550" y="371"/>
                        <a:pt x="550" y="362"/>
                      </a:cubicBezTo>
                      <a:cubicBezTo>
                        <a:pt x="549" y="360"/>
                        <a:pt x="548" y="359"/>
                        <a:pt x="547" y="358"/>
                      </a:cubicBezTo>
                      <a:cubicBezTo>
                        <a:pt x="556" y="330"/>
                        <a:pt x="620" y="318"/>
                        <a:pt x="640" y="325"/>
                      </a:cubicBezTo>
                      <a:cubicBezTo>
                        <a:pt x="675" y="337"/>
                        <a:pt x="697" y="370"/>
                        <a:pt x="725" y="394"/>
                      </a:cubicBezTo>
                      <a:cubicBezTo>
                        <a:pt x="755" y="420"/>
                        <a:pt x="776" y="434"/>
                        <a:pt x="817" y="441"/>
                      </a:cubicBezTo>
                      <a:cubicBezTo>
                        <a:pt x="839" y="444"/>
                        <a:pt x="861" y="449"/>
                        <a:pt x="883" y="452"/>
                      </a:cubicBezTo>
                      <a:cubicBezTo>
                        <a:pt x="886" y="444"/>
                        <a:pt x="870" y="436"/>
                        <a:pt x="862" y="430"/>
                      </a:cubicBezTo>
                      <a:cubicBezTo>
                        <a:pt x="849" y="420"/>
                        <a:pt x="852" y="401"/>
                        <a:pt x="854" y="385"/>
                      </a:cubicBezTo>
                      <a:cubicBezTo>
                        <a:pt x="856" y="371"/>
                        <a:pt x="857" y="377"/>
                        <a:pt x="868" y="373"/>
                      </a:cubicBezTo>
                      <a:cubicBezTo>
                        <a:pt x="874" y="370"/>
                        <a:pt x="881" y="361"/>
                        <a:pt x="882" y="355"/>
                      </a:cubicBezTo>
                      <a:cubicBezTo>
                        <a:pt x="885" y="341"/>
                        <a:pt x="875" y="327"/>
                        <a:pt x="894" y="321"/>
                      </a:cubicBezTo>
                      <a:cubicBezTo>
                        <a:pt x="912" y="316"/>
                        <a:pt x="930" y="321"/>
                        <a:pt x="943" y="332"/>
                      </a:cubicBezTo>
                      <a:cubicBezTo>
                        <a:pt x="945" y="333"/>
                        <a:pt x="947" y="333"/>
                        <a:pt x="949" y="334"/>
                      </a:cubicBezTo>
                      <a:cubicBezTo>
                        <a:pt x="948" y="316"/>
                        <a:pt x="948" y="298"/>
                        <a:pt x="952" y="290"/>
                      </a:cubicBezTo>
                      <a:cubicBezTo>
                        <a:pt x="957" y="282"/>
                        <a:pt x="977" y="279"/>
                        <a:pt x="980" y="272"/>
                      </a:cubicBezTo>
                      <a:cubicBezTo>
                        <a:pt x="983" y="267"/>
                        <a:pt x="980" y="253"/>
                        <a:pt x="980" y="247"/>
                      </a:cubicBezTo>
                      <a:close/>
                    </a:path>
                  </a:pathLst>
                </a:custGeom>
                <a:solidFill>
                  <a:srgbClr val="FF00FF"/>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0" name="Freeform 23"/>
                <p:cNvSpPr>
                  <a:spLocks/>
                </p:cNvSpPr>
                <p:nvPr/>
              </p:nvSpPr>
              <p:spPr bwMode="auto">
                <a:xfrm>
                  <a:off x="4836285" y="8064683"/>
                  <a:ext cx="886017" cy="683047"/>
                </a:xfrm>
                <a:custGeom>
                  <a:avLst/>
                  <a:gdLst>
                    <a:gd name="T0" fmla="*/ 1553 w 1680"/>
                    <a:gd name="T1" fmla="*/ 586 h 1295"/>
                    <a:gd name="T2" fmla="*/ 1530 w 1680"/>
                    <a:gd name="T3" fmla="*/ 421 h 1295"/>
                    <a:gd name="T4" fmla="*/ 1471 w 1680"/>
                    <a:gd name="T5" fmla="*/ 287 h 1295"/>
                    <a:gd name="T6" fmla="*/ 1381 w 1680"/>
                    <a:gd name="T7" fmla="*/ 310 h 1295"/>
                    <a:gd name="T8" fmla="*/ 1274 w 1680"/>
                    <a:gd name="T9" fmla="*/ 329 h 1295"/>
                    <a:gd name="T10" fmla="*/ 1206 w 1680"/>
                    <a:gd name="T11" fmla="*/ 344 h 1295"/>
                    <a:gd name="T12" fmla="*/ 1129 w 1680"/>
                    <a:gd name="T13" fmla="*/ 289 h 1295"/>
                    <a:gd name="T14" fmla="*/ 1063 w 1680"/>
                    <a:gd name="T15" fmla="*/ 305 h 1295"/>
                    <a:gd name="T16" fmla="*/ 1043 w 1680"/>
                    <a:gd name="T17" fmla="*/ 452 h 1295"/>
                    <a:gd name="T18" fmla="*/ 1035 w 1680"/>
                    <a:gd name="T19" fmla="*/ 580 h 1295"/>
                    <a:gd name="T20" fmla="*/ 901 w 1680"/>
                    <a:gd name="T21" fmla="*/ 465 h 1295"/>
                    <a:gd name="T22" fmla="*/ 835 w 1680"/>
                    <a:gd name="T23" fmla="*/ 402 h 1295"/>
                    <a:gd name="T24" fmla="*/ 782 w 1680"/>
                    <a:gd name="T25" fmla="*/ 354 h 1295"/>
                    <a:gd name="T26" fmla="*/ 775 w 1680"/>
                    <a:gd name="T27" fmla="*/ 273 h 1295"/>
                    <a:gd name="T28" fmla="*/ 777 w 1680"/>
                    <a:gd name="T29" fmla="*/ 95 h 1295"/>
                    <a:gd name="T30" fmla="*/ 740 w 1680"/>
                    <a:gd name="T31" fmla="*/ 0 h 1295"/>
                    <a:gd name="T32" fmla="*/ 731 w 1680"/>
                    <a:gd name="T33" fmla="*/ 45 h 1295"/>
                    <a:gd name="T34" fmla="*/ 667 w 1680"/>
                    <a:gd name="T35" fmla="*/ 153 h 1295"/>
                    <a:gd name="T36" fmla="*/ 665 w 1680"/>
                    <a:gd name="T37" fmla="*/ 222 h 1295"/>
                    <a:gd name="T38" fmla="*/ 669 w 1680"/>
                    <a:gd name="T39" fmla="*/ 286 h 1295"/>
                    <a:gd name="T40" fmla="*/ 590 w 1680"/>
                    <a:gd name="T41" fmla="*/ 372 h 1295"/>
                    <a:gd name="T42" fmla="*/ 474 w 1680"/>
                    <a:gd name="T43" fmla="*/ 439 h 1295"/>
                    <a:gd name="T44" fmla="*/ 361 w 1680"/>
                    <a:gd name="T45" fmla="*/ 520 h 1295"/>
                    <a:gd name="T46" fmla="*/ 336 w 1680"/>
                    <a:gd name="T47" fmla="*/ 613 h 1295"/>
                    <a:gd name="T48" fmla="*/ 284 w 1680"/>
                    <a:gd name="T49" fmla="*/ 702 h 1295"/>
                    <a:gd name="T50" fmla="*/ 223 w 1680"/>
                    <a:gd name="T51" fmla="*/ 770 h 1295"/>
                    <a:gd name="T52" fmla="*/ 187 w 1680"/>
                    <a:gd name="T53" fmla="*/ 841 h 1295"/>
                    <a:gd name="T54" fmla="*/ 153 w 1680"/>
                    <a:gd name="T55" fmla="*/ 909 h 1295"/>
                    <a:gd name="T56" fmla="*/ 51 w 1680"/>
                    <a:gd name="T57" fmla="*/ 982 h 1295"/>
                    <a:gd name="T58" fmla="*/ 0 w 1680"/>
                    <a:gd name="T59" fmla="*/ 1127 h 1295"/>
                    <a:gd name="T60" fmla="*/ 253 w 1680"/>
                    <a:gd name="T61" fmla="*/ 1206 h 1295"/>
                    <a:gd name="T62" fmla="*/ 509 w 1680"/>
                    <a:gd name="T63" fmla="*/ 1202 h 1295"/>
                    <a:gd name="T64" fmla="*/ 726 w 1680"/>
                    <a:gd name="T65" fmla="*/ 1241 h 1295"/>
                    <a:gd name="T66" fmla="*/ 751 w 1680"/>
                    <a:gd name="T67" fmla="*/ 1130 h 1295"/>
                    <a:gd name="T68" fmla="*/ 859 w 1680"/>
                    <a:gd name="T69" fmla="*/ 986 h 1295"/>
                    <a:gd name="T70" fmla="*/ 1002 w 1680"/>
                    <a:gd name="T71" fmla="*/ 841 h 1295"/>
                    <a:gd name="T72" fmla="*/ 1048 w 1680"/>
                    <a:gd name="T73" fmla="*/ 735 h 1295"/>
                    <a:gd name="T74" fmla="*/ 1165 w 1680"/>
                    <a:gd name="T75" fmla="*/ 653 h 1295"/>
                    <a:gd name="T76" fmla="*/ 1387 w 1680"/>
                    <a:gd name="T77" fmla="*/ 691 h 1295"/>
                    <a:gd name="T78" fmla="*/ 1318 w 1680"/>
                    <a:gd name="T79" fmla="*/ 772 h 1295"/>
                    <a:gd name="T80" fmla="*/ 1315 w 1680"/>
                    <a:gd name="T81" fmla="*/ 894 h 1295"/>
                    <a:gd name="T82" fmla="*/ 1293 w 1680"/>
                    <a:gd name="T83" fmla="*/ 988 h 1295"/>
                    <a:gd name="T84" fmla="*/ 1282 w 1680"/>
                    <a:gd name="T85" fmla="*/ 1109 h 1295"/>
                    <a:gd name="T86" fmla="*/ 1303 w 1680"/>
                    <a:gd name="T87" fmla="*/ 1217 h 1295"/>
                    <a:gd name="T88" fmla="*/ 1435 w 1680"/>
                    <a:gd name="T89" fmla="*/ 1243 h 1295"/>
                    <a:gd name="T90" fmla="*/ 1521 w 1680"/>
                    <a:gd name="T91" fmla="*/ 1142 h 1295"/>
                    <a:gd name="T92" fmla="*/ 1608 w 1680"/>
                    <a:gd name="T93" fmla="*/ 1006 h 1295"/>
                    <a:gd name="T94" fmla="*/ 1677 w 1680"/>
                    <a:gd name="T95" fmla="*/ 880 h 1295"/>
                    <a:gd name="T96" fmla="*/ 1622 w 1680"/>
                    <a:gd name="T97" fmla="*/ 776 h 1295"/>
                    <a:gd name="T98" fmla="*/ 1610 w 1680"/>
                    <a:gd name="T99" fmla="*/ 667 h 1295"/>
                    <a:gd name="T100" fmla="*/ 1604 w 1680"/>
                    <a:gd name="T101" fmla="*/ 615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0" h="1295">
                      <a:moveTo>
                        <a:pt x="1576" y="603"/>
                      </a:moveTo>
                      <a:cubicBezTo>
                        <a:pt x="1569" y="597"/>
                        <a:pt x="1560" y="592"/>
                        <a:pt x="1553" y="586"/>
                      </a:cubicBezTo>
                      <a:cubicBezTo>
                        <a:pt x="1523" y="561"/>
                        <a:pt x="1505" y="516"/>
                        <a:pt x="1509" y="477"/>
                      </a:cubicBezTo>
                      <a:cubicBezTo>
                        <a:pt x="1511" y="456"/>
                        <a:pt x="1525" y="442"/>
                        <a:pt x="1530" y="421"/>
                      </a:cubicBezTo>
                      <a:cubicBezTo>
                        <a:pt x="1534" y="401"/>
                        <a:pt x="1542" y="382"/>
                        <a:pt x="1543" y="362"/>
                      </a:cubicBezTo>
                      <a:cubicBezTo>
                        <a:pt x="1546" y="318"/>
                        <a:pt x="1518" y="278"/>
                        <a:pt x="1471" y="287"/>
                      </a:cubicBezTo>
                      <a:cubicBezTo>
                        <a:pt x="1451" y="291"/>
                        <a:pt x="1433" y="302"/>
                        <a:pt x="1413" y="306"/>
                      </a:cubicBezTo>
                      <a:cubicBezTo>
                        <a:pt x="1402" y="308"/>
                        <a:pt x="1391" y="307"/>
                        <a:pt x="1381" y="310"/>
                      </a:cubicBezTo>
                      <a:cubicBezTo>
                        <a:pt x="1367" y="315"/>
                        <a:pt x="1361" y="326"/>
                        <a:pt x="1346" y="327"/>
                      </a:cubicBezTo>
                      <a:cubicBezTo>
                        <a:pt x="1322" y="329"/>
                        <a:pt x="1297" y="321"/>
                        <a:pt x="1274" y="329"/>
                      </a:cubicBezTo>
                      <a:cubicBezTo>
                        <a:pt x="1261" y="334"/>
                        <a:pt x="1254" y="341"/>
                        <a:pt x="1240" y="344"/>
                      </a:cubicBezTo>
                      <a:cubicBezTo>
                        <a:pt x="1230" y="347"/>
                        <a:pt x="1217" y="345"/>
                        <a:pt x="1206" y="344"/>
                      </a:cubicBezTo>
                      <a:cubicBezTo>
                        <a:pt x="1202" y="309"/>
                        <a:pt x="1206" y="292"/>
                        <a:pt x="1166" y="298"/>
                      </a:cubicBezTo>
                      <a:cubicBezTo>
                        <a:pt x="1149" y="301"/>
                        <a:pt x="1136" y="305"/>
                        <a:pt x="1129" y="289"/>
                      </a:cubicBezTo>
                      <a:cubicBezTo>
                        <a:pt x="1124" y="278"/>
                        <a:pt x="1132" y="259"/>
                        <a:pt x="1120" y="251"/>
                      </a:cubicBezTo>
                      <a:cubicBezTo>
                        <a:pt x="1088" y="231"/>
                        <a:pt x="1067" y="285"/>
                        <a:pt x="1063" y="305"/>
                      </a:cubicBezTo>
                      <a:cubicBezTo>
                        <a:pt x="1057" y="330"/>
                        <a:pt x="1059" y="358"/>
                        <a:pt x="1052" y="383"/>
                      </a:cubicBezTo>
                      <a:cubicBezTo>
                        <a:pt x="1046" y="406"/>
                        <a:pt x="1042" y="425"/>
                        <a:pt x="1043" y="452"/>
                      </a:cubicBezTo>
                      <a:cubicBezTo>
                        <a:pt x="1044" y="476"/>
                        <a:pt x="1060" y="493"/>
                        <a:pt x="1062" y="517"/>
                      </a:cubicBezTo>
                      <a:cubicBezTo>
                        <a:pt x="1064" y="536"/>
                        <a:pt x="1052" y="569"/>
                        <a:pt x="1035" y="580"/>
                      </a:cubicBezTo>
                      <a:cubicBezTo>
                        <a:pt x="1017" y="591"/>
                        <a:pt x="986" y="579"/>
                        <a:pt x="968" y="571"/>
                      </a:cubicBezTo>
                      <a:cubicBezTo>
                        <a:pt x="927" y="553"/>
                        <a:pt x="909" y="507"/>
                        <a:pt x="901" y="465"/>
                      </a:cubicBezTo>
                      <a:cubicBezTo>
                        <a:pt x="897" y="445"/>
                        <a:pt x="899" y="428"/>
                        <a:pt x="889" y="409"/>
                      </a:cubicBezTo>
                      <a:cubicBezTo>
                        <a:pt x="877" y="386"/>
                        <a:pt x="857" y="391"/>
                        <a:pt x="835" y="402"/>
                      </a:cubicBezTo>
                      <a:cubicBezTo>
                        <a:pt x="810" y="413"/>
                        <a:pt x="786" y="428"/>
                        <a:pt x="782" y="391"/>
                      </a:cubicBezTo>
                      <a:cubicBezTo>
                        <a:pt x="781" y="380"/>
                        <a:pt x="786" y="364"/>
                        <a:pt x="782" y="354"/>
                      </a:cubicBezTo>
                      <a:cubicBezTo>
                        <a:pt x="777" y="343"/>
                        <a:pt x="765" y="341"/>
                        <a:pt x="761" y="329"/>
                      </a:cubicBezTo>
                      <a:cubicBezTo>
                        <a:pt x="756" y="310"/>
                        <a:pt x="773" y="292"/>
                        <a:pt x="775" y="273"/>
                      </a:cubicBezTo>
                      <a:cubicBezTo>
                        <a:pt x="776" y="254"/>
                        <a:pt x="776" y="234"/>
                        <a:pt x="776" y="214"/>
                      </a:cubicBezTo>
                      <a:cubicBezTo>
                        <a:pt x="778" y="173"/>
                        <a:pt x="787" y="134"/>
                        <a:pt x="777" y="95"/>
                      </a:cubicBezTo>
                      <a:cubicBezTo>
                        <a:pt x="772" y="74"/>
                        <a:pt x="767" y="53"/>
                        <a:pt x="761" y="32"/>
                      </a:cubicBezTo>
                      <a:cubicBezTo>
                        <a:pt x="755" y="12"/>
                        <a:pt x="751" y="3"/>
                        <a:pt x="740" y="0"/>
                      </a:cubicBezTo>
                      <a:cubicBezTo>
                        <a:pt x="738" y="4"/>
                        <a:pt x="735" y="8"/>
                        <a:pt x="734" y="13"/>
                      </a:cubicBezTo>
                      <a:cubicBezTo>
                        <a:pt x="731" y="23"/>
                        <a:pt x="733" y="35"/>
                        <a:pt x="731" y="45"/>
                      </a:cubicBezTo>
                      <a:cubicBezTo>
                        <a:pt x="723" y="72"/>
                        <a:pt x="702" y="71"/>
                        <a:pt x="682" y="86"/>
                      </a:cubicBezTo>
                      <a:cubicBezTo>
                        <a:pt x="662" y="100"/>
                        <a:pt x="660" y="130"/>
                        <a:pt x="667" y="153"/>
                      </a:cubicBezTo>
                      <a:cubicBezTo>
                        <a:pt x="673" y="170"/>
                        <a:pt x="681" y="171"/>
                        <a:pt x="683" y="190"/>
                      </a:cubicBezTo>
                      <a:cubicBezTo>
                        <a:pt x="684" y="210"/>
                        <a:pt x="679" y="211"/>
                        <a:pt x="665" y="222"/>
                      </a:cubicBezTo>
                      <a:cubicBezTo>
                        <a:pt x="651" y="232"/>
                        <a:pt x="643" y="229"/>
                        <a:pt x="644" y="247"/>
                      </a:cubicBezTo>
                      <a:cubicBezTo>
                        <a:pt x="644" y="260"/>
                        <a:pt x="664" y="273"/>
                        <a:pt x="669" y="286"/>
                      </a:cubicBezTo>
                      <a:cubicBezTo>
                        <a:pt x="678" y="313"/>
                        <a:pt x="652" y="329"/>
                        <a:pt x="637" y="351"/>
                      </a:cubicBezTo>
                      <a:cubicBezTo>
                        <a:pt x="620" y="376"/>
                        <a:pt x="614" y="365"/>
                        <a:pt x="590" y="372"/>
                      </a:cubicBezTo>
                      <a:cubicBezTo>
                        <a:pt x="576" y="376"/>
                        <a:pt x="559" y="388"/>
                        <a:pt x="545" y="396"/>
                      </a:cubicBezTo>
                      <a:cubicBezTo>
                        <a:pt x="521" y="410"/>
                        <a:pt x="496" y="422"/>
                        <a:pt x="474" y="439"/>
                      </a:cubicBezTo>
                      <a:cubicBezTo>
                        <a:pt x="455" y="452"/>
                        <a:pt x="429" y="500"/>
                        <a:pt x="404" y="492"/>
                      </a:cubicBezTo>
                      <a:cubicBezTo>
                        <a:pt x="399" y="503"/>
                        <a:pt x="372" y="513"/>
                        <a:pt x="361" y="520"/>
                      </a:cubicBezTo>
                      <a:cubicBezTo>
                        <a:pt x="342" y="533"/>
                        <a:pt x="341" y="534"/>
                        <a:pt x="338" y="555"/>
                      </a:cubicBezTo>
                      <a:cubicBezTo>
                        <a:pt x="335" y="574"/>
                        <a:pt x="340" y="594"/>
                        <a:pt x="336" y="613"/>
                      </a:cubicBezTo>
                      <a:cubicBezTo>
                        <a:pt x="330" y="639"/>
                        <a:pt x="318" y="635"/>
                        <a:pt x="304" y="653"/>
                      </a:cubicBezTo>
                      <a:cubicBezTo>
                        <a:pt x="293" y="667"/>
                        <a:pt x="295" y="687"/>
                        <a:pt x="284" y="702"/>
                      </a:cubicBezTo>
                      <a:cubicBezTo>
                        <a:pt x="273" y="717"/>
                        <a:pt x="257" y="723"/>
                        <a:pt x="244" y="733"/>
                      </a:cubicBezTo>
                      <a:cubicBezTo>
                        <a:pt x="226" y="746"/>
                        <a:pt x="224" y="745"/>
                        <a:pt x="223" y="770"/>
                      </a:cubicBezTo>
                      <a:cubicBezTo>
                        <a:pt x="222" y="782"/>
                        <a:pt x="228" y="810"/>
                        <a:pt x="222" y="822"/>
                      </a:cubicBezTo>
                      <a:cubicBezTo>
                        <a:pt x="212" y="843"/>
                        <a:pt x="198" y="830"/>
                        <a:pt x="187" y="841"/>
                      </a:cubicBezTo>
                      <a:cubicBezTo>
                        <a:pt x="175" y="852"/>
                        <a:pt x="185" y="861"/>
                        <a:pt x="179" y="873"/>
                      </a:cubicBezTo>
                      <a:cubicBezTo>
                        <a:pt x="173" y="887"/>
                        <a:pt x="160" y="895"/>
                        <a:pt x="153" y="909"/>
                      </a:cubicBezTo>
                      <a:cubicBezTo>
                        <a:pt x="144" y="928"/>
                        <a:pt x="142" y="944"/>
                        <a:pt x="125" y="957"/>
                      </a:cubicBezTo>
                      <a:cubicBezTo>
                        <a:pt x="103" y="975"/>
                        <a:pt x="76" y="972"/>
                        <a:pt x="51" y="982"/>
                      </a:cubicBezTo>
                      <a:cubicBezTo>
                        <a:pt x="21" y="995"/>
                        <a:pt x="13" y="1021"/>
                        <a:pt x="6" y="1050"/>
                      </a:cubicBezTo>
                      <a:cubicBezTo>
                        <a:pt x="0" y="1074"/>
                        <a:pt x="0" y="1100"/>
                        <a:pt x="0" y="1127"/>
                      </a:cubicBezTo>
                      <a:cubicBezTo>
                        <a:pt x="0" y="1148"/>
                        <a:pt x="6" y="1169"/>
                        <a:pt x="8" y="1189"/>
                      </a:cubicBezTo>
                      <a:cubicBezTo>
                        <a:pt x="74" y="1184"/>
                        <a:pt x="188" y="1188"/>
                        <a:pt x="253" y="1206"/>
                      </a:cubicBezTo>
                      <a:cubicBezTo>
                        <a:pt x="322" y="1225"/>
                        <a:pt x="324" y="1225"/>
                        <a:pt x="366" y="1215"/>
                      </a:cubicBezTo>
                      <a:cubicBezTo>
                        <a:pt x="408" y="1204"/>
                        <a:pt x="431" y="1192"/>
                        <a:pt x="509" y="1202"/>
                      </a:cubicBezTo>
                      <a:cubicBezTo>
                        <a:pt x="585" y="1212"/>
                        <a:pt x="647" y="1248"/>
                        <a:pt x="708" y="1272"/>
                      </a:cubicBezTo>
                      <a:cubicBezTo>
                        <a:pt x="764" y="1295"/>
                        <a:pt x="752" y="1263"/>
                        <a:pt x="726" y="1241"/>
                      </a:cubicBezTo>
                      <a:cubicBezTo>
                        <a:pt x="708" y="1227"/>
                        <a:pt x="713" y="1204"/>
                        <a:pt x="730" y="1181"/>
                      </a:cubicBezTo>
                      <a:cubicBezTo>
                        <a:pt x="748" y="1159"/>
                        <a:pt x="738" y="1150"/>
                        <a:pt x="751" y="1130"/>
                      </a:cubicBezTo>
                      <a:cubicBezTo>
                        <a:pt x="764" y="1110"/>
                        <a:pt x="790" y="1096"/>
                        <a:pt x="821" y="1067"/>
                      </a:cubicBezTo>
                      <a:cubicBezTo>
                        <a:pt x="852" y="1038"/>
                        <a:pt x="865" y="1028"/>
                        <a:pt x="859" y="986"/>
                      </a:cubicBezTo>
                      <a:cubicBezTo>
                        <a:pt x="854" y="944"/>
                        <a:pt x="869" y="918"/>
                        <a:pt x="889" y="896"/>
                      </a:cubicBezTo>
                      <a:cubicBezTo>
                        <a:pt x="908" y="874"/>
                        <a:pt x="965" y="855"/>
                        <a:pt x="1002" y="841"/>
                      </a:cubicBezTo>
                      <a:cubicBezTo>
                        <a:pt x="1039" y="828"/>
                        <a:pt x="1045" y="820"/>
                        <a:pt x="1052" y="794"/>
                      </a:cubicBezTo>
                      <a:cubicBezTo>
                        <a:pt x="1060" y="769"/>
                        <a:pt x="1032" y="748"/>
                        <a:pt x="1048" y="735"/>
                      </a:cubicBezTo>
                      <a:cubicBezTo>
                        <a:pt x="1064" y="721"/>
                        <a:pt x="1068" y="712"/>
                        <a:pt x="1085" y="681"/>
                      </a:cubicBezTo>
                      <a:cubicBezTo>
                        <a:pt x="1102" y="650"/>
                        <a:pt x="1124" y="653"/>
                        <a:pt x="1165" y="653"/>
                      </a:cubicBezTo>
                      <a:cubicBezTo>
                        <a:pt x="1205" y="653"/>
                        <a:pt x="1178" y="637"/>
                        <a:pt x="1245" y="626"/>
                      </a:cubicBezTo>
                      <a:cubicBezTo>
                        <a:pt x="1312" y="616"/>
                        <a:pt x="1351" y="661"/>
                        <a:pt x="1387" y="691"/>
                      </a:cubicBezTo>
                      <a:cubicBezTo>
                        <a:pt x="1424" y="722"/>
                        <a:pt x="1430" y="731"/>
                        <a:pt x="1422" y="756"/>
                      </a:cubicBezTo>
                      <a:cubicBezTo>
                        <a:pt x="1410" y="793"/>
                        <a:pt x="1342" y="762"/>
                        <a:pt x="1318" y="772"/>
                      </a:cubicBezTo>
                      <a:cubicBezTo>
                        <a:pt x="1295" y="783"/>
                        <a:pt x="1296" y="810"/>
                        <a:pt x="1291" y="835"/>
                      </a:cubicBezTo>
                      <a:cubicBezTo>
                        <a:pt x="1286" y="861"/>
                        <a:pt x="1316" y="876"/>
                        <a:pt x="1315" y="894"/>
                      </a:cubicBezTo>
                      <a:cubicBezTo>
                        <a:pt x="1313" y="913"/>
                        <a:pt x="1296" y="911"/>
                        <a:pt x="1284" y="928"/>
                      </a:cubicBezTo>
                      <a:cubicBezTo>
                        <a:pt x="1273" y="946"/>
                        <a:pt x="1299" y="966"/>
                        <a:pt x="1293" y="988"/>
                      </a:cubicBezTo>
                      <a:cubicBezTo>
                        <a:pt x="1286" y="1009"/>
                        <a:pt x="1273" y="1029"/>
                        <a:pt x="1287" y="1050"/>
                      </a:cubicBezTo>
                      <a:cubicBezTo>
                        <a:pt x="1302" y="1072"/>
                        <a:pt x="1301" y="1091"/>
                        <a:pt x="1282" y="1109"/>
                      </a:cubicBezTo>
                      <a:cubicBezTo>
                        <a:pt x="1263" y="1128"/>
                        <a:pt x="1258" y="1150"/>
                        <a:pt x="1274" y="1169"/>
                      </a:cubicBezTo>
                      <a:cubicBezTo>
                        <a:pt x="1289" y="1187"/>
                        <a:pt x="1295" y="1175"/>
                        <a:pt x="1303" y="1217"/>
                      </a:cubicBezTo>
                      <a:cubicBezTo>
                        <a:pt x="1312" y="1259"/>
                        <a:pt x="1331" y="1269"/>
                        <a:pt x="1363" y="1278"/>
                      </a:cubicBezTo>
                      <a:cubicBezTo>
                        <a:pt x="1395" y="1286"/>
                        <a:pt x="1417" y="1255"/>
                        <a:pt x="1435" y="1243"/>
                      </a:cubicBezTo>
                      <a:cubicBezTo>
                        <a:pt x="1453" y="1231"/>
                        <a:pt x="1443" y="1221"/>
                        <a:pt x="1477" y="1206"/>
                      </a:cubicBezTo>
                      <a:cubicBezTo>
                        <a:pt x="1512" y="1192"/>
                        <a:pt x="1512" y="1168"/>
                        <a:pt x="1521" y="1142"/>
                      </a:cubicBezTo>
                      <a:cubicBezTo>
                        <a:pt x="1529" y="1116"/>
                        <a:pt x="1541" y="1094"/>
                        <a:pt x="1567" y="1077"/>
                      </a:cubicBezTo>
                      <a:cubicBezTo>
                        <a:pt x="1593" y="1060"/>
                        <a:pt x="1607" y="1031"/>
                        <a:pt x="1608" y="1006"/>
                      </a:cubicBezTo>
                      <a:cubicBezTo>
                        <a:pt x="1608" y="981"/>
                        <a:pt x="1624" y="962"/>
                        <a:pt x="1645" y="950"/>
                      </a:cubicBezTo>
                      <a:cubicBezTo>
                        <a:pt x="1665" y="938"/>
                        <a:pt x="1674" y="925"/>
                        <a:pt x="1677" y="880"/>
                      </a:cubicBezTo>
                      <a:cubicBezTo>
                        <a:pt x="1680" y="835"/>
                        <a:pt x="1662" y="834"/>
                        <a:pt x="1637" y="824"/>
                      </a:cubicBezTo>
                      <a:cubicBezTo>
                        <a:pt x="1612" y="814"/>
                        <a:pt x="1612" y="799"/>
                        <a:pt x="1622" y="776"/>
                      </a:cubicBezTo>
                      <a:cubicBezTo>
                        <a:pt x="1633" y="752"/>
                        <a:pt x="1624" y="738"/>
                        <a:pt x="1612" y="723"/>
                      </a:cubicBezTo>
                      <a:cubicBezTo>
                        <a:pt x="1599" y="709"/>
                        <a:pt x="1602" y="685"/>
                        <a:pt x="1610" y="667"/>
                      </a:cubicBezTo>
                      <a:cubicBezTo>
                        <a:pt x="1615" y="655"/>
                        <a:pt x="1626" y="637"/>
                        <a:pt x="1640" y="625"/>
                      </a:cubicBezTo>
                      <a:cubicBezTo>
                        <a:pt x="1629" y="620"/>
                        <a:pt x="1618" y="616"/>
                        <a:pt x="1604" y="615"/>
                      </a:cubicBezTo>
                      <a:cubicBezTo>
                        <a:pt x="1587" y="613"/>
                        <a:pt x="1589" y="613"/>
                        <a:pt x="1576" y="603"/>
                      </a:cubicBezTo>
                      <a:close/>
                    </a:path>
                  </a:pathLst>
                </a:custGeom>
                <a:solidFill>
                  <a:srgbClr val="FFD9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1" name="Freeform 24"/>
                <p:cNvSpPr>
                  <a:spLocks/>
                </p:cNvSpPr>
                <p:nvPr/>
              </p:nvSpPr>
              <p:spPr bwMode="auto">
                <a:xfrm>
                  <a:off x="5212753" y="7853227"/>
                  <a:ext cx="499502" cy="523170"/>
                </a:xfrm>
                <a:custGeom>
                  <a:avLst/>
                  <a:gdLst>
                    <a:gd name="T0" fmla="*/ 774 w 947"/>
                    <a:gd name="T1" fmla="*/ 623 h 992"/>
                    <a:gd name="T2" fmla="*/ 821 w 947"/>
                    <a:gd name="T3" fmla="*/ 600 h 992"/>
                    <a:gd name="T4" fmla="*/ 859 w 947"/>
                    <a:gd name="T5" fmla="*/ 577 h 992"/>
                    <a:gd name="T6" fmla="*/ 930 w 947"/>
                    <a:gd name="T7" fmla="*/ 514 h 992"/>
                    <a:gd name="T8" fmla="*/ 941 w 947"/>
                    <a:gd name="T9" fmla="*/ 384 h 992"/>
                    <a:gd name="T10" fmla="*/ 816 w 947"/>
                    <a:gd name="T11" fmla="*/ 272 h 992"/>
                    <a:gd name="T12" fmla="*/ 766 w 947"/>
                    <a:gd name="T13" fmla="*/ 158 h 992"/>
                    <a:gd name="T14" fmla="*/ 687 w 947"/>
                    <a:gd name="T15" fmla="*/ 142 h 992"/>
                    <a:gd name="T16" fmla="*/ 574 w 947"/>
                    <a:gd name="T17" fmla="*/ 81 h 992"/>
                    <a:gd name="T18" fmla="*/ 492 w 947"/>
                    <a:gd name="T19" fmla="*/ 105 h 992"/>
                    <a:gd name="T20" fmla="*/ 415 w 947"/>
                    <a:gd name="T21" fmla="*/ 73 h 992"/>
                    <a:gd name="T22" fmla="*/ 314 w 947"/>
                    <a:gd name="T23" fmla="*/ 61 h 992"/>
                    <a:gd name="T24" fmla="*/ 262 w 947"/>
                    <a:gd name="T25" fmla="*/ 70 h 992"/>
                    <a:gd name="T26" fmla="*/ 186 w 947"/>
                    <a:gd name="T27" fmla="*/ 8 h 992"/>
                    <a:gd name="T28" fmla="*/ 120 w 947"/>
                    <a:gd name="T29" fmla="*/ 85 h 992"/>
                    <a:gd name="T30" fmla="*/ 49 w 947"/>
                    <a:gd name="T31" fmla="*/ 104 h 992"/>
                    <a:gd name="T32" fmla="*/ 1 w 947"/>
                    <a:gd name="T33" fmla="*/ 201 h 992"/>
                    <a:gd name="T34" fmla="*/ 38 w 947"/>
                    <a:gd name="T35" fmla="*/ 270 h 992"/>
                    <a:gd name="T36" fmla="*/ 10 w 947"/>
                    <a:gd name="T37" fmla="*/ 357 h 992"/>
                    <a:gd name="T38" fmla="*/ 26 w 947"/>
                    <a:gd name="T39" fmla="*/ 401 h 992"/>
                    <a:gd name="T40" fmla="*/ 63 w 947"/>
                    <a:gd name="T41" fmla="*/ 496 h 992"/>
                    <a:gd name="T42" fmla="*/ 61 w 947"/>
                    <a:gd name="T43" fmla="*/ 674 h 992"/>
                    <a:gd name="T44" fmla="*/ 68 w 947"/>
                    <a:gd name="T45" fmla="*/ 755 h 992"/>
                    <a:gd name="T46" fmla="*/ 121 w 947"/>
                    <a:gd name="T47" fmla="*/ 803 h 992"/>
                    <a:gd name="T48" fmla="*/ 187 w 947"/>
                    <a:gd name="T49" fmla="*/ 866 h 992"/>
                    <a:gd name="T50" fmla="*/ 321 w 947"/>
                    <a:gd name="T51" fmla="*/ 981 h 992"/>
                    <a:gd name="T52" fmla="*/ 329 w 947"/>
                    <a:gd name="T53" fmla="*/ 853 h 992"/>
                    <a:gd name="T54" fmla="*/ 349 w 947"/>
                    <a:gd name="T55" fmla="*/ 706 h 992"/>
                    <a:gd name="T56" fmla="*/ 415 w 947"/>
                    <a:gd name="T57" fmla="*/ 690 h 992"/>
                    <a:gd name="T58" fmla="*/ 492 w 947"/>
                    <a:gd name="T59" fmla="*/ 745 h 992"/>
                    <a:gd name="T60" fmla="*/ 560 w 947"/>
                    <a:gd name="T61" fmla="*/ 730 h 992"/>
                    <a:gd name="T62" fmla="*/ 667 w 947"/>
                    <a:gd name="T63" fmla="*/ 711 h 992"/>
                    <a:gd name="T64" fmla="*/ 742 w 947"/>
                    <a:gd name="T65" fmla="*/ 692 h 992"/>
                    <a:gd name="T66" fmla="*/ 744 w 947"/>
                    <a:gd name="T67" fmla="*/ 65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7" h="992">
                      <a:moveTo>
                        <a:pt x="744" y="659"/>
                      </a:moveTo>
                      <a:cubicBezTo>
                        <a:pt x="744" y="631"/>
                        <a:pt x="754" y="635"/>
                        <a:pt x="774" y="623"/>
                      </a:cubicBezTo>
                      <a:cubicBezTo>
                        <a:pt x="782" y="618"/>
                        <a:pt x="788" y="614"/>
                        <a:pt x="796" y="611"/>
                      </a:cubicBezTo>
                      <a:cubicBezTo>
                        <a:pt x="807" y="608"/>
                        <a:pt x="811" y="605"/>
                        <a:pt x="821" y="600"/>
                      </a:cubicBezTo>
                      <a:cubicBezTo>
                        <a:pt x="828" y="596"/>
                        <a:pt x="837" y="598"/>
                        <a:pt x="843" y="596"/>
                      </a:cubicBezTo>
                      <a:cubicBezTo>
                        <a:pt x="855" y="591"/>
                        <a:pt x="853" y="587"/>
                        <a:pt x="859" y="577"/>
                      </a:cubicBezTo>
                      <a:cubicBezTo>
                        <a:pt x="872" y="554"/>
                        <a:pt x="885" y="570"/>
                        <a:pt x="903" y="560"/>
                      </a:cubicBezTo>
                      <a:cubicBezTo>
                        <a:pt x="914" y="554"/>
                        <a:pt x="924" y="524"/>
                        <a:pt x="930" y="514"/>
                      </a:cubicBezTo>
                      <a:cubicBezTo>
                        <a:pt x="939" y="498"/>
                        <a:pt x="935" y="480"/>
                        <a:pt x="940" y="463"/>
                      </a:cubicBezTo>
                      <a:cubicBezTo>
                        <a:pt x="947" y="436"/>
                        <a:pt x="941" y="412"/>
                        <a:pt x="941" y="384"/>
                      </a:cubicBezTo>
                      <a:cubicBezTo>
                        <a:pt x="941" y="374"/>
                        <a:pt x="943" y="367"/>
                        <a:pt x="947" y="360"/>
                      </a:cubicBezTo>
                      <a:cubicBezTo>
                        <a:pt x="900" y="335"/>
                        <a:pt x="843" y="329"/>
                        <a:pt x="816" y="272"/>
                      </a:cubicBezTo>
                      <a:cubicBezTo>
                        <a:pt x="804" y="248"/>
                        <a:pt x="800" y="222"/>
                        <a:pt x="786" y="197"/>
                      </a:cubicBezTo>
                      <a:cubicBezTo>
                        <a:pt x="780" y="187"/>
                        <a:pt x="774" y="165"/>
                        <a:pt x="766" y="158"/>
                      </a:cubicBezTo>
                      <a:cubicBezTo>
                        <a:pt x="748" y="143"/>
                        <a:pt x="753" y="160"/>
                        <a:pt x="733" y="163"/>
                      </a:cubicBezTo>
                      <a:cubicBezTo>
                        <a:pt x="711" y="166"/>
                        <a:pt x="704" y="150"/>
                        <a:pt x="687" y="142"/>
                      </a:cubicBezTo>
                      <a:cubicBezTo>
                        <a:pt x="672" y="135"/>
                        <a:pt x="663" y="138"/>
                        <a:pt x="647" y="135"/>
                      </a:cubicBezTo>
                      <a:cubicBezTo>
                        <a:pt x="617" y="128"/>
                        <a:pt x="605" y="93"/>
                        <a:pt x="574" y="81"/>
                      </a:cubicBezTo>
                      <a:cubicBezTo>
                        <a:pt x="562" y="76"/>
                        <a:pt x="547" y="76"/>
                        <a:pt x="541" y="65"/>
                      </a:cubicBezTo>
                      <a:cubicBezTo>
                        <a:pt x="521" y="74"/>
                        <a:pt x="508" y="93"/>
                        <a:pt x="492" y="105"/>
                      </a:cubicBezTo>
                      <a:cubicBezTo>
                        <a:pt x="474" y="118"/>
                        <a:pt x="450" y="112"/>
                        <a:pt x="436" y="97"/>
                      </a:cubicBezTo>
                      <a:cubicBezTo>
                        <a:pt x="428" y="88"/>
                        <a:pt x="427" y="81"/>
                        <a:pt x="415" y="73"/>
                      </a:cubicBezTo>
                      <a:cubicBezTo>
                        <a:pt x="405" y="66"/>
                        <a:pt x="397" y="61"/>
                        <a:pt x="383" y="59"/>
                      </a:cubicBezTo>
                      <a:cubicBezTo>
                        <a:pt x="366" y="57"/>
                        <a:pt x="328" y="49"/>
                        <a:pt x="314" y="61"/>
                      </a:cubicBezTo>
                      <a:cubicBezTo>
                        <a:pt x="305" y="68"/>
                        <a:pt x="310" y="81"/>
                        <a:pt x="294" y="82"/>
                      </a:cubicBezTo>
                      <a:cubicBezTo>
                        <a:pt x="287" y="83"/>
                        <a:pt x="266" y="76"/>
                        <a:pt x="262" y="70"/>
                      </a:cubicBezTo>
                      <a:cubicBezTo>
                        <a:pt x="251" y="51"/>
                        <a:pt x="276" y="30"/>
                        <a:pt x="250" y="15"/>
                      </a:cubicBezTo>
                      <a:cubicBezTo>
                        <a:pt x="235" y="6"/>
                        <a:pt x="201" y="0"/>
                        <a:pt x="186" y="8"/>
                      </a:cubicBezTo>
                      <a:cubicBezTo>
                        <a:pt x="164" y="18"/>
                        <a:pt x="161" y="44"/>
                        <a:pt x="143" y="58"/>
                      </a:cubicBezTo>
                      <a:cubicBezTo>
                        <a:pt x="129" y="69"/>
                        <a:pt x="125" y="68"/>
                        <a:pt x="120" y="85"/>
                      </a:cubicBezTo>
                      <a:cubicBezTo>
                        <a:pt x="117" y="96"/>
                        <a:pt x="120" y="106"/>
                        <a:pt x="110" y="115"/>
                      </a:cubicBezTo>
                      <a:cubicBezTo>
                        <a:pt x="87" y="135"/>
                        <a:pt x="72" y="96"/>
                        <a:pt x="49" y="104"/>
                      </a:cubicBezTo>
                      <a:cubicBezTo>
                        <a:pt x="30" y="110"/>
                        <a:pt x="31" y="153"/>
                        <a:pt x="21" y="169"/>
                      </a:cubicBezTo>
                      <a:cubicBezTo>
                        <a:pt x="13" y="181"/>
                        <a:pt x="0" y="184"/>
                        <a:pt x="1" y="201"/>
                      </a:cubicBezTo>
                      <a:cubicBezTo>
                        <a:pt x="1" y="207"/>
                        <a:pt x="6" y="227"/>
                        <a:pt x="9" y="230"/>
                      </a:cubicBezTo>
                      <a:cubicBezTo>
                        <a:pt x="21" y="245"/>
                        <a:pt x="60" y="241"/>
                        <a:pt x="38" y="270"/>
                      </a:cubicBezTo>
                      <a:cubicBezTo>
                        <a:pt x="22" y="292"/>
                        <a:pt x="1" y="291"/>
                        <a:pt x="3" y="324"/>
                      </a:cubicBezTo>
                      <a:cubicBezTo>
                        <a:pt x="4" y="333"/>
                        <a:pt x="6" y="348"/>
                        <a:pt x="10" y="357"/>
                      </a:cubicBezTo>
                      <a:cubicBezTo>
                        <a:pt x="14" y="366"/>
                        <a:pt x="26" y="373"/>
                        <a:pt x="28" y="385"/>
                      </a:cubicBezTo>
                      <a:cubicBezTo>
                        <a:pt x="29" y="391"/>
                        <a:pt x="28" y="396"/>
                        <a:pt x="26" y="401"/>
                      </a:cubicBezTo>
                      <a:cubicBezTo>
                        <a:pt x="37" y="404"/>
                        <a:pt x="41" y="413"/>
                        <a:pt x="47" y="433"/>
                      </a:cubicBezTo>
                      <a:cubicBezTo>
                        <a:pt x="53" y="454"/>
                        <a:pt x="58" y="475"/>
                        <a:pt x="63" y="496"/>
                      </a:cubicBezTo>
                      <a:cubicBezTo>
                        <a:pt x="73" y="535"/>
                        <a:pt x="64" y="574"/>
                        <a:pt x="62" y="615"/>
                      </a:cubicBezTo>
                      <a:cubicBezTo>
                        <a:pt x="62" y="635"/>
                        <a:pt x="62" y="655"/>
                        <a:pt x="61" y="674"/>
                      </a:cubicBezTo>
                      <a:cubicBezTo>
                        <a:pt x="59" y="693"/>
                        <a:pt x="42" y="711"/>
                        <a:pt x="47" y="730"/>
                      </a:cubicBezTo>
                      <a:cubicBezTo>
                        <a:pt x="51" y="742"/>
                        <a:pt x="63" y="744"/>
                        <a:pt x="68" y="755"/>
                      </a:cubicBezTo>
                      <a:cubicBezTo>
                        <a:pt x="72" y="765"/>
                        <a:pt x="67" y="781"/>
                        <a:pt x="68" y="792"/>
                      </a:cubicBezTo>
                      <a:cubicBezTo>
                        <a:pt x="72" y="829"/>
                        <a:pt x="96" y="814"/>
                        <a:pt x="121" y="803"/>
                      </a:cubicBezTo>
                      <a:cubicBezTo>
                        <a:pt x="143" y="792"/>
                        <a:pt x="163" y="787"/>
                        <a:pt x="175" y="810"/>
                      </a:cubicBezTo>
                      <a:cubicBezTo>
                        <a:pt x="185" y="829"/>
                        <a:pt x="183" y="846"/>
                        <a:pt x="187" y="866"/>
                      </a:cubicBezTo>
                      <a:cubicBezTo>
                        <a:pt x="195" y="908"/>
                        <a:pt x="213" y="954"/>
                        <a:pt x="254" y="972"/>
                      </a:cubicBezTo>
                      <a:cubicBezTo>
                        <a:pt x="272" y="980"/>
                        <a:pt x="303" y="992"/>
                        <a:pt x="321" y="981"/>
                      </a:cubicBezTo>
                      <a:cubicBezTo>
                        <a:pt x="338" y="970"/>
                        <a:pt x="350" y="937"/>
                        <a:pt x="348" y="918"/>
                      </a:cubicBezTo>
                      <a:cubicBezTo>
                        <a:pt x="346" y="894"/>
                        <a:pt x="330" y="877"/>
                        <a:pt x="329" y="853"/>
                      </a:cubicBezTo>
                      <a:cubicBezTo>
                        <a:pt x="328" y="826"/>
                        <a:pt x="332" y="807"/>
                        <a:pt x="338" y="784"/>
                      </a:cubicBezTo>
                      <a:cubicBezTo>
                        <a:pt x="345" y="759"/>
                        <a:pt x="343" y="731"/>
                        <a:pt x="349" y="706"/>
                      </a:cubicBezTo>
                      <a:cubicBezTo>
                        <a:pt x="353" y="686"/>
                        <a:pt x="374" y="632"/>
                        <a:pt x="406" y="652"/>
                      </a:cubicBezTo>
                      <a:cubicBezTo>
                        <a:pt x="418" y="660"/>
                        <a:pt x="410" y="679"/>
                        <a:pt x="415" y="690"/>
                      </a:cubicBezTo>
                      <a:cubicBezTo>
                        <a:pt x="422" y="706"/>
                        <a:pt x="435" y="702"/>
                        <a:pt x="452" y="699"/>
                      </a:cubicBezTo>
                      <a:cubicBezTo>
                        <a:pt x="492" y="693"/>
                        <a:pt x="488" y="710"/>
                        <a:pt x="492" y="745"/>
                      </a:cubicBezTo>
                      <a:cubicBezTo>
                        <a:pt x="503" y="746"/>
                        <a:pt x="516" y="748"/>
                        <a:pt x="526" y="745"/>
                      </a:cubicBezTo>
                      <a:cubicBezTo>
                        <a:pt x="540" y="742"/>
                        <a:pt x="547" y="735"/>
                        <a:pt x="560" y="730"/>
                      </a:cubicBezTo>
                      <a:cubicBezTo>
                        <a:pt x="583" y="722"/>
                        <a:pt x="608" y="730"/>
                        <a:pt x="632" y="728"/>
                      </a:cubicBezTo>
                      <a:cubicBezTo>
                        <a:pt x="647" y="727"/>
                        <a:pt x="653" y="716"/>
                        <a:pt x="667" y="711"/>
                      </a:cubicBezTo>
                      <a:cubicBezTo>
                        <a:pt x="677" y="708"/>
                        <a:pt x="688" y="709"/>
                        <a:pt x="699" y="707"/>
                      </a:cubicBezTo>
                      <a:cubicBezTo>
                        <a:pt x="714" y="704"/>
                        <a:pt x="728" y="697"/>
                        <a:pt x="742" y="692"/>
                      </a:cubicBezTo>
                      <a:cubicBezTo>
                        <a:pt x="743" y="689"/>
                        <a:pt x="744" y="687"/>
                        <a:pt x="744" y="684"/>
                      </a:cubicBezTo>
                      <a:cubicBezTo>
                        <a:pt x="745" y="676"/>
                        <a:pt x="744" y="667"/>
                        <a:pt x="744" y="659"/>
                      </a:cubicBezTo>
                      <a:close/>
                    </a:path>
                  </a:pathLst>
                </a:custGeom>
                <a:solidFill>
                  <a:srgbClr val="FFD9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2" name="Freeform 25"/>
                <p:cNvSpPr>
                  <a:spLocks/>
                </p:cNvSpPr>
                <p:nvPr/>
              </p:nvSpPr>
              <p:spPr bwMode="auto">
                <a:xfrm>
                  <a:off x="5604182" y="8043024"/>
                  <a:ext cx="469357" cy="356595"/>
                </a:xfrm>
                <a:custGeom>
                  <a:avLst/>
                  <a:gdLst>
                    <a:gd name="T0" fmla="*/ 732 w 890"/>
                    <a:gd name="T1" fmla="*/ 119 h 676"/>
                    <a:gd name="T2" fmla="*/ 554 w 890"/>
                    <a:gd name="T3" fmla="*/ 83 h 676"/>
                    <a:gd name="T4" fmla="*/ 568 w 890"/>
                    <a:gd name="T5" fmla="*/ 125 h 676"/>
                    <a:gd name="T6" fmla="*/ 525 w 890"/>
                    <a:gd name="T7" fmla="*/ 184 h 676"/>
                    <a:gd name="T8" fmla="*/ 380 w 890"/>
                    <a:gd name="T9" fmla="*/ 87 h 676"/>
                    <a:gd name="T10" fmla="*/ 270 w 890"/>
                    <a:gd name="T11" fmla="*/ 38 h 676"/>
                    <a:gd name="T12" fmla="*/ 205 w 890"/>
                    <a:gd name="T13" fmla="*/ 0 h 676"/>
                    <a:gd name="T14" fmla="*/ 198 w 890"/>
                    <a:gd name="T15" fmla="*/ 103 h 676"/>
                    <a:gd name="T16" fmla="*/ 161 w 890"/>
                    <a:gd name="T17" fmla="*/ 200 h 676"/>
                    <a:gd name="T18" fmla="*/ 101 w 890"/>
                    <a:gd name="T19" fmla="*/ 236 h 676"/>
                    <a:gd name="T20" fmla="*/ 54 w 890"/>
                    <a:gd name="T21" fmla="*/ 251 h 676"/>
                    <a:gd name="T22" fmla="*/ 2 w 890"/>
                    <a:gd name="T23" fmla="*/ 299 h 676"/>
                    <a:gd name="T24" fmla="*/ 0 w 890"/>
                    <a:gd name="T25" fmla="*/ 332 h 676"/>
                    <a:gd name="T26" fmla="*/ 87 w 890"/>
                    <a:gd name="T27" fmla="*/ 403 h 676"/>
                    <a:gd name="T28" fmla="*/ 53 w 890"/>
                    <a:gd name="T29" fmla="*/ 518 h 676"/>
                    <a:gd name="T30" fmla="*/ 120 w 890"/>
                    <a:gd name="T31" fmla="*/ 644 h 676"/>
                    <a:gd name="T32" fmla="*/ 184 w 890"/>
                    <a:gd name="T33" fmla="*/ 666 h 676"/>
                    <a:gd name="T34" fmla="*/ 223 w 890"/>
                    <a:gd name="T35" fmla="*/ 629 h 676"/>
                    <a:gd name="T36" fmla="*/ 350 w 890"/>
                    <a:gd name="T37" fmla="*/ 464 h 676"/>
                    <a:gd name="T38" fmla="*/ 540 w 890"/>
                    <a:gd name="T39" fmla="*/ 439 h 676"/>
                    <a:gd name="T40" fmla="*/ 620 w 890"/>
                    <a:gd name="T41" fmla="*/ 469 h 676"/>
                    <a:gd name="T42" fmla="*/ 660 w 890"/>
                    <a:gd name="T43" fmla="*/ 514 h 676"/>
                    <a:gd name="T44" fmla="*/ 688 w 890"/>
                    <a:gd name="T45" fmla="*/ 570 h 676"/>
                    <a:gd name="T46" fmla="*/ 685 w 890"/>
                    <a:gd name="T47" fmla="*/ 657 h 676"/>
                    <a:gd name="T48" fmla="*/ 741 w 890"/>
                    <a:gd name="T49" fmla="*/ 669 h 676"/>
                    <a:gd name="T50" fmla="*/ 745 w 890"/>
                    <a:gd name="T51" fmla="*/ 635 h 676"/>
                    <a:gd name="T52" fmla="*/ 788 w 890"/>
                    <a:gd name="T53" fmla="*/ 554 h 676"/>
                    <a:gd name="T54" fmla="*/ 742 w 890"/>
                    <a:gd name="T55" fmla="*/ 484 h 676"/>
                    <a:gd name="T56" fmla="*/ 716 w 890"/>
                    <a:gd name="T57" fmla="*/ 456 h 676"/>
                    <a:gd name="T58" fmla="*/ 714 w 890"/>
                    <a:gd name="T59" fmla="*/ 343 h 676"/>
                    <a:gd name="T60" fmla="*/ 769 w 890"/>
                    <a:gd name="T61" fmla="*/ 271 h 676"/>
                    <a:gd name="T62" fmla="*/ 845 w 890"/>
                    <a:gd name="T63" fmla="*/ 203 h 676"/>
                    <a:gd name="T64" fmla="*/ 890 w 890"/>
                    <a:gd name="T65" fmla="*/ 17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0" h="676">
                      <a:moveTo>
                        <a:pt x="824" y="166"/>
                      </a:moveTo>
                      <a:cubicBezTo>
                        <a:pt x="783" y="159"/>
                        <a:pt x="762" y="145"/>
                        <a:pt x="732" y="119"/>
                      </a:cubicBezTo>
                      <a:cubicBezTo>
                        <a:pt x="704" y="95"/>
                        <a:pt x="682" y="62"/>
                        <a:pt x="647" y="50"/>
                      </a:cubicBezTo>
                      <a:cubicBezTo>
                        <a:pt x="627" y="43"/>
                        <a:pt x="563" y="55"/>
                        <a:pt x="554" y="83"/>
                      </a:cubicBezTo>
                      <a:cubicBezTo>
                        <a:pt x="555" y="84"/>
                        <a:pt x="556" y="85"/>
                        <a:pt x="557" y="87"/>
                      </a:cubicBezTo>
                      <a:cubicBezTo>
                        <a:pt x="557" y="96"/>
                        <a:pt x="570" y="109"/>
                        <a:pt x="568" y="125"/>
                      </a:cubicBezTo>
                      <a:cubicBezTo>
                        <a:pt x="567" y="138"/>
                        <a:pt x="561" y="148"/>
                        <a:pt x="558" y="161"/>
                      </a:cubicBezTo>
                      <a:cubicBezTo>
                        <a:pt x="551" y="188"/>
                        <a:pt x="555" y="217"/>
                        <a:pt x="525" y="184"/>
                      </a:cubicBezTo>
                      <a:cubicBezTo>
                        <a:pt x="506" y="163"/>
                        <a:pt x="493" y="125"/>
                        <a:pt x="469" y="110"/>
                      </a:cubicBezTo>
                      <a:cubicBezTo>
                        <a:pt x="446" y="95"/>
                        <a:pt x="406" y="91"/>
                        <a:pt x="380" y="87"/>
                      </a:cubicBezTo>
                      <a:cubicBezTo>
                        <a:pt x="352" y="83"/>
                        <a:pt x="317" y="90"/>
                        <a:pt x="297" y="69"/>
                      </a:cubicBezTo>
                      <a:cubicBezTo>
                        <a:pt x="287" y="58"/>
                        <a:pt x="289" y="44"/>
                        <a:pt x="270" y="38"/>
                      </a:cubicBezTo>
                      <a:cubicBezTo>
                        <a:pt x="249" y="31"/>
                        <a:pt x="250" y="36"/>
                        <a:pt x="234" y="21"/>
                      </a:cubicBezTo>
                      <a:cubicBezTo>
                        <a:pt x="225" y="12"/>
                        <a:pt x="215" y="6"/>
                        <a:pt x="205" y="0"/>
                      </a:cubicBezTo>
                      <a:cubicBezTo>
                        <a:pt x="201" y="7"/>
                        <a:pt x="199" y="14"/>
                        <a:pt x="199" y="24"/>
                      </a:cubicBezTo>
                      <a:cubicBezTo>
                        <a:pt x="199" y="52"/>
                        <a:pt x="205" y="76"/>
                        <a:pt x="198" y="103"/>
                      </a:cubicBezTo>
                      <a:cubicBezTo>
                        <a:pt x="193" y="120"/>
                        <a:pt x="197" y="138"/>
                        <a:pt x="188" y="154"/>
                      </a:cubicBezTo>
                      <a:cubicBezTo>
                        <a:pt x="182" y="164"/>
                        <a:pt x="172" y="194"/>
                        <a:pt x="161" y="200"/>
                      </a:cubicBezTo>
                      <a:cubicBezTo>
                        <a:pt x="143" y="210"/>
                        <a:pt x="130" y="194"/>
                        <a:pt x="117" y="217"/>
                      </a:cubicBezTo>
                      <a:cubicBezTo>
                        <a:pt x="111" y="227"/>
                        <a:pt x="113" y="231"/>
                        <a:pt x="101" y="236"/>
                      </a:cubicBezTo>
                      <a:cubicBezTo>
                        <a:pt x="95" y="238"/>
                        <a:pt x="86" y="236"/>
                        <a:pt x="79" y="240"/>
                      </a:cubicBezTo>
                      <a:cubicBezTo>
                        <a:pt x="69" y="245"/>
                        <a:pt x="65" y="248"/>
                        <a:pt x="54" y="251"/>
                      </a:cubicBezTo>
                      <a:cubicBezTo>
                        <a:pt x="46" y="254"/>
                        <a:pt x="40" y="258"/>
                        <a:pt x="32" y="263"/>
                      </a:cubicBezTo>
                      <a:cubicBezTo>
                        <a:pt x="12" y="275"/>
                        <a:pt x="2" y="271"/>
                        <a:pt x="2" y="299"/>
                      </a:cubicBezTo>
                      <a:cubicBezTo>
                        <a:pt x="2" y="307"/>
                        <a:pt x="3" y="316"/>
                        <a:pt x="2" y="324"/>
                      </a:cubicBezTo>
                      <a:cubicBezTo>
                        <a:pt x="2" y="327"/>
                        <a:pt x="1" y="329"/>
                        <a:pt x="0" y="332"/>
                      </a:cubicBezTo>
                      <a:cubicBezTo>
                        <a:pt x="5" y="330"/>
                        <a:pt x="10" y="329"/>
                        <a:pt x="15" y="328"/>
                      </a:cubicBezTo>
                      <a:cubicBezTo>
                        <a:pt x="62" y="319"/>
                        <a:pt x="90" y="359"/>
                        <a:pt x="87" y="403"/>
                      </a:cubicBezTo>
                      <a:cubicBezTo>
                        <a:pt x="86" y="423"/>
                        <a:pt x="78" y="442"/>
                        <a:pt x="74" y="462"/>
                      </a:cubicBezTo>
                      <a:cubicBezTo>
                        <a:pt x="69" y="483"/>
                        <a:pt x="55" y="497"/>
                        <a:pt x="53" y="518"/>
                      </a:cubicBezTo>
                      <a:cubicBezTo>
                        <a:pt x="49" y="557"/>
                        <a:pt x="67" y="602"/>
                        <a:pt x="97" y="627"/>
                      </a:cubicBezTo>
                      <a:cubicBezTo>
                        <a:pt x="104" y="633"/>
                        <a:pt x="113" y="638"/>
                        <a:pt x="120" y="644"/>
                      </a:cubicBezTo>
                      <a:cubicBezTo>
                        <a:pt x="133" y="654"/>
                        <a:pt x="131" y="654"/>
                        <a:pt x="148" y="656"/>
                      </a:cubicBezTo>
                      <a:cubicBezTo>
                        <a:pt x="162" y="657"/>
                        <a:pt x="173" y="661"/>
                        <a:pt x="184" y="666"/>
                      </a:cubicBezTo>
                      <a:cubicBezTo>
                        <a:pt x="191" y="660"/>
                        <a:pt x="199" y="656"/>
                        <a:pt x="207" y="656"/>
                      </a:cubicBezTo>
                      <a:cubicBezTo>
                        <a:pt x="230" y="655"/>
                        <a:pt x="232" y="660"/>
                        <a:pt x="223" y="629"/>
                      </a:cubicBezTo>
                      <a:cubicBezTo>
                        <a:pt x="214" y="598"/>
                        <a:pt x="205" y="556"/>
                        <a:pt x="233" y="532"/>
                      </a:cubicBezTo>
                      <a:cubicBezTo>
                        <a:pt x="261" y="507"/>
                        <a:pt x="316" y="476"/>
                        <a:pt x="350" y="464"/>
                      </a:cubicBezTo>
                      <a:cubicBezTo>
                        <a:pt x="384" y="451"/>
                        <a:pt x="451" y="445"/>
                        <a:pt x="477" y="442"/>
                      </a:cubicBezTo>
                      <a:cubicBezTo>
                        <a:pt x="502" y="440"/>
                        <a:pt x="518" y="433"/>
                        <a:pt x="540" y="439"/>
                      </a:cubicBezTo>
                      <a:cubicBezTo>
                        <a:pt x="563" y="445"/>
                        <a:pt x="567" y="459"/>
                        <a:pt x="596" y="465"/>
                      </a:cubicBezTo>
                      <a:cubicBezTo>
                        <a:pt x="603" y="466"/>
                        <a:pt x="613" y="467"/>
                        <a:pt x="620" y="469"/>
                      </a:cubicBezTo>
                      <a:cubicBezTo>
                        <a:pt x="629" y="472"/>
                        <a:pt x="629" y="475"/>
                        <a:pt x="632" y="483"/>
                      </a:cubicBezTo>
                      <a:cubicBezTo>
                        <a:pt x="636" y="500"/>
                        <a:pt x="655" y="497"/>
                        <a:pt x="660" y="514"/>
                      </a:cubicBezTo>
                      <a:cubicBezTo>
                        <a:pt x="663" y="526"/>
                        <a:pt x="664" y="538"/>
                        <a:pt x="670" y="549"/>
                      </a:cubicBezTo>
                      <a:cubicBezTo>
                        <a:pt x="674" y="559"/>
                        <a:pt x="682" y="563"/>
                        <a:pt x="688" y="570"/>
                      </a:cubicBezTo>
                      <a:cubicBezTo>
                        <a:pt x="701" y="585"/>
                        <a:pt x="696" y="608"/>
                        <a:pt x="693" y="625"/>
                      </a:cubicBezTo>
                      <a:cubicBezTo>
                        <a:pt x="691" y="636"/>
                        <a:pt x="686" y="646"/>
                        <a:pt x="685" y="657"/>
                      </a:cubicBezTo>
                      <a:cubicBezTo>
                        <a:pt x="684" y="668"/>
                        <a:pt x="686" y="670"/>
                        <a:pt x="697" y="672"/>
                      </a:cubicBezTo>
                      <a:cubicBezTo>
                        <a:pt x="711" y="675"/>
                        <a:pt x="727" y="676"/>
                        <a:pt x="741" y="669"/>
                      </a:cubicBezTo>
                      <a:cubicBezTo>
                        <a:pt x="749" y="665"/>
                        <a:pt x="754" y="661"/>
                        <a:pt x="754" y="652"/>
                      </a:cubicBezTo>
                      <a:cubicBezTo>
                        <a:pt x="754" y="642"/>
                        <a:pt x="749" y="642"/>
                        <a:pt x="745" y="635"/>
                      </a:cubicBezTo>
                      <a:cubicBezTo>
                        <a:pt x="733" y="614"/>
                        <a:pt x="750" y="587"/>
                        <a:pt x="771" y="575"/>
                      </a:cubicBezTo>
                      <a:cubicBezTo>
                        <a:pt x="779" y="570"/>
                        <a:pt x="782" y="561"/>
                        <a:pt x="788" y="554"/>
                      </a:cubicBezTo>
                      <a:cubicBezTo>
                        <a:pt x="794" y="547"/>
                        <a:pt x="801" y="542"/>
                        <a:pt x="800" y="532"/>
                      </a:cubicBezTo>
                      <a:cubicBezTo>
                        <a:pt x="797" y="520"/>
                        <a:pt x="762" y="496"/>
                        <a:pt x="742" y="484"/>
                      </a:cubicBezTo>
                      <a:cubicBezTo>
                        <a:pt x="737" y="481"/>
                        <a:pt x="735" y="475"/>
                        <a:pt x="731" y="471"/>
                      </a:cubicBezTo>
                      <a:cubicBezTo>
                        <a:pt x="727" y="466"/>
                        <a:pt x="718" y="462"/>
                        <a:pt x="716" y="456"/>
                      </a:cubicBezTo>
                      <a:cubicBezTo>
                        <a:pt x="711" y="443"/>
                        <a:pt x="728" y="432"/>
                        <a:pt x="728" y="418"/>
                      </a:cubicBezTo>
                      <a:cubicBezTo>
                        <a:pt x="729" y="404"/>
                        <a:pt x="710" y="354"/>
                        <a:pt x="714" y="343"/>
                      </a:cubicBezTo>
                      <a:cubicBezTo>
                        <a:pt x="718" y="332"/>
                        <a:pt x="731" y="334"/>
                        <a:pt x="739" y="327"/>
                      </a:cubicBezTo>
                      <a:cubicBezTo>
                        <a:pt x="748" y="320"/>
                        <a:pt x="760" y="281"/>
                        <a:pt x="769" y="271"/>
                      </a:cubicBezTo>
                      <a:cubicBezTo>
                        <a:pt x="780" y="256"/>
                        <a:pt x="791" y="241"/>
                        <a:pt x="808" y="232"/>
                      </a:cubicBezTo>
                      <a:cubicBezTo>
                        <a:pt x="822" y="224"/>
                        <a:pt x="833" y="213"/>
                        <a:pt x="845" y="203"/>
                      </a:cubicBezTo>
                      <a:cubicBezTo>
                        <a:pt x="857" y="194"/>
                        <a:pt x="870" y="189"/>
                        <a:pt x="883" y="183"/>
                      </a:cubicBezTo>
                      <a:cubicBezTo>
                        <a:pt x="888" y="181"/>
                        <a:pt x="889" y="179"/>
                        <a:pt x="890" y="177"/>
                      </a:cubicBezTo>
                      <a:cubicBezTo>
                        <a:pt x="868" y="174"/>
                        <a:pt x="846" y="169"/>
                        <a:pt x="824" y="166"/>
                      </a:cubicBezTo>
                      <a:close/>
                    </a:path>
                  </a:pathLst>
                </a:custGeom>
                <a:solidFill>
                  <a:srgbClr val="FF00FF"/>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3" name="Freeform 27"/>
                <p:cNvSpPr>
                  <a:spLocks/>
                </p:cNvSpPr>
                <p:nvPr/>
              </p:nvSpPr>
              <p:spPr bwMode="auto">
                <a:xfrm>
                  <a:off x="4461156" y="7184918"/>
                  <a:ext cx="527412" cy="460426"/>
                </a:xfrm>
                <a:custGeom>
                  <a:avLst/>
                  <a:gdLst>
                    <a:gd name="T0" fmla="*/ 983 w 1000"/>
                    <a:gd name="T1" fmla="*/ 277 h 873"/>
                    <a:gd name="T2" fmla="*/ 997 w 1000"/>
                    <a:gd name="T3" fmla="*/ 256 h 873"/>
                    <a:gd name="T4" fmla="*/ 949 w 1000"/>
                    <a:gd name="T5" fmla="*/ 129 h 873"/>
                    <a:gd name="T6" fmla="*/ 895 w 1000"/>
                    <a:gd name="T7" fmla="*/ 35 h 873"/>
                    <a:gd name="T8" fmla="*/ 862 w 1000"/>
                    <a:gd name="T9" fmla="*/ 2 h 873"/>
                    <a:gd name="T10" fmla="*/ 653 w 1000"/>
                    <a:gd name="T11" fmla="*/ 70 h 873"/>
                    <a:gd name="T12" fmla="*/ 636 w 1000"/>
                    <a:gd name="T13" fmla="*/ 184 h 873"/>
                    <a:gd name="T14" fmla="*/ 545 w 1000"/>
                    <a:gd name="T15" fmla="*/ 273 h 873"/>
                    <a:gd name="T16" fmla="*/ 375 w 1000"/>
                    <a:gd name="T17" fmla="*/ 264 h 873"/>
                    <a:gd name="T18" fmla="*/ 236 w 1000"/>
                    <a:gd name="T19" fmla="*/ 180 h 873"/>
                    <a:gd name="T20" fmla="*/ 250 w 1000"/>
                    <a:gd name="T21" fmla="*/ 90 h 873"/>
                    <a:gd name="T22" fmla="*/ 275 w 1000"/>
                    <a:gd name="T23" fmla="*/ 16 h 873"/>
                    <a:gd name="T24" fmla="*/ 213 w 1000"/>
                    <a:gd name="T25" fmla="*/ 16 h 873"/>
                    <a:gd name="T26" fmla="*/ 173 w 1000"/>
                    <a:gd name="T27" fmla="*/ 30 h 873"/>
                    <a:gd name="T28" fmla="*/ 116 w 1000"/>
                    <a:gd name="T29" fmla="*/ 78 h 873"/>
                    <a:gd name="T30" fmla="*/ 90 w 1000"/>
                    <a:gd name="T31" fmla="*/ 158 h 873"/>
                    <a:gd name="T32" fmla="*/ 65 w 1000"/>
                    <a:gd name="T33" fmla="*/ 290 h 873"/>
                    <a:gd name="T34" fmla="*/ 34 w 1000"/>
                    <a:gd name="T35" fmla="*/ 356 h 873"/>
                    <a:gd name="T36" fmla="*/ 19 w 1000"/>
                    <a:gd name="T37" fmla="*/ 432 h 873"/>
                    <a:gd name="T38" fmla="*/ 37 w 1000"/>
                    <a:gd name="T39" fmla="*/ 556 h 873"/>
                    <a:gd name="T40" fmla="*/ 26 w 1000"/>
                    <a:gd name="T41" fmla="*/ 638 h 873"/>
                    <a:gd name="T42" fmla="*/ 1 w 1000"/>
                    <a:gd name="T43" fmla="*/ 695 h 873"/>
                    <a:gd name="T44" fmla="*/ 35 w 1000"/>
                    <a:gd name="T45" fmla="*/ 761 h 873"/>
                    <a:gd name="T46" fmla="*/ 17 w 1000"/>
                    <a:gd name="T47" fmla="*/ 798 h 873"/>
                    <a:gd name="T48" fmla="*/ 29 w 1000"/>
                    <a:gd name="T49" fmla="*/ 851 h 873"/>
                    <a:gd name="T50" fmla="*/ 111 w 1000"/>
                    <a:gd name="T51" fmla="*/ 778 h 873"/>
                    <a:gd name="T52" fmla="*/ 195 w 1000"/>
                    <a:gd name="T53" fmla="*/ 872 h 873"/>
                    <a:gd name="T54" fmla="*/ 291 w 1000"/>
                    <a:gd name="T55" fmla="*/ 788 h 873"/>
                    <a:gd name="T56" fmla="*/ 336 w 1000"/>
                    <a:gd name="T57" fmla="*/ 719 h 873"/>
                    <a:gd name="T58" fmla="*/ 440 w 1000"/>
                    <a:gd name="T59" fmla="*/ 671 h 873"/>
                    <a:gd name="T60" fmla="*/ 543 w 1000"/>
                    <a:gd name="T61" fmla="*/ 688 h 873"/>
                    <a:gd name="T62" fmla="*/ 652 w 1000"/>
                    <a:gd name="T63" fmla="*/ 698 h 873"/>
                    <a:gd name="T64" fmla="*/ 768 w 1000"/>
                    <a:gd name="T65" fmla="*/ 735 h 873"/>
                    <a:gd name="T66" fmla="*/ 831 w 1000"/>
                    <a:gd name="T67" fmla="*/ 721 h 873"/>
                    <a:gd name="T68" fmla="*/ 898 w 1000"/>
                    <a:gd name="T69" fmla="*/ 596 h 873"/>
                    <a:gd name="T70" fmla="*/ 913 w 1000"/>
                    <a:gd name="T71" fmla="*/ 551 h 873"/>
                    <a:gd name="T72" fmla="*/ 961 w 1000"/>
                    <a:gd name="T73" fmla="*/ 491 h 873"/>
                    <a:gd name="T74" fmla="*/ 992 w 1000"/>
                    <a:gd name="T75" fmla="*/ 39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0" h="873">
                      <a:moveTo>
                        <a:pt x="980" y="316"/>
                      </a:moveTo>
                      <a:cubicBezTo>
                        <a:pt x="980" y="303"/>
                        <a:pt x="977" y="289"/>
                        <a:pt x="983" y="277"/>
                      </a:cubicBezTo>
                      <a:cubicBezTo>
                        <a:pt x="987" y="268"/>
                        <a:pt x="995" y="264"/>
                        <a:pt x="1000" y="257"/>
                      </a:cubicBezTo>
                      <a:cubicBezTo>
                        <a:pt x="999" y="257"/>
                        <a:pt x="998" y="257"/>
                        <a:pt x="997" y="256"/>
                      </a:cubicBezTo>
                      <a:cubicBezTo>
                        <a:pt x="973" y="244"/>
                        <a:pt x="979" y="211"/>
                        <a:pt x="972" y="190"/>
                      </a:cubicBezTo>
                      <a:cubicBezTo>
                        <a:pt x="964" y="167"/>
                        <a:pt x="952" y="155"/>
                        <a:pt x="949" y="129"/>
                      </a:cubicBezTo>
                      <a:cubicBezTo>
                        <a:pt x="947" y="108"/>
                        <a:pt x="952" y="86"/>
                        <a:pt x="946" y="66"/>
                      </a:cubicBezTo>
                      <a:cubicBezTo>
                        <a:pt x="937" y="31"/>
                        <a:pt x="920" y="49"/>
                        <a:pt x="895" y="35"/>
                      </a:cubicBezTo>
                      <a:cubicBezTo>
                        <a:pt x="883" y="28"/>
                        <a:pt x="877" y="13"/>
                        <a:pt x="869" y="0"/>
                      </a:cubicBezTo>
                      <a:cubicBezTo>
                        <a:pt x="867" y="0"/>
                        <a:pt x="864" y="1"/>
                        <a:pt x="862" y="2"/>
                      </a:cubicBezTo>
                      <a:cubicBezTo>
                        <a:pt x="804" y="16"/>
                        <a:pt x="798" y="16"/>
                        <a:pt x="756" y="24"/>
                      </a:cubicBezTo>
                      <a:cubicBezTo>
                        <a:pt x="715" y="32"/>
                        <a:pt x="676" y="49"/>
                        <a:pt x="653" y="70"/>
                      </a:cubicBezTo>
                      <a:cubicBezTo>
                        <a:pt x="631" y="91"/>
                        <a:pt x="647" y="111"/>
                        <a:pt x="647" y="130"/>
                      </a:cubicBezTo>
                      <a:cubicBezTo>
                        <a:pt x="647" y="149"/>
                        <a:pt x="640" y="150"/>
                        <a:pt x="636" y="184"/>
                      </a:cubicBezTo>
                      <a:cubicBezTo>
                        <a:pt x="632" y="217"/>
                        <a:pt x="611" y="225"/>
                        <a:pt x="589" y="240"/>
                      </a:cubicBezTo>
                      <a:cubicBezTo>
                        <a:pt x="568" y="254"/>
                        <a:pt x="573" y="270"/>
                        <a:pt x="545" y="273"/>
                      </a:cubicBezTo>
                      <a:cubicBezTo>
                        <a:pt x="517" y="276"/>
                        <a:pt x="494" y="270"/>
                        <a:pt x="458" y="272"/>
                      </a:cubicBezTo>
                      <a:cubicBezTo>
                        <a:pt x="422" y="273"/>
                        <a:pt x="414" y="270"/>
                        <a:pt x="375" y="264"/>
                      </a:cubicBezTo>
                      <a:cubicBezTo>
                        <a:pt x="337" y="257"/>
                        <a:pt x="319" y="246"/>
                        <a:pt x="299" y="233"/>
                      </a:cubicBezTo>
                      <a:cubicBezTo>
                        <a:pt x="279" y="220"/>
                        <a:pt x="263" y="206"/>
                        <a:pt x="236" y="180"/>
                      </a:cubicBezTo>
                      <a:cubicBezTo>
                        <a:pt x="218" y="161"/>
                        <a:pt x="220" y="151"/>
                        <a:pt x="220" y="129"/>
                      </a:cubicBezTo>
                      <a:cubicBezTo>
                        <a:pt x="220" y="106"/>
                        <a:pt x="235" y="105"/>
                        <a:pt x="250" y="90"/>
                      </a:cubicBezTo>
                      <a:cubicBezTo>
                        <a:pt x="264" y="75"/>
                        <a:pt x="251" y="74"/>
                        <a:pt x="259" y="53"/>
                      </a:cubicBezTo>
                      <a:cubicBezTo>
                        <a:pt x="265" y="37"/>
                        <a:pt x="272" y="29"/>
                        <a:pt x="275" y="16"/>
                      </a:cubicBezTo>
                      <a:cubicBezTo>
                        <a:pt x="262" y="12"/>
                        <a:pt x="243" y="13"/>
                        <a:pt x="231" y="13"/>
                      </a:cubicBezTo>
                      <a:cubicBezTo>
                        <a:pt x="223" y="13"/>
                        <a:pt x="218" y="12"/>
                        <a:pt x="213" y="16"/>
                      </a:cubicBezTo>
                      <a:cubicBezTo>
                        <a:pt x="205" y="23"/>
                        <a:pt x="208" y="29"/>
                        <a:pt x="194" y="31"/>
                      </a:cubicBezTo>
                      <a:cubicBezTo>
                        <a:pt x="187" y="31"/>
                        <a:pt x="179" y="28"/>
                        <a:pt x="173" y="30"/>
                      </a:cubicBezTo>
                      <a:cubicBezTo>
                        <a:pt x="165" y="32"/>
                        <a:pt x="158" y="41"/>
                        <a:pt x="151" y="45"/>
                      </a:cubicBezTo>
                      <a:cubicBezTo>
                        <a:pt x="136" y="54"/>
                        <a:pt x="125" y="63"/>
                        <a:pt x="116" y="78"/>
                      </a:cubicBezTo>
                      <a:cubicBezTo>
                        <a:pt x="108" y="91"/>
                        <a:pt x="104" y="104"/>
                        <a:pt x="104" y="118"/>
                      </a:cubicBezTo>
                      <a:cubicBezTo>
                        <a:pt x="104" y="135"/>
                        <a:pt x="94" y="143"/>
                        <a:pt x="90" y="158"/>
                      </a:cubicBezTo>
                      <a:cubicBezTo>
                        <a:pt x="83" y="188"/>
                        <a:pt x="75" y="213"/>
                        <a:pt x="76" y="243"/>
                      </a:cubicBezTo>
                      <a:cubicBezTo>
                        <a:pt x="77" y="259"/>
                        <a:pt x="76" y="279"/>
                        <a:pt x="65" y="290"/>
                      </a:cubicBezTo>
                      <a:cubicBezTo>
                        <a:pt x="55" y="300"/>
                        <a:pt x="35" y="298"/>
                        <a:pt x="28" y="310"/>
                      </a:cubicBezTo>
                      <a:cubicBezTo>
                        <a:pt x="19" y="325"/>
                        <a:pt x="25" y="345"/>
                        <a:pt x="34" y="356"/>
                      </a:cubicBezTo>
                      <a:cubicBezTo>
                        <a:pt x="44" y="369"/>
                        <a:pt x="48" y="383"/>
                        <a:pt x="47" y="400"/>
                      </a:cubicBezTo>
                      <a:cubicBezTo>
                        <a:pt x="45" y="418"/>
                        <a:pt x="30" y="420"/>
                        <a:pt x="19" y="432"/>
                      </a:cubicBezTo>
                      <a:cubicBezTo>
                        <a:pt x="7" y="444"/>
                        <a:pt x="12" y="457"/>
                        <a:pt x="14" y="471"/>
                      </a:cubicBezTo>
                      <a:cubicBezTo>
                        <a:pt x="19" y="500"/>
                        <a:pt x="37" y="524"/>
                        <a:pt x="37" y="556"/>
                      </a:cubicBezTo>
                      <a:cubicBezTo>
                        <a:pt x="36" y="573"/>
                        <a:pt x="19" y="577"/>
                        <a:pt x="17" y="593"/>
                      </a:cubicBezTo>
                      <a:cubicBezTo>
                        <a:pt x="16" y="607"/>
                        <a:pt x="26" y="623"/>
                        <a:pt x="26" y="638"/>
                      </a:cubicBezTo>
                      <a:cubicBezTo>
                        <a:pt x="27" y="652"/>
                        <a:pt x="26" y="666"/>
                        <a:pt x="18" y="677"/>
                      </a:cubicBezTo>
                      <a:cubicBezTo>
                        <a:pt x="13" y="684"/>
                        <a:pt x="2" y="687"/>
                        <a:pt x="1" y="695"/>
                      </a:cubicBezTo>
                      <a:cubicBezTo>
                        <a:pt x="0" y="703"/>
                        <a:pt x="8" y="709"/>
                        <a:pt x="12" y="714"/>
                      </a:cubicBezTo>
                      <a:cubicBezTo>
                        <a:pt x="24" y="727"/>
                        <a:pt x="45" y="742"/>
                        <a:pt x="35" y="761"/>
                      </a:cubicBezTo>
                      <a:cubicBezTo>
                        <a:pt x="32" y="768"/>
                        <a:pt x="24" y="771"/>
                        <a:pt x="22" y="779"/>
                      </a:cubicBezTo>
                      <a:cubicBezTo>
                        <a:pt x="20" y="786"/>
                        <a:pt x="20" y="792"/>
                        <a:pt x="17" y="798"/>
                      </a:cubicBezTo>
                      <a:cubicBezTo>
                        <a:pt x="11" y="812"/>
                        <a:pt x="5" y="823"/>
                        <a:pt x="16" y="838"/>
                      </a:cubicBezTo>
                      <a:cubicBezTo>
                        <a:pt x="20" y="843"/>
                        <a:pt x="24" y="847"/>
                        <a:pt x="29" y="851"/>
                      </a:cubicBezTo>
                      <a:cubicBezTo>
                        <a:pt x="34" y="839"/>
                        <a:pt x="46" y="843"/>
                        <a:pt x="56" y="835"/>
                      </a:cubicBezTo>
                      <a:cubicBezTo>
                        <a:pt x="82" y="814"/>
                        <a:pt x="70" y="783"/>
                        <a:pt x="111" y="778"/>
                      </a:cubicBezTo>
                      <a:cubicBezTo>
                        <a:pt x="133" y="776"/>
                        <a:pt x="165" y="782"/>
                        <a:pt x="180" y="798"/>
                      </a:cubicBezTo>
                      <a:cubicBezTo>
                        <a:pt x="194" y="815"/>
                        <a:pt x="209" y="853"/>
                        <a:pt x="195" y="872"/>
                      </a:cubicBezTo>
                      <a:cubicBezTo>
                        <a:pt x="236" y="873"/>
                        <a:pt x="240" y="842"/>
                        <a:pt x="261" y="816"/>
                      </a:cubicBezTo>
                      <a:cubicBezTo>
                        <a:pt x="271" y="805"/>
                        <a:pt x="283" y="803"/>
                        <a:pt x="291" y="788"/>
                      </a:cubicBezTo>
                      <a:cubicBezTo>
                        <a:pt x="297" y="776"/>
                        <a:pt x="294" y="759"/>
                        <a:pt x="302" y="747"/>
                      </a:cubicBezTo>
                      <a:cubicBezTo>
                        <a:pt x="310" y="733"/>
                        <a:pt x="323" y="729"/>
                        <a:pt x="336" y="719"/>
                      </a:cubicBezTo>
                      <a:cubicBezTo>
                        <a:pt x="353" y="707"/>
                        <a:pt x="358" y="689"/>
                        <a:pt x="374" y="676"/>
                      </a:cubicBezTo>
                      <a:cubicBezTo>
                        <a:pt x="398" y="657"/>
                        <a:pt x="414" y="670"/>
                        <a:pt x="440" y="671"/>
                      </a:cubicBezTo>
                      <a:cubicBezTo>
                        <a:pt x="468" y="672"/>
                        <a:pt x="486" y="653"/>
                        <a:pt x="512" y="648"/>
                      </a:cubicBezTo>
                      <a:cubicBezTo>
                        <a:pt x="551" y="639"/>
                        <a:pt x="540" y="663"/>
                        <a:pt x="543" y="688"/>
                      </a:cubicBezTo>
                      <a:cubicBezTo>
                        <a:pt x="572" y="693"/>
                        <a:pt x="598" y="655"/>
                        <a:pt x="619" y="661"/>
                      </a:cubicBezTo>
                      <a:cubicBezTo>
                        <a:pt x="635" y="665"/>
                        <a:pt x="637" y="692"/>
                        <a:pt x="652" y="698"/>
                      </a:cubicBezTo>
                      <a:cubicBezTo>
                        <a:pt x="669" y="706"/>
                        <a:pt x="687" y="694"/>
                        <a:pt x="701" y="690"/>
                      </a:cubicBezTo>
                      <a:cubicBezTo>
                        <a:pt x="745" y="680"/>
                        <a:pt x="735" y="721"/>
                        <a:pt x="768" y="735"/>
                      </a:cubicBezTo>
                      <a:cubicBezTo>
                        <a:pt x="782" y="741"/>
                        <a:pt x="797" y="740"/>
                        <a:pt x="812" y="737"/>
                      </a:cubicBezTo>
                      <a:cubicBezTo>
                        <a:pt x="816" y="730"/>
                        <a:pt x="826" y="726"/>
                        <a:pt x="831" y="721"/>
                      </a:cubicBezTo>
                      <a:cubicBezTo>
                        <a:pt x="857" y="698"/>
                        <a:pt x="876" y="670"/>
                        <a:pt x="883" y="635"/>
                      </a:cubicBezTo>
                      <a:cubicBezTo>
                        <a:pt x="885" y="620"/>
                        <a:pt x="886" y="606"/>
                        <a:pt x="898" y="596"/>
                      </a:cubicBezTo>
                      <a:cubicBezTo>
                        <a:pt x="909" y="587"/>
                        <a:pt x="931" y="590"/>
                        <a:pt x="936" y="573"/>
                      </a:cubicBezTo>
                      <a:cubicBezTo>
                        <a:pt x="942" y="550"/>
                        <a:pt x="920" y="563"/>
                        <a:pt x="913" y="551"/>
                      </a:cubicBezTo>
                      <a:cubicBezTo>
                        <a:pt x="908" y="541"/>
                        <a:pt x="916" y="523"/>
                        <a:pt x="921" y="515"/>
                      </a:cubicBezTo>
                      <a:cubicBezTo>
                        <a:pt x="931" y="501"/>
                        <a:pt x="948" y="499"/>
                        <a:pt x="961" y="491"/>
                      </a:cubicBezTo>
                      <a:cubicBezTo>
                        <a:pt x="978" y="480"/>
                        <a:pt x="974" y="482"/>
                        <a:pt x="980" y="464"/>
                      </a:cubicBezTo>
                      <a:cubicBezTo>
                        <a:pt x="988" y="439"/>
                        <a:pt x="995" y="416"/>
                        <a:pt x="992" y="390"/>
                      </a:cubicBezTo>
                      <a:cubicBezTo>
                        <a:pt x="990" y="364"/>
                        <a:pt x="980" y="343"/>
                        <a:pt x="980" y="316"/>
                      </a:cubicBezTo>
                      <a:close/>
                    </a:path>
                  </a:pathLst>
                </a:custGeom>
                <a:solidFill>
                  <a:schemeClr val="bg1"/>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4" name="Freeform 28"/>
                <p:cNvSpPr>
                  <a:spLocks/>
                </p:cNvSpPr>
                <p:nvPr/>
              </p:nvSpPr>
              <p:spPr bwMode="auto">
                <a:xfrm>
                  <a:off x="4183829" y="6812023"/>
                  <a:ext cx="600205" cy="975110"/>
                </a:xfrm>
                <a:custGeom>
                  <a:avLst/>
                  <a:gdLst>
                    <a:gd name="T0" fmla="*/ 543 w 1138"/>
                    <a:gd name="T1" fmla="*/ 1505 h 1849"/>
                    <a:gd name="T2" fmla="*/ 561 w 1138"/>
                    <a:gd name="T3" fmla="*/ 1468 h 1849"/>
                    <a:gd name="T4" fmla="*/ 527 w 1138"/>
                    <a:gd name="T5" fmla="*/ 1402 h 1849"/>
                    <a:gd name="T6" fmla="*/ 552 w 1138"/>
                    <a:gd name="T7" fmla="*/ 1345 h 1849"/>
                    <a:gd name="T8" fmla="*/ 563 w 1138"/>
                    <a:gd name="T9" fmla="*/ 1263 h 1849"/>
                    <a:gd name="T10" fmla="*/ 545 w 1138"/>
                    <a:gd name="T11" fmla="*/ 1139 h 1849"/>
                    <a:gd name="T12" fmla="*/ 560 w 1138"/>
                    <a:gd name="T13" fmla="*/ 1063 h 1849"/>
                    <a:gd name="T14" fmla="*/ 591 w 1138"/>
                    <a:gd name="T15" fmla="*/ 997 h 1849"/>
                    <a:gd name="T16" fmla="*/ 616 w 1138"/>
                    <a:gd name="T17" fmla="*/ 865 h 1849"/>
                    <a:gd name="T18" fmla="*/ 642 w 1138"/>
                    <a:gd name="T19" fmla="*/ 785 h 1849"/>
                    <a:gd name="T20" fmla="*/ 699 w 1138"/>
                    <a:gd name="T21" fmla="*/ 737 h 1849"/>
                    <a:gd name="T22" fmla="*/ 739 w 1138"/>
                    <a:gd name="T23" fmla="*/ 723 h 1849"/>
                    <a:gd name="T24" fmla="*/ 801 w 1138"/>
                    <a:gd name="T25" fmla="*/ 723 h 1849"/>
                    <a:gd name="T26" fmla="*/ 802 w 1138"/>
                    <a:gd name="T27" fmla="*/ 635 h 1849"/>
                    <a:gd name="T28" fmla="*/ 809 w 1138"/>
                    <a:gd name="T29" fmla="*/ 534 h 1849"/>
                    <a:gd name="T30" fmla="*/ 754 w 1138"/>
                    <a:gd name="T31" fmla="*/ 596 h 1849"/>
                    <a:gd name="T32" fmla="*/ 700 w 1138"/>
                    <a:gd name="T33" fmla="*/ 579 h 1849"/>
                    <a:gd name="T34" fmla="*/ 641 w 1138"/>
                    <a:gd name="T35" fmla="*/ 568 h 1849"/>
                    <a:gd name="T36" fmla="*/ 648 w 1138"/>
                    <a:gd name="T37" fmla="*/ 507 h 1849"/>
                    <a:gd name="T38" fmla="*/ 647 w 1138"/>
                    <a:gd name="T39" fmla="*/ 460 h 1849"/>
                    <a:gd name="T40" fmla="*/ 685 w 1138"/>
                    <a:gd name="T41" fmla="*/ 397 h 1849"/>
                    <a:gd name="T42" fmla="*/ 753 w 1138"/>
                    <a:gd name="T43" fmla="*/ 447 h 1849"/>
                    <a:gd name="T44" fmla="*/ 817 w 1138"/>
                    <a:gd name="T45" fmla="*/ 408 h 1849"/>
                    <a:gd name="T46" fmla="*/ 864 w 1138"/>
                    <a:gd name="T47" fmla="*/ 324 h 1849"/>
                    <a:gd name="T48" fmla="*/ 975 w 1138"/>
                    <a:gd name="T49" fmla="*/ 305 h 1849"/>
                    <a:gd name="T50" fmla="*/ 998 w 1138"/>
                    <a:gd name="T51" fmla="*/ 209 h 1849"/>
                    <a:gd name="T52" fmla="*/ 1032 w 1138"/>
                    <a:gd name="T53" fmla="*/ 121 h 1849"/>
                    <a:gd name="T54" fmla="*/ 1103 w 1138"/>
                    <a:gd name="T55" fmla="*/ 81 h 1849"/>
                    <a:gd name="T56" fmla="*/ 1067 w 1138"/>
                    <a:gd name="T57" fmla="*/ 8 h 1849"/>
                    <a:gd name="T58" fmla="*/ 916 w 1138"/>
                    <a:gd name="T59" fmla="*/ 43 h 1849"/>
                    <a:gd name="T60" fmla="*/ 703 w 1138"/>
                    <a:gd name="T61" fmla="*/ 165 h 1849"/>
                    <a:gd name="T62" fmla="*/ 573 w 1138"/>
                    <a:gd name="T63" fmla="*/ 186 h 1849"/>
                    <a:gd name="T64" fmla="*/ 484 w 1138"/>
                    <a:gd name="T65" fmla="*/ 309 h 1849"/>
                    <a:gd name="T66" fmla="*/ 452 w 1138"/>
                    <a:gd name="T67" fmla="*/ 369 h 1849"/>
                    <a:gd name="T68" fmla="*/ 426 w 1138"/>
                    <a:gd name="T69" fmla="*/ 474 h 1849"/>
                    <a:gd name="T70" fmla="*/ 475 w 1138"/>
                    <a:gd name="T71" fmla="*/ 508 h 1849"/>
                    <a:gd name="T72" fmla="*/ 500 w 1138"/>
                    <a:gd name="T73" fmla="*/ 661 h 1849"/>
                    <a:gd name="T74" fmla="*/ 502 w 1138"/>
                    <a:gd name="T75" fmla="*/ 748 h 1849"/>
                    <a:gd name="T76" fmla="*/ 498 w 1138"/>
                    <a:gd name="T77" fmla="*/ 898 h 1849"/>
                    <a:gd name="T78" fmla="*/ 187 w 1138"/>
                    <a:gd name="T79" fmla="*/ 1379 h 1849"/>
                    <a:gd name="T80" fmla="*/ 30 w 1138"/>
                    <a:gd name="T81" fmla="*/ 1516 h 1849"/>
                    <a:gd name="T82" fmla="*/ 26 w 1138"/>
                    <a:gd name="T83" fmla="*/ 1593 h 1849"/>
                    <a:gd name="T84" fmla="*/ 97 w 1138"/>
                    <a:gd name="T85" fmla="*/ 1720 h 1849"/>
                    <a:gd name="T86" fmla="*/ 202 w 1138"/>
                    <a:gd name="T87" fmla="*/ 1761 h 1849"/>
                    <a:gd name="T88" fmla="*/ 323 w 1138"/>
                    <a:gd name="T89" fmla="*/ 1750 h 1849"/>
                    <a:gd name="T90" fmla="*/ 379 w 1138"/>
                    <a:gd name="T91" fmla="*/ 1798 h 1849"/>
                    <a:gd name="T92" fmla="*/ 478 w 1138"/>
                    <a:gd name="T93" fmla="*/ 1825 h 1849"/>
                    <a:gd name="T94" fmla="*/ 511 w 1138"/>
                    <a:gd name="T95" fmla="*/ 1796 h 1849"/>
                    <a:gd name="T96" fmla="*/ 527 w 1138"/>
                    <a:gd name="T97" fmla="*/ 1720 h 1849"/>
                    <a:gd name="T98" fmla="*/ 586 w 1138"/>
                    <a:gd name="T99" fmla="*/ 1656 h 1849"/>
                    <a:gd name="T100" fmla="*/ 581 w 1138"/>
                    <a:gd name="T101" fmla="*/ 1592 h 1849"/>
                    <a:gd name="T102" fmla="*/ 555 w 1138"/>
                    <a:gd name="T103" fmla="*/ 1558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8" h="1849">
                      <a:moveTo>
                        <a:pt x="542" y="1545"/>
                      </a:moveTo>
                      <a:cubicBezTo>
                        <a:pt x="531" y="1530"/>
                        <a:pt x="537" y="1519"/>
                        <a:pt x="543" y="1505"/>
                      </a:cubicBezTo>
                      <a:cubicBezTo>
                        <a:pt x="546" y="1499"/>
                        <a:pt x="546" y="1493"/>
                        <a:pt x="548" y="1486"/>
                      </a:cubicBezTo>
                      <a:cubicBezTo>
                        <a:pt x="550" y="1478"/>
                        <a:pt x="558" y="1475"/>
                        <a:pt x="561" y="1468"/>
                      </a:cubicBezTo>
                      <a:cubicBezTo>
                        <a:pt x="571" y="1449"/>
                        <a:pt x="550" y="1434"/>
                        <a:pt x="538" y="1421"/>
                      </a:cubicBezTo>
                      <a:cubicBezTo>
                        <a:pt x="534" y="1416"/>
                        <a:pt x="526" y="1410"/>
                        <a:pt x="527" y="1402"/>
                      </a:cubicBezTo>
                      <a:cubicBezTo>
                        <a:pt x="528" y="1394"/>
                        <a:pt x="539" y="1391"/>
                        <a:pt x="544" y="1384"/>
                      </a:cubicBezTo>
                      <a:cubicBezTo>
                        <a:pt x="552" y="1373"/>
                        <a:pt x="553" y="1359"/>
                        <a:pt x="552" y="1345"/>
                      </a:cubicBezTo>
                      <a:cubicBezTo>
                        <a:pt x="552" y="1330"/>
                        <a:pt x="542" y="1314"/>
                        <a:pt x="543" y="1300"/>
                      </a:cubicBezTo>
                      <a:cubicBezTo>
                        <a:pt x="545" y="1284"/>
                        <a:pt x="562" y="1280"/>
                        <a:pt x="563" y="1263"/>
                      </a:cubicBezTo>
                      <a:cubicBezTo>
                        <a:pt x="563" y="1231"/>
                        <a:pt x="545" y="1207"/>
                        <a:pt x="540" y="1178"/>
                      </a:cubicBezTo>
                      <a:cubicBezTo>
                        <a:pt x="538" y="1164"/>
                        <a:pt x="533" y="1151"/>
                        <a:pt x="545" y="1139"/>
                      </a:cubicBezTo>
                      <a:cubicBezTo>
                        <a:pt x="556" y="1127"/>
                        <a:pt x="571" y="1125"/>
                        <a:pt x="573" y="1107"/>
                      </a:cubicBezTo>
                      <a:cubicBezTo>
                        <a:pt x="574" y="1090"/>
                        <a:pt x="570" y="1076"/>
                        <a:pt x="560" y="1063"/>
                      </a:cubicBezTo>
                      <a:cubicBezTo>
                        <a:pt x="551" y="1052"/>
                        <a:pt x="545" y="1032"/>
                        <a:pt x="554" y="1017"/>
                      </a:cubicBezTo>
                      <a:cubicBezTo>
                        <a:pt x="561" y="1005"/>
                        <a:pt x="581" y="1007"/>
                        <a:pt x="591" y="997"/>
                      </a:cubicBezTo>
                      <a:cubicBezTo>
                        <a:pt x="602" y="986"/>
                        <a:pt x="603" y="966"/>
                        <a:pt x="602" y="950"/>
                      </a:cubicBezTo>
                      <a:cubicBezTo>
                        <a:pt x="601" y="920"/>
                        <a:pt x="609" y="895"/>
                        <a:pt x="616" y="865"/>
                      </a:cubicBezTo>
                      <a:cubicBezTo>
                        <a:pt x="620" y="850"/>
                        <a:pt x="630" y="842"/>
                        <a:pt x="630" y="825"/>
                      </a:cubicBezTo>
                      <a:cubicBezTo>
                        <a:pt x="630" y="811"/>
                        <a:pt x="634" y="798"/>
                        <a:pt x="642" y="785"/>
                      </a:cubicBezTo>
                      <a:cubicBezTo>
                        <a:pt x="651" y="770"/>
                        <a:pt x="662" y="761"/>
                        <a:pt x="677" y="752"/>
                      </a:cubicBezTo>
                      <a:cubicBezTo>
                        <a:pt x="684" y="748"/>
                        <a:pt x="691" y="739"/>
                        <a:pt x="699" y="737"/>
                      </a:cubicBezTo>
                      <a:cubicBezTo>
                        <a:pt x="705" y="735"/>
                        <a:pt x="713" y="738"/>
                        <a:pt x="720" y="738"/>
                      </a:cubicBezTo>
                      <a:cubicBezTo>
                        <a:pt x="734" y="736"/>
                        <a:pt x="731" y="730"/>
                        <a:pt x="739" y="723"/>
                      </a:cubicBezTo>
                      <a:cubicBezTo>
                        <a:pt x="744" y="719"/>
                        <a:pt x="749" y="720"/>
                        <a:pt x="757" y="720"/>
                      </a:cubicBezTo>
                      <a:cubicBezTo>
                        <a:pt x="769" y="720"/>
                        <a:pt x="788" y="719"/>
                        <a:pt x="801" y="723"/>
                      </a:cubicBezTo>
                      <a:cubicBezTo>
                        <a:pt x="803" y="717"/>
                        <a:pt x="804" y="711"/>
                        <a:pt x="804" y="703"/>
                      </a:cubicBezTo>
                      <a:cubicBezTo>
                        <a:pt x="804" y="677"/>
                        <a:pt x="806" y="651"/>
                        <a:pt x="802" y="635"/>
                      </a:cubicBezTo>
                      <a:cubicBezTo>
                        <a:pt x="798" y="619"/>
                        <a:pt x="802" y="605"/>
                        <a:pt x="805" y="582"/>
                      </a:cubicBezTo>
                      <a:cubicBezTo>
                        <a:pt x="808" y="559"/>
                        <a:pt x="819" y="548"/>
                        <a:pt x="809" y="534"/>
                      </a:cubicBezTo>
                      <a:cubicBezTo>
                        <a:pt x="804" y="527"/>
                        <a:pt x="784" y="539"/>
                        <a:pt x="774" y="551"/>
                      </a:cubicBezTo>
                      <a:cubicBezTo>
                        <a:pt x="764" y="563"/>
                        <a:pt x="765" y="575"/>
                        <a:pt x="754" y="596"/>
                      </a:cubicBezTo>
                      <a:cubicBezTo>
                        <a:pt x="743" y="617"/>
                        <a:pt x="738" y="610"/>
                        <a:pt x="724" y="607"/>
                      </a:cubicBezTo>
                      <a:cubicBezTo>
                        <a:pt x="710" y="605"/>
                        <a:pt x="706" y="593"/>
                        <a:pt x="700" y="579"/>
                      </a:cubicBezTo>
                      <a:cubicBezTo>
                        <a:pt x="694" y="565"/>
                        <a:pt x="682" y="564"/>
                        <a:pt x="667" y="568"/>
                      </a:cubicBezTo>
                      <a:cubicBezTo>
                        <a:pt x="653" y="572"/>
                        <a:pt x="647" y="578"/>
                        <a:pt x="641" y="568"/>
                      </a:cubicBezTo>
                      <a:cubicBezTo>
                        <a:pt x="634" y="558"/>
                        <a:pt x="652" y="544"/>
                        <a:pt x="655" y="536"/>
                      </a:cubicBezTo>
                      <a:cubicBezTo>
                        <a:pt x="657" y="529"/>
                        <a:pt x="657" y="510"/>
                        <a:pt x="648" y="507"/>
                      </a:cubicBezTo>
                      <a:cubicBezTo>
                        <a:pt x="639" y="504"/>
                        <a:pt x="638" y="499"/>
                        <a:pt x="635" y="485"/>
                      </a:cubicBezTo>
                      <a:cubicBezTo>
                        <a:pt x="633" y="472"/>
                        <a:pt x="641" y="467"/>
                        <a:pt x="647" y="460"/>
                      </a:cubicBezTo>
                      <a:cubicBezTo>
                        <a:pt x="658" y="449"/>
                        <a:pt x="651" y="449"/>
                        <a:pt x="671" y="439"/>
                      </a:cubicBezTo>
                      <a:cubicBezTo>
                        <a:pt x="691" y="428"/>
                        <a:pt x="678" y="417"/>
                        <a:pt x="685" y="397"/>
                      </a:cubicBezTo>
                      <a:cubicBezTo>
                        <a:pt x="691" y="377"/>
                        <a:pt x="709" y="392"/>
                        <a:pt x="717" y="411"/>
                      </a:cubicBezTo>
                      <a:cubicBezTo>
                        <a:pt x="725" y="429"/>
                        <a:pt x="736" y="429"/>
                        <a:pt x="753" y="447"/>
                      </a:cubicBezTo>
                      <a:cubicBezTo>
                        <a:pt x="770" y="464"/>
                        <a:pt x="781" y="443"/>
                        <a:pt x="789" y="427"/>
                      </a:cubicBezTo>
                      <a:cubicBezTo>
                        <a:pt x="797" y="411"/>
                        <a:pt x="798" y="415"/>
                        <a:pt x="817" y="408"/>
                      </a:cubicBezTo>
                      <a:cubicBezTo>
                        <a:pt x="836" y="401"/>
                        <a:pt x="824" y="391"/>
                        <a:pt x="833" y="379"/>
                      </a:cubicBezTo>
                      <a:cubicBezTo>
                        <a:pt x="842" y="367"/>
                        <a:pt x="848" y="344"/>
                        <a:pt x="864" y="324"/>
                      </a:cubicBezTo>
                      <a:cubicBezTo>
                        <a:pt x="880" y="304"/>
                        <a:pt x="883" y="306"/>
                        <a:pt x="904" y="306"/>
                      </a:cubicBezTo>
                      <a:cubicBezTo>
                        <a:pt x="925" y="306"/>
                        <a:pt x="947" y="305"/>
                        <a:pt x="975" y="305"/>
                      </a:cubicBezTo>
                      <a:cubicBezTo>
                        <a:pt x="1003" y="305"/>
                        <a:pt x="1003" y="292"/>
                        <a:pt x="1018" y="264"/>
                      </a:cubicBezTo>
                      <a:cubicBezTo>
                        <a:pt x="1032" y="236"/>
                        <a:pt x="1006" y="226"/>
                        <a:pt x="998" y="209"/>
                      </a:cubicBezTo>
                      <a:cubicBezTo>
                        <a:pt x="989" y="192"/>
                        <a:pt x="994" y="182"/>
                        <a:pt x="1002" y="165"/>
                      </a:cubicBezTo>
                      <a:cubicBezTo>
                        <a:pt x="1010" y="147"/>
                        <a:pt x="1014" y="131"/>
                        <a:pt x="1032" y="121"/>
                      </a:cubicBezTo>
                      <a:cubicBezTo>
                        <a:pt x="1051" y="110"/>
                        <a:pt x="1084" y="122"/>
                        <a:pt x="1111" y="121"/>
                      </a:cubicBezTo>
                      <a:cubicBezTo>
                        <a:pt x="1138" y="119"/>
                        <a:pt x="1111" y="93"/>
                        <a:pt x="1103" y="81"/>
                      </a:cubicBezTo>
                      <a:cubicBezTo>
                        <a:pt x="1095" y="69"/>
                        <a:pt x="1103" y="57"/>
                        <a:pt x="1102" y="38"/>
                      </a:cubicBezTo>
                      <a:cubicBezTo>
                        <a:pt x="1100" y="19"/>
                        <a:pt x="1098" y="16"/>
                        <a:pt x="1067" y="8"/>
                      </a:cubicBezTo>
                      <a:cubicBezTo>
                        <a:pt x="1036" y="0"/>
                        <a:pt x="1011" y="7"/>
                        <a:pt x="991" y="16"/>
                      </a:cubicBezTo>
                      <a:cubicBezTo>
                        <a:pt x="971" y="26"/>
                        <a:pt x="957" y="41"/>
                        <a:pt x="916" y="43"/>
                      </a:cubicBezTo>
                      <a:cubicBezTo>
                        <a:pt x="875" y="46"/>
                        <a:pt x="837" y="89"/>
                        <a:pt x="813" y="103"/>
                      </a:cubicBezTo>
                      <a:cubicBezTo>
                        <a:pt x="789" y="118"/>
                        <a:pt x="724" y="153"/>
                        <a:pt x="703" y="165"/>
                      </a:cubicBezTo>
                      <a:cubicBezTo>
                        <a:pt x="683" y="177"/>
                        <a:pt x="677" y="174"/>
                        <a:pt x="655" y="167"/>
                      </a:cubicBezTo>
                      <a:cubicBezTo>
                        <a:pt x="634" y="161"/>
                        <a:pt x="598" y="170"/>
                        <a:pt x="573" y="186"/>
                      </a:cubicBezTo>
                      <a:cubicBezTo>
                        <a:pt x="547" y="202"/>
                        <a:pt x="494" y="240"/>
                        <a:pt x="480" y="256"/>
                      </a:cubicBezTo>
                      <a:cubicBezTo>
                        <a:pt x="467" y="272"/>
                        <a:pt x="471" y="296"/>
                        <a:pt x="484" y="309"/>
                      </a:cubicBezTo>
                      <a:cubicBezTo>
                        <a:pt x="498" y="322"/>
                        <a:pt x="479" y="351"/>
                        <a:pt x="468" y="357"/>
                      </a:cubicBezTo>
                      <a:cubicBezTo>
                        <a:pt x="458" y="364"/>
                        <a:pt x="452" y="363"/>
                        <a:pt x="452" y="369"/>
                      </a:cubicBezTo>
                      <a:cubicBezTo>
                        <a:pt x="452" y="376"/>
                        <a:pt x="448" y="392"/>
                        <a:pt x="436" y="405"/>
                      </a:cubicBezTo>
                      <a:cubicBezTo>
                        <a:pt x="424" y="419"/>
                        <a:pt x="426" y="441"/>
                        <a:pt x="426" y="474"/>
                      </a:cubicBezTo>
                      <a:cubicBezTo>
                        <a:pt x="426" y="506"/>
                        <a:pt x="434" y="511"/>
                        <a:pt x="451" y="499"/>
                      </a:cubicBezTo>
                      <a:cubicBezTo>
                        <a:pt x="468" y="487"/>
                        <a:pt x="464" y="492"/>
                        <a:pt x="475" y="508"/>
                      </a:cubicBezTo>
                      <a:cubicBezTo>
                        <a:pt x="486" y="524"/>
                        <a:pt x="476" y="552"/>
                        <a:pt x="467" y="578"/>
                      </a:cubicBezTo>
                      <a:cubicBezTo>
                        <a:pt x="458" y="603"/>
                        <a:pt x="494" y="650"/>
                        <a:pt x="500" y="661"/>
                      </a:cubicBezTo>
                      <a:cubicBezTo>
                        <a:pt x="507" y="671"/>
                        <a:pt x="516" y="674"/>
                        <a:pt x="519" y="693"/>
                      </a:cubicBezTo>
                      <a:cubicBezTo>
                        <a:pt x="522" y="711"/>
                        <a:pt x="510" y="729"/>
                        <a:pt x="502" y="748"/>
                      </a:cubicBezTo>
                      <a:cubicBezTo>
                        <a:pt x="494" y="766"/>
                        <a:pt x="510" y="773"/>
                        <a:pt x="518" y="790"/>
                      </a:cubicBezTo>
                      <a:cubicBezTo>
                        <a:pt x="526" y="808"/>
                        <a:pt x="512" y="860"/>
                        <a:pt x="498" y="898"/>
                      </a:cubicBezTo>
                      <a:cubicBezTo>
                        <a:pt x="485" y="932"/>
                        <a:pt x="387" y="1106"/>
                        <a:pt x="358" y="1156"/>
                      </a:cubicBezTo>
                      <a:cubicBezTo>
                        <a:pt x="328" y="1205"/>
                        <a:pt x="233" y="1327"/>
                        <a:pt x="187" y="1379"/>
                      </a:cubicBezTo>
                      <a:cubicBezTo>
                        <a:pt x="150" y="1420"/>
                        <a:pt x="106" y="1467"/>
                        <a:pt x="84" y="1480"/>
                      </a:cubicBezTo>
                      <a:cubicBezTo>
                        <a:pt x="63" y="1493"/>
                        <a:pt x="41" y="1499"/>
                        <a:pt x="30" y="1516"/>
                      </a:cubicBezTo>
                      <a:cubicBezTo>
                        <a:pt x="24" y="1526"/>
                        <a:pt x="13" y="1539"/>
                        <a:pt x="0" y="1552"/>
                      </a:cubicBezTo>
                      <a:cubicBezTo>
                        <a:pt x="11" y="1562"/>
                        <a:pt x="12" y="1579"/>
                        <a:pt x="26" y="1593"/>
                      </a:cubicBezTo>
                      <a:cubicBezTo>
                        <a:pt x="45" y="1611"/>
                        <a:pt x="87" y="1616"/>
                        <a:pt x="90" y="1652"/>
                      </a:cubicBezTo>
                      <a:cubicBezTo>
                        <a:pt x="92" y="1674"/>
                        <a:pt x="64" y="1710"/>
                        <a:pt x="97" y="1720"/>
                      </a:cubicBezTo>
                      <a:cubicBezTo>
                        <a:pt x="129" y="1729"/>
                        <a:pt x="147" y="1702"/>
                        <a:pt x="175" y="1734"/>
                      </a:cubicBezTo>
                      <a:cubicBezTo>
                        <a:pt x="186" y="1746"/>
                        <a:pt x="178" y="1757"/>
                        <a:pt x="202" y="1761"/>
                      </a:cubicBezTo>
                      <a:cubicBezTo>
                        <a:pt x="224" y="1764"/>
                        <a:pt x="225" y="1755"/>
                        <a:pt x="241" y="1746"/>
                      </a:cubicBezTo>
                      <a:cubicBezTo>
                        <a:pt x="270" y="1729"/>
                        <a:pt x="290" y="1747"/>
                        <a:pt x="323" y="1750"/>
                      </a:cubicBezTo>
                      <a:cubicBezTo>
                        <a:pt x="342" y="1752"/>
                        <a:pt x="339" y="1747"/>
                        <a:pt x="352" y="1764"/>
                      </a:cubicBezTo>
                      <a:cubicBezTo>
                        <a:pt x="362" y="1777"/>
                        <a:pt x="364" y="1786"/>
                        <a:pt x="379" y="1798"/>
                      </a:cubicBezTo>
                      <a:cubicBezTo>
                        <a:pt x="405" y="1819"/>
                        <a:pt x="421" y="1849"/>
                        <a:pt x="458" y="1838"/>
                      </a:cubicBezTo>
                      <a:cubicBezTo>
                        <a:pt x="464" y="1836"/>
                        <a:pt x="471" y="1827"/>
                        <a:pt x="478" y="1825"/>
                      </a:cubicBezTo>
                      <a:cubicBezTo>
                        <a:pt x="483" y="1823"/>
                        <a:pt x="492" y="1827"/>
                        <a:pt x="496" y="1825"/>
                      </a:cubicBezTo>
                      <a:cubicBezTo>
                        <a:pt x="510" y="1817"/>
                        <a:pt x="507" y="1812"/>
                        <a:pt x="511" y="1796"/>
                      </a:cubicBezTo>
                      <a:cubicBezTo>
                        <a:pt x="515" y="1783"/>
                        <a:pt x="521" y="1773"/>
                        <a:pt x="524" y="1760"/>
                      </a:cubicBezTo>
                      <a:cubicBezTo>
                        <a:pt x="527" y="1749"/>
                        <a:pt x="523" y="1730"/>
                        <a:pt x="527" y="1720"/>
                      </a:cubicBezTo>
                      <a:cubicBezTo>
                        <a:pt x="531" y="1711"/>
                        <a:pt x="555" y="1696"/>
                        <a:pt x="563" y="1687"/>
                      </a:cubicBezTo>
                      <a:cubicBezTo>
                        <a:pt x="573" y="1677"/>
                        <a:pt x="579" y="1669"/>
                        <a:pt x="586" y="1656"/>
                      </a:cubicBezTo>
                      <a:cubicBezTo>
                        <a:pt x="591" y="1645"/>
                        <a:pt x="595" y="1632"/>
                        <a:pt x="596" y="1620"/>
                      </a:cubicBezTo>
                      <a:cubicBezTo>
                        <a:pt x="597" y="1598"/>
                        <a:pt x="595" y="1605"/>
                        <a:pt x="581" y="1592"/>
                      </a:cubicBezTo>
                      <a:cubicBezTo>
                        <a:pt x="574" y="1586"/>
                        <a:pt x="551" y="1573"/>
                        <a:pt x="555" y="1560"/>
                      </a:cubicBezTo>
                      <a:cubicBezTo>
                        <a:pt x="555" y="1559"/>
                        <a:pt x="555" y="1559"/>
                        <a:pt x="555" y="1558"/>
                      </a:cubicBezTo>
                      <a:cubicBezTo>
                        <a:pt x="550" y="1554"/>
                        <a:pt x="546" y="1550"/>
                        <a:pt x="542" y="1545"/>
                      </a:cubicBezTo>
                      <a:close/>
                    </a:path>
                  </a:pathLst>
                </a:custGeom>
                <a:solidFill>
                  <a:schemeClr val="bg1"/>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5" name="Freeform 29"/>
                <p:cNvSpPr>
                  <a:spLocks/>
                </p:cNvSpPr>
                <p:nvPr/>
              </p:nvSpPr>
              <p:spPr bwMode="auto">
                <a:xfrm>
                  <a:off x="4197450" y="7521864"/>
                  <a:ext cx="732617" cy="866593"/>
                </a:xfrm>
                <a:custGeom>
                  <a:avLst/>
                  <a:gdLst>
                    <a:gd name="T0" fmla="*/ 432 w 1389"/>
                    <a:gd name="T1" fmla="*/ 1479 h 1643"/>
                    <a:gd name="T2" fmla="*/ 516 w 1389"/>
                    <a:gd name="T3" fmla="*/ 1366 h 1643"/>
                    <a:gd name="T4" fmla="*/ 590 w 1389"/>
                    <a:gd name="T5" fmla="*/ 1365 h 1643"/>
                    <a:gd name="T6" fmla="*/ 708 w 1389"/>
                    <a:gd name="T7" fmla="*/ 1325 h 1643"/>
                    <a:gd name="T8" fmla="*/ 787 w 1389"/>
                    <a:gd name="T9" fmla="*/ 1412 h 1643"/>
                    <a:gd name="T10" fmla="*/ 889 w 1389"/>
                    <a:gd name="T11" fmla="*/ 1470 h 1643"/>
                    <a:gd name="T12" fmla="*/ 995 w 1389"/>
                    <a:gd name="T13" fmla="*/ 1470 h 1643"/>
                    <a:gd name="T14" fmla="*/ 1109 w 1389"/>
                    <a:gd name="T15" fmla="*/ 1501 h 1643"/>
                    <a:gd name="T16" fmla="*/ 1137 w 1389"/>
                    <a:gd name="T17" fmla="*/ 1524 h 1643"/>
                    <a:gd name="T18" fmla="*/ 1173 w 1389"/>
                    <a:gd name="T19" fmla="*/ 1540 h 1643"/>
                    <a:gd name="T20" fmla="*/ 1278 w 1389"/>
                    <a:gd name="T21" fmla="*/ 1474 h 1643"/>
                    <a:gd name="T22" fmla="*/ 1324 w 1389"/>
                    <a:gd name="T23" fmla="*/ 1402 h 1643"/>
                    <a:gd name="T24" fmla="*/ 1362 w 1389"/>
                    <a:gd name="T25" fmla="*/ 1325 h 1643"/>
                    <a:gd name="T26" fmla="*/ 1357 w 1389"/>
                    <a:gd name="T27" fmla="*/ 1225 h 1643"/>
                    <a:gd name="T28" fmla="*/ 1298 w 1389"/>
                    <a:gd name="T29" fmla="*/ 1105 h 1643"/>
                    <a:gd name="T30" fmla="*/ 1251 w 1389"/>
                    <a:gd name="T31" fmla="*/ 991 h 1643"/>
                    <a:gd name="T32" fmla="*/ 1155 w 1389"/>
                    <a:gd name="T33" fmla="*/ 873 h 1643"/>
                    <a:gd name="T34" fmla="*/ 1051 w 1389"/>
                    <a:gd name="T35" fmla="*/ 791 h 1643"/>
                    <a:gd name="T36" fmla="*/ 1090 w 1389"/>
                    <a:gd name="T37" fmla="*/ 737 h 1643"/>
                    <a:gd name="T38" fmla="*/ 1207 w 1389"/>
                    <a:gd name="T39" fmla="*/ 701 h 1643"/>
                    <a:gd name="T40" fmla="*/ 1281 w 1389"/>
                    <a:gd name="T41" fmla="*/ 610 h 1643"/>
                    <a:gd name="T42" fmla="*/ 1341 w 1389"/>
                    <a:gd name="T43" fmla="*/ 507 h 1643"/>
                    <a:gd name="T44" fmla="*/ 1288 w 1389"/>
                    <a:gd name="T45" fmla="*/ 402 h 1643"/>
                    <a:gd name="T46" fmla="*/ 1308 w 1389"/>
                    <a:gd name="T47" fmla="*/ 301 h 1643"/>
                    <a:gd name="T48" fmla="*/ 1381 w 1389"/>
                    <a:gd name="T49" fmla="*/ 167 h 1643"/>
                    <a:gd name="T50" fmla="*/ 1314 w 1389"/>
                    <a:gd name="T51" fmla="*/ 114 h 1643"/>
                    <a:gd name="T52" fmla="*/ 1268 w 1389"/>
                    <a:gd name="T53" fmla="*/ 96 h 1643"/>
                    <a:gd name="T54" fmla="*/ 1152 w 1389"/>
                    <a:gd name="T55" fmla="*/ 59 h 1643"/>
                    <a:gd name="T56" fmla="*/ 1043 w 1389"/>
                    <a:gd name="T57" fmla="*/ 49 h 1643"/>
                    <a:gd name="T58" fmla="*/ 940 w 1389"/>
                    <a:gd name="T59" fmla="*/ 32 h 1643"/>
                    <a:gd name="T60" fmla="*/ 836 w 1389"/>
                    <a:gd name="T61" fmla="*/ 80 h 1643"/>
                    <a:gd name="T62" fmla="*/ 791 w 1389"/>
                    <a:gd name="T63" fmla="*/ 149 h 1643"/>
                    <a:gd name="T64" fmla="*/ 695 w 1389"/>
                    <a:gd name="T65" fmla="*/ 233 h 1643"/>
                    <a:gd name="T66" fmla="*/ 611 w 1389"/>
                    <a:gd name="T67" fmla="*/ 139 h 1643"/>
                    <a:gd name="T68" fmla="*/ 529 w 1389"/>
                    <a:gd name="T69" fmla="*/ 214 h 1643"/>
                    <a:gd name="T70" fmla="*/ 570 w 1389"/>
                    <a:gd name="T71" fmla="*/ 274 h 1643"/>
                    <a:gd name="T72" fmla="*/ 537 w 1389"/>
                    <a:gd name="T73" fmla="*/ 341 h 1643"/>
                    <a:gd name="T74" fmla="*/ 498 w 1389"/>
                    <a:gd name="T75" fmla="*/ 414 h 1643"/>
                    <a:gd name="T76" fmla="*/ 476 w 1389"/>
                    <a:gd name="T77" fmla="*/ 475 h 1643"/>
                    <a:gd name="T78" fmla="*/ 456 w 1389"/>
                    <a:gd name="T79" fmla="*/ 518 h 1643"/>
                    <a:gd name="T80" fmla="*/ 458 w 1389"/>
                    <a:gd name="T81" fmla="*/ 593 h 1643"/>
                    <a:gd name="T82" fmla="*/ 478 w 1389"/>
                    <a:gd name="T83" fmla="*/ 624 h 1643"/>
                    <a:gd name="T84" fmla="*/ 498 w 1389"/>
                    <a:gd name="T85" fmla="*/ 642 h 1643"/>
                    <a:gd name="T86" fmla="*/ 542 w 1389"/>
                    <a:gd name="T87" fmla="*/ 706 h 1643"/>
                    <a:gd name="T88" fmla="*/ 552 w 1389"/>
                    <a:gd name="T89" fmla="*/ 777 h 1643"/>
                    <a:gd name="T90" fmla="*/ 510 w 1389"/>
                    <a:gd name="T91" fmla="*/ 828 h 1643"/>
                    <a:gd name="T92" fmla="*/ 388 w 1389"/>
                    <a:gd name="T93" fmla="*/ 846 h 1643"/>
                    <a:gd name="T94" fmla="*/ 238 w 1389"/>
                    <a:gd name="T95" fmla="*/ 863 h 1643"/>
                    <a:gd name="T96" fmla="*/ 135 w 1389"/>
                    <a:gd name="T97" fmla="*/ 857 h 1643"/>
                    <a:gd name="T98" fmla="*/ 41 w 1389"/>
                    <a:gd name="T99" fmla="*/ 881 h 1643"/>
                    <a:gd name="T100" fmla="*/ 2 w 1389"/>
                    <a:gd name="T101" fmla="*/ 1018 h 1643"/>
                    <a:gd name="T102" fmla="*/ 60 w 1389"/>
                    <a:gd name="T103" fmla="*/ 1144 h 1643"/>
                    <a:gd name="T104" fmla="*/ 127 w 1389"/>
                    <a:gd name="T105" fmla="*/ 1169 h 1643"/>
                    <a:gd name="T106" fmla="*/ 148 w 1389"/>
                    <a:gd name="T107" fmla="*/ 1256 h 1643"/>
                    <a:gd name="T108" fmla="*/ 151 w 1389"/>
                    <a:gd name="T109" fmla="*/ 1322 h 1643"/>
                    <a:gd name="T110" fmla="*/ 130 w 1389"/>
                    <a:gd name="T111" fmla="*/ 1379 h 1643"/>
                    <a:gd name="T112" fmla="*/ 140 w 1389"/>
                    <a:gd name="T113" fmla="*/ 1411 h 1643"/>
                    <a:gd name="T114" fmla="*/ 107 w 1389"/>
                    <a:gd name="T115" fmla="*/ 1486 h 1643"/>
                    <a:gd name="T116" fmla="*/ 143 w 1389"/>
                    <a:gd name="T117" fmla="*/ 1547 h 1643"/>
                    <a:gd name="T118" fmla="*/ 291 w 1389"/>
                    <a:gd name="T119" fmla="*/ 1567 h 1643"/>
                    <a:gd name="T120" fmla="*/ 350 w 1389"/>
                    <a:gd name="T121" fmla="*/ 1626 h 1643"/>
                    <a:gd name="T122" fmla="*/ 388 w 1389"/>
                    <a:gd name="T123" fmla="*/ 1641 h 1643"/>
                    <a:gd name="T124" fmla="*/ 401 w 1389"/>
                    <a:gd name="T125" fmla="*/ 1542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9" h="1643">
                      <a:moveTo>
                        <a:pt x="401" y="1542"/>
                      </a:moveTo>
                      <a:cubicBezTo>
                        <a:pt x="403" y="1512"/>
                        <a:pt x="416" y="1503"/>
                        <a:pt x="432" y="1479"/>
                      </a:cubicBezTo>
                      <a:cubicBezTo>
                        <a:pt x="445" y="1458"/>
                        <a:pt x="454" y="1437"/>
                        <a:pt x="467" y="1417"/>
                      </a:cubicBezTo>
                      <a:cubicBezTo>
                        <a:pt x="480" y="1399"/>
                        <a:pt x="489" y="1368"/>
                        <a:pt x="516" y="1366"/>
                      </a:cubicBezTo>
                      <a:cubicBezTo>
                        <a:pt x="527" y="1365"/>
                        <a:pt x="538" y="1376"/>
                        <a:pt x="552" y="1376"/>
                      </a:cubicBezTo>
                      <a:cubicBezTo>
                        <a:pt x="567" y="1376"/>
                        <a:pt x="577" y="1370"/>
                        <a:pt x="590" y="1365"/>
                      </a:cubicBezTo>
                      <a:cubicBezTo>
                        <a:pt x="620" y="1355"/>
                        <a:pt x="693" y="1352"/>
                        <a:pt x="687" y="1307"/>
                      </a:cubicBezTo>
                      <a:cubicBezTo>
                        <a:pt x="714" y="1292"/>
                        <a:pt x="700" y="1320"/>
                        <a:pt x="708" y="1325"/>
                      </a:cubicBezTo>
                      <a:cubicBezTo>
                        <a:pt x="719" y="1333"/>
                        <a:pt x="731" y="1333"/>
                        <a:pt x="743" y="1343"/>
                      </a:cubicBezTo>
                      <a:cubicBezTo>
                        <a:pt x="773" y="1364"/>
                        <a:pt x="785" y="1376"/>
                        <a:pt x="787" y="1412"/>
                      </a:cubicBezTo>
                      <a:cubicBezTo>
                        <a:pt x="790" y="1456"/>
                        <a:pt x="809" y="1447"/>
                        <a:pt x="845" y="1456"/>
                      </a:cubicBezTo>
                      <a:cubicBezTo>
                        <a:pt x="857" y="1459"/>
                        <a:pt x="879" y="1464"/>
                        <a:pt x="889" y="1470"/>
                      </a:cubicBezTo>
                      <a:cubicBezTo>
                        <a:pt x="905" y="1478"/>
                        <a:pt x="908" y="1492"/>
                        <a:pt x="920" y="1504"/>
                      </a:cubicBezTo>
                      <a:cubicBezTo>
                        <a:pt x="954" y="1535"/>
                        <a:pt x="968" y="1487"/>
                        <a:pt x="995" y="1470"/>
                      </a:cubicBezTo>
                      <a:cubicBezTo>
                        <a:pt x="1026" y="1449"/>
                        <a:pt x="1054" y="1464"/>
                        <a:pt x="1077" y="1483"/>
                      </a:cubicBezTo>
                      <a:cubicBezTo>
                        <a:pt x="1091" y="1495"/>
                        <a:pt x="1095" y="1495"/>
                        <a:pt x="1109" y="1501"/>
                      </a:cubicBezTo>
                      <a:cubicBezTo>
                        <a:pt x="1115" y="1504"/>
                        <a:pt x="1121" y="1500"/>
                        <a:pt x="1126" y="1504"/>
                      </a:cubicBezTo>
                      <a:cubicBezTo>
                        <a:pt x="1132" y="1507"/>
                        <a:pt x="1130" y="1518"/>
                        <a:pt x="1137" y="1524"/>
                      </a:cubicBezTo>
                      <a:cubicBezTo>
                        <a:pt x="1143" y="1528"/>
                        <a:pt x="1153" y="1524"/>
                        <a:pt x="1160" y="1527"/>
                      </a:cubicBezTo>
                      <a:cubicBezTo>
                        <a:pt x="1167" y="1530"/>
                        <a:pt x="1163" y="1539"/>
                        <a:pt x="1173" y="1540"/>
                      </a:cubicBezTo>
                      <a:cubicBezTo>
                        <a:pt x="1191" y="1542"/>
                        <a:pt x="1214" y="1518"/>
                        <a:pt x="1227" y="1506"/>
                      </a:cubicBezTo>
                      <a:cubicBezTo>
                        <a:pt x="1246" y="1489"/>
                        <a:pt x="1259" y="1479"/>
                        <a:pt x="1278" y="1474"/>
                      </a:cubicBezTo>
                      <a:cubicBezTo>
                        <a:pt x="1279" y="1469"/>
                        <a:pt x="1280" y="1464"/>
                        <a:pt x="1281" y="1460"/>
                      </a:cubicBezTo>
                      <a:cubicBezTo>
                        <a:pt x="1289" y="1436"/>
                        <a:pt x="1320" y="1427"/>
                        <a:pt x="1324" y="1402"/>
                      </a:cubicBezTo>
                      <a:cubicBezTo>
                        <a:pt x="1326" y="1383"/>
                        <a:pt x="1313" y="1364"/>
                        <a:pt x="1316" y="1343"/>
                      </a:cubicBezTo>
                      <a:cubicBezTo>
                        <a:pt x="1342" y="1342"/>
                        <a:pt x="1361" y="1352"/>
                        <a:pt x="1362" y="1325"/>
                      </a:cubicBezTo>
                      <a:cubicBezTo>
                        <a:pt x="1363" y="1296"/>
                        <a:pt x="1330" y="1295"/>
                        <a:pt x="1326" y="1274"/>
                      </a:cubicBezTo>
                      <a:cubicBezTo>
                        <a:pt x="1323" y="1250"/>
                        <a:pt x="1354" y="1246"/>
                        <a:pt x="1357" y="1225"/>
                      </a:cubicBezTo>
                      <a:cubicBezTo>
                        <a:pt x="1360" y="1202"/>
                        <a:pt x="1341" y="1180"/>
                        <a:pt x="1326" y="1166"/>
                      </a:cubicBezTo>
                      <a:cubicBezTo>
                        <a:pt x="1302" y="1143"/>
                        <a:pt x="1299" y="1139"/>
                        <a:pt x="1298" y="1105"/>
                      </a:cubicBezTo>
                      <a:cubicBezTo>
                        <a:pt x="1270" y="1100"/>
                        <a:pt x="1235" y="1093"/>
                        <a:pt x="1249" y="1056"/>
                      </a:cubicBezTo>
                      <a:cubicBezTo>
                        <a:pt x="1263" y="1019"/>
                        <a:pt x="1287" y="1026"/>
                        <a:pt x="1251" y="991"/>
                      </a:cubicBezTo>
                      <a:cubicBezTo>
                        <a:pt x="1231" y="970"/>
                        <a:pt x="1222" y="950"/>
                        <a:pt x="1209" y="926"/>
                      </a:cubicBezTo>
                      <a:cubicBezTo>
                        <a:pt x="1194" y="900"/>
                        <a:pt x="1181" y="885"/>
                        <a:pt x="1155" y="873"/>
                      </a:cubicBezTo>
                      <a:cubicBezTo>
                        <a:pt x="1129" y="860"/>
                        <a:pt x="1117" y="842"/>
                        <a:pt x="1092" y="834"/>
                      </a:cubicBezTo>
                      <a:cubicBezTo>
                        <a:pt x="1074" y="829"/>
                        <a:pt x="1028" y="821"/>
                        <a:pt x="1051" y="791"/>
                      </a:cubicBezTo>
                      <a:cubicBezTo>
                        <a:pt x="1060" y="778"/>
                        <a:pt x="1079" y="787"/>
                        <a:pt x="1088" y="773"/>
                      </a:cubicBezTo>
                      <a:cubicBezTo>
                        <a:pt x="1093" y="764"/>
                        <a:pt x="1087" y="747"/>
                        <a:pt x="1090" y="737"/>
                      </a:cubicBezTo>
                      <a:cubicBezTo>
                        <a:pt x="1108" y="682"/>
                        <a:pt x="1147" y="720"/>
                        <a:pt x="1181" y="720"/>
                      </a:cubicBezTo>
                      <a:cubicBezTo>
                        <a:pt x="1199" y="719"/>
                        <a:pt x="1195" y="712"/>
                        <a:pt x="1207" y="701"/>
                      </a:cubicBezTo>
                      <a:cubicBezTo>
                        <a:pt x="1227" y="682"/>
                        <a:pt x="1245" y="659"/>
                        <a:pt x="1261" y="637"/>
                      </a:cubicBezTo>
                      <a:cubicBezTo>
                        <a:pt x="1268" y="626"/>
                        <a:pt x="1273" y="619"/>
                        <a:pt x="1281" y="610"/>
                      </a:cubicBezTo>
                      <a:cubicBezTo>
                        <a:pt x="1290" y="600"/>
                        <a:pt x="1302" y="590"/>
                        <a:pt x="1311" y="578"/>
                      </a:cubicBezTo>
                      <a:cubicBezTo>
                        <a:pt x="1322" y="566"/>
                        <a:pt x="1344" y="525"/>
                        <a:pt x="1341" y="507"/>
                      </a:cubicBezTo>
                      <a:cubicBezTo>
                        <a:pt x="1337" y="482"/>
                        <a:pt x="1292" y="472"/>
                        <a:pt x="1284" y="441"/>
                      </a:cubicBezTo>
                      <a:cubicBezTo>
                        <a:pt x="1279" y="427"/>
                        <a:pt x="1279" y="415"/>
                        <a:pt x="1288" y="402"/>
                      </a:cubicBezTo>
                      <a:cubicBezTo>
                        <a:pt x="1296" y="391"/>
                        <a:pt x="1319" y="387"/>
                        <a:pt x="1323" y="375"/>
                      </a:cubicBezTo>
                      <a:cubicBezTo>
                        <a:pt x="1333" y="346"/>
                        <a:pt x="1286" y="338"/>
                        <a:pt x="1308" y="301"/>
                      </a:cubicBezTo>
                      <a:cubicBezTo>
                        <a:pt x="1321" y="280"/>
                        <a:pt x="1347" y="255"/>
                        <a:pt x="1365" y="239"/>
                      </a:cubicBezTo>
                      <a:cubicBezTo>
                        <a:pt x="1384" y="220"/>
                        <a:pt x="1389" y="195"/>
                        <a:pt x="1381" y="167"/>
                      </a:cubicBezTo>
                      <a:cubicBezTo>
                        <a:pt x="1375" y="149"/>
                        <a:pt x="1365" y="139"/>
                        <a:pt x="1349" y="129"/>
                      </a:cubicBezTo>
                      <a:cubicBezTo>
                        <a:pt x="1341" y="125"/>
                        <a:pt x="1319" y="122"/>
                        <a:pt x="1314" y="114"/>
                      </a:cubicBezTo>
                      <a:cubicBezTo>
                        <a:pt x="1310" y="107"/>
                        <a:pt x="1310" y="102"/>
                        <a:pt x="1312" y="98"/>
                      </a:cubicBezTo>
                      <a:cubicBezTo>
                        <a:pt x="1297" y="101"/>
                        <a:pt x="1282" y="102"/>
                        <a:pt x="1268" y="96"/>
                      </a:cubicBezTo>
                      <a:cubicBezTo>
                        <a:pt x="1235" y="82"/>
                        <a:pt x="1245" y="41"/>
                        <a:pt x="1201" y="51"/>
                      </a:cubicBezTo>
                      <a:cubicBezTo>
                        <a:pt x="1187" y="55"/>
                        <a:pt x="1169" y="67"/>
                        <a:pt x="1152" y="59"/>
                      </a:cubicBezTo>
                      <a:cubicBezTo>
                        <a:pt x="1137" y="53"/>
                        <a:pt x="1135" y="26"/>
                        <a:pt x="1119" y="22"/>
                      </a:cubicBezTo>
                      <a:cubicBezTo>
                        <a:pt x="1098" y="16"/>
                        <a:pt x="1072" y="54"/>
                        <a:pt x="1043" y="49"/>
                      </a:cubicBezTo>
                      <a:cubicBezTo>
                        <a:pt x="1040" y="24"/>
                        <a:pt x="1051" y="0"/>
                        <a:pt x="1012" y="9"/>
                      </a:cubicBezTo>
                      <a:cubicBezTo>
                        <a:pt x="986" y="14"/>
                        <a:pt x="968" y="33"/>
                        <a:pt x="940" y="32"/>
                      </a:cubicBezTo>
                      <a:cubicBezTo>
                        <a:pt x="914" y="31"/>
                        <a:pt x="898" y="18"/>
                        <a:pt x="874" y="37"/>
                      </a:cubicBezTo>
                      <a:cubicBezTo>
                        <a:pt x="858" y="50"/>
                        <a:pt x="853" y="68"/>
                        <a:pt x="836" y="80"/>
                      </a:cubicBezTo>
                      <a:cubicBezTo>
                        <a:pt x="823" y="90"/>
                        <a:pt x="810" y="94"/>
                        <a:pt x="802" y="108"/>
                      </a:cubicBezTo>
                      <a:cubicBezTo>
                        <a:pt x="794" y="120"/>
                        <a:pt x="797" y="137"/>
                        <a:pt x="791" y="149"/>
                      </a:cubicBezTo>
                      <a:cubicBezTo>
                        <a:pt x="783" y="164"/>
                        <a:pt x="771" y="166"/>
                        <a:pt x="761" y="177"/>
                      </a:cubicBezTo>
                      <a:cubicBezTo>
                        <a:pt x="740" y="203"/>
                        <a:pt x="736" y="234"/>
                        <a:pt x="695" y="233"/>
                      </a:cubicBezTo>
                      <a:cubicBezTo>
                        <a:pt x="709" y="214"/>
                        <a:pt x="694" y="176"/>
                        <a:pt x="680" y="159"/>
                      </a:cubicBezTo>
                      <a:cubicBezTo>
                        <a:pt x="665" y="143"/>
                        <a:pt x="633" y="137"/>
                        <a:pt x="611" y="139"/>
                      </a:cubicBezTo>
                      <a:cubicBezTo>
                        <a:pt x="570" y="144"/>
                        <a:pt x="582" y="175"/>
                        <a:pt x="556" y="196"/>
                      </a:cubicBezTo>
                      <a:cubicBezTo>
                        <a:pt x="546" y="205"/>
                        <a:pt x="532" y="199"/>
                        <a:pt x="529" y="214"/>
                      </a:cubicBezTo>
                      <a:cubicBezTo>
                        <a:pt x="525" y="227"/>
                        <a:pt x="548" y="240"/>
                        <a:pt x="555" y="246"/>
                      </a:cubicBezTo>
                      <a:cubicBezTo>
                        <a:pt x="569" y="259"/>
                        <a:pt x="571" y="252"/>
                        <a:pt x="570" y="274"/>
                      </a:cubicBezTo>
                      <a:cubicBezTo>
                        <a:pt x="569" y="286"/>
                        <a:pt x="565" y="299"/>
                        <a:pt x="560" y="310"/>
                      </a:cubicBezTo>
                      <a:cubicBezTo>
                        <a:pt x="553" y="323"/>
                        <a:pt x="547" y="331"/>
                        <a:pt x="537" y="341"/>
                      </a:cubicBezTo>
                      <a:cubicBezTo>
                        <a:pt x="529" y="350"/>
                        <a:pt x="505" y="365"/>
                        <a:pt x="501" y="374"/>
                      </a:cubicBezTo>
                      <a:cubicBezTo>
                        <a:pt x="497" y="384"/>
                        <a:pt x="501" y="403"/>
                        <a:pt x="498" y="414"/>
                      </a:cubicBezTo>
                      <a:cubicBezTo>
                        <a:pt x="495" y="427"/>
                        <a:pt x="489" y="437"/>
                        <a:pt x="485" y="450"/>
                      </a:cubicBezTo>
                      <a:cubicBezTo>
                        <a:pt x="482" y="463"/>
                        <a:pt x="482" y="469"/>
                        <a:pt x="476" y="475"/>
                      </a:cubicBezTo>
                      <a:cubicBezTo>
                        <a:pt x="482" y="480"/>
                        <a:pt x="487" y="487"/>
                        <a:pt x="491" y="494"/>
                      </a:cubicBezTo>
                      <a:cubicBezTo>
                        <a:pt x="484" y="513"/>
                        <a:pt x="467" y="505"/>
                        <a:pt x="456" y="518"/>
                      </a:cubicBezTo>
                      <a:cubicBezTo>
                        <a:pt x="446" y="529"/>
                        <a:pt x="450" y="544"/>
                        <a:pt x="450" y="558"/>
                      </a:cubicBezTo>
                      <a:cubicBezTo>
                        <a:pt x="451" y="570"/>
                        <a:pt x="452" y="582"/>
                        <a:pt x="458" y="593"/>
                      </a:cubicBezTo>
                      <a:cubicBezTo>
                        <a:pt x="460" y="597"/>
                        <a:pt x="472" y="599"/>
                        <a:pt x="474" y="604"/>
                      </a:cubicBezTo>
                      <a:cubicBezTo>
                        <a:pt x="477" y="610"/>
                        <a:pt x="475" y="619"/>
                        <a:pt x="478" y="624"/>
                      </a:cubicBezTo>
                      <a:cubicBezTo>
                        <a:pt x="481" y="630"/>
                        <a:pt x="476" y="636"/>
                        <a:pt x="480" y="641"/>
                      </a:cubicBezTo>
                      <a:cubicBezTo>
                        <a:pt x="485" y="646"/>
                        <a:pt x="494" y="639"/>
                        <a:pt x="498" y="642"/>
                      </a:cubicBezTo>
                      <a:cubicBezTo>
                        <a:pt x="517" y="655"/>
                        <a:pt x="509" y="661"/>
                        <a:pt x="519" y="676"/>
                      </a:cubicBezTo>
                      <a:cubicBezTo>
                        <a:pt x="527" y="688"/>
                        <a:pt x="534" y="694"/>
                        <a:pt x="542" y="706"/>
                      </a:cubicBezTo>
                      <a:cubicBezTo>
                        <a:pt x="551" y="723"/>
                        <a:pt x="549" y="726"/>
                        <a:pt x="552" y="745"/>
                      </a:cubicBezTo>
                      <a:cubicBezTo>
                        <a:pt x="554" y="760"/>
                        <a:pt x="568" y="764"/>
                        <a:pt x="552" y="777"/>
                      </a:cubicBezTo>
                      <a:cubicBezTo>
                        <a:pt x="538" y="789"/>
                        <a:pt x="531" y="773"/>
                        <a:pt x="521" y="793"/>
                      </a:cubicBezTo>
                      <a:cubicBezTo>
                        <a:pt x="514" y="805"/>
                        <a:pt x="520" y="817"/>
                        <a:pt x="510" y="828"/>
                      </a:cubicBezTo>
                      <a:cubicBezTo>
                        <a:pt x="493" y="847"/>
                        <a:pt x="490" y="832"/>
                        <a:pt x="470" y="829"/>
                      </a:cubicBezTo>
                      <a:cubicBezTo>
                        <a:pt x="442" y="825"/>
                        <a:pt x="414" y="844"/>
                        <a:pt x="388" y="846"/>
                      </a:cubicBezTo>
                      <a:cubicBezTo>
                        <a:pt x="354" y="848"/>
                        <a:pt x="330" y="839"/>
                        <a:pt x="296" y="854"/>
                      </a:cubicBezTo>
                      <a:cubicBezTo>
                        <a:pt x="277" y="862"/>
                        <a:pt x="260" y="867"/>
                        <a:pt x="238" y="863"/>
                      </a:cubicBezTo>
                      <a:cubicBezTo>
                        <a:pt x="219" y="896"/>
                        <a:pt x="198" y="880"/>
                        <a:pt x="167" y="872"/>
                      </a:cubicBezTo>
                      <a:cubicBezTo>
                        <a:pt x="150" y="868"/>
                        <a:pt x="150" y="867"/>
                        <a:pt x="135" y="857"/>
                      </a:cubicBezTo>
                      <a:cubicBezTo>
                        <a:pt x="121" y="848"/>
                        <a:pt x="113" y="843"/>
                        <a:pt x="94" y="844"/>
                      </a:cubicBezTo>
                      <a:cubicBezTo>
                        <a:pt x="71" y="846"/>
                        <a:pt x="48" y="858"/>
                        <a:pt x="41" y="881"/>
                      </a:cubicBezTo>
                      <a:cubicBezTo>
                        <a:pt x="34" y="902"/>
                        <a:pt x="46" y="928"/>
                        <a:pt x="38" y="949"/>
                      </a:cubicBezTo>
                      <a:cubicBezTo>
                        <a:pt x="29" y="975"/>
                        <a:pt x="5" y="987"/>
                        <a:pt x="2" y="1018"/>
                      </a:cubicBezTo>
                      <a:cubicBezTo>
                        <a:pt x="0" y="1059"/>
                        <a:pt x="31" y="1046"/>
                        <a:pt x="45" y="1074"/>
                      </a:cubicBezTo>
                      <a:cubicBezTo>
                        <a:pt x="55" y="1095"/>
                        <a:pt x="41" y="1131"/>
                        <a:pt x="60" y="1144"/>
                      </a:cubicBezTo>
                      <a:cubicBezTo>
                        <a:pt x="71" y="1151"/>
                        <a:pt x="86" y="1141"/>
                        <a:pt x="97" y="1147"/>
                      </a:cubicBezTo>
                      <a:cubicBezTo>
                        <a:pt x="110" y="1153"/>
                        <a:pt x="110" y="1177"/>
                        <a:pt x="127" y="1169"/>
                      </a:cubicBezTo>
                      <a:cubicBezTo>
                        <a:pt x="129" y="1189"/>
                        <a:pt x="110" y="1217"/>
                        <a:pt x="117" y="1232"/>
                      </a:cubicBezTo>
                      <a:cubicBezTo>
                        <a:pt x="124" y="1244"/>
                        <a:pt x="141" y="1242"/>
                        <a:pt x="148" y="1256"/>
                      </a:cubicBezTo>
                      <a:cubicBezTo>
                        <a:pt x="152" y="1265"/>
                        <a:pt x="149" y="1283"/>
                        <a:pt x="145" y="1290"/>
                      </a:cubicBezTo>
                      <a:cubicBezTo>
                        <a:pt x="149" y="1298"/>
                        <a:pt x="146" y="1311"/>
                        <a:pt x="151" y="1322"/>
                      </a:cubicBezTo>
                      <a:cubicBezTo>
                        <a:pt x="158" y="1339"/>
                        <a:pt x="178" y="1341"/>
                        <a:pt x="162" y="1359"/>
                      </a:cubicBezTo>
                      <a:cubicBezTo>
                        <a:pt x="151" y="1371"/>
                        <a:pt x="136" y="1361"/>
                        <a:pt x="130" y="1379"/>
                      </a:cubicBezTo>
                      <a:cubicBezTo>
                        <a:pt x="127" y="1390"/>
                        <a:pt x="134" y="1405"/>
                        <a:pt x="133" y="1417"/>
                      </a:cubicBezTo>
                      <a:cubicBezTo>
                        <a:pt x="136" y="1415"/>
                        <a:pt x="138" y="1413"/>
                        <a:pt x="140" y="1411"/>
                      </a:cubicBezTo>
                      <a:cubicBezTo>
                        <a:pt x="142" y="1422"/>
                        <a:pt x="135" y="1448"/>
                        <a:pt x="130" y="1457"/>
                      </a:cubicBezTo>
                      <a:cubicBezTo>
                        <a:pt x="125" y="1468"/>
                        <a:pt x="110" y="1475"/>
                        <a:pt x="107" y="1486"/>
                      </a:cubicBezTo>
                      <a:cubicBezTo>
                        <a:pt x="104" y="1495"/>
                        <a:pt x="112" y="1518"/>
                        <a:pt x="115" y="1526"/>
                      </a:cubicBezTo>
                      <a:cubicBezTo>
                        <a:pt x="124" y="1545"/>
                        <a:pt x="122" y="1544"/>
                        <a:pt x="143" y="1547"/>
                      </a:cubicBezTo>
                      <a:cubicBezTo>
                        <a:pt x="184" y="1553"/>
                        <a:pt x="198" y="1527"/>
                        <a:pt x="232" y="1518"/>
                      </a:cubicBezTo>
                      <a:cubicBezTo>
                        <a:pt x="267" y="1510"/>
                        <a:pt x="278" y="1542"/>
                        <a:pt x="291" y="1567"/>
                      </a:cubicBezTo>
                      <a:cubicBezTo>
                        <a:pt x="296" y="1578"/>
                        <a:pt x="299" y="1600"/>
                        <a:pt x="306" y="1608"/>
                      </a:cubicBezTo>
                      <a:cubicBezTo>
                        <a:pt x="316" y="1619"/>
                        <a:pt x="338" y="1620"/>
                        <a:pt x="350" y="1626"/>
                      </a:cubicBezTo>
                      <a:cubicBezTo>
                        <a:pt x="357" y="1630"/>
                        <a:pt x="361" y="1638"/>
                        <a:pt x="368" y="1641"/>
                      </a:cubicBezTo>
                      <a:cubicBezTo>
                        <a:pt x="375" y="1643"/>
                        <a:pt x="382" y="1641"/>
                        <a:pt x="388" y="1641"/>
                      </a:cubicBezTo>
                      <a:cubicBezTo>
                        <a:pt x="394" y="1631"/>
                        <a:pt x="400" y="1620"/>
                        <a:pt x="401" y="1605"/>
                      </a:cubicBezTo>
                      <a:cubicBezTo>
                        <a:pt x="404" y="1585"/>
                        <a:pt x="400" y="1563"/>
                        <a:pt x="401" y="1542"/>
                      </a:cubicBezTo>
                      <a:close/>
                    </a:path>
                  </a:pathLst>
                </a:custGeom>
                <a:solidFill>
                  <a:srgbClr val="FFD9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6" name="Freeform 30"/>
                <p:cNvSpPr>
                  <a:spLocks/>
                </p:cNvSpPr>
                <p:nvPr/>
              </p:nvSpPr>
              <p:spPr bwMode="auto">
                <a:xfrm>
                  <a:off x="4401984" y="8203347"/>
                  <a:ext cx="614049" cy="552198"/>
                </a:xfrm>
                <a:custGeom>
                  <a:avLst/>
                  <a:gdLst>
                    <a:gd name="T0" fmla="*/ 1058 w 1164"/>
                    <a:gd name="T1" fmla="*/ 248 h 1047"/>
                    <a:gd name="T2" fmla="*/ 927 w 1164"/>
                    <a:gd name="T3" fmla="*/ 280 h 1047"/>
                    <a:gd name="T4" fmla="*/ 884 w 1164"/>
                    <a:gd name="T5" fmla="*/ 232 h 1047"/>
                    <a:gd name="T6" fmla="*/ 890 w 1164"/>
                    <a:gd name="T7" fmla="*/ 182 h 1047"/>
                    <a:gd name="T8" fmla="*/ 785 w 1164"/>
                    <a:gd name="T9" fmla="*/ 248 h 1047"/>
                    <a:gd name="T10" fmla="*/ 749 w 1164"/>
                    <a:gd name="T11" fmla="*/ 232 h 1047"/>
                    <a:gd name="T12" fmla="*/ 721 w 1164"/>
                    <a:gd name="T13" fmla="*/ 209 h 1047"/>
                    <a:gd name="T14" fmla="*/ 607 w 1164"/>
                    <a:gd name="T15" fmla="*/ 178 h 1047"/>
                    <a:gd name="T16" fmla="*/ 501 w 1164"/>
                    <a:gd name="T17" fmla="*/ 178 h 1047"/>
                    <a:gd name="T18" fmla="*/ 399 w 1164"/>
                    <a:gd name="T19" fmla="*/ 120 h 1047"/>
                    <a:gd name="T20" fmla="*/ 320 w 1164"/>
                    <a:gd name="T21" fmla="*/ 33 h 1047"/>
                    <a:gd name="T22" fmla="*/ 202 w 1164"/>
                    <a:gd name="T23" fmla="*/ 73 h 1047"/>
                    <a:gd name="T24" fmla="*/ 128 w 1164"/>
                    <a:gd name="T25" fmla="*/ 74 h 1047"/>
                    <a:gd name="T26" fmla="*/ 44 w 1164"/>
                    <a:gd name="T27" fmla="*/ 187 h 1047"/>
                    <a:gd name="T28" fmla="*/ 13 w 1164"/>
                    <a:gd name="T29" fmla="*/ 313 h 1047"/>
                    <a:gd name="T30" fmla="*/ 5 w 1164"/>
                    <a:gd name="T31" fmla="*/ 350 h 1047"/>
                    <a:gd name="T32" fmla="*/ 71 w 1164"/>
                    <a:gd name="T33" fmla="*/ 402 h 1047"/>
                    <a:gd name="T34" fmla="*/ 93 w 1164"/>
                    <a:gd name="T35" fmla="*/ 488 h 1047"/>
                    <a:gd name="T36" fmla="*/ 146 w 1164"/>
                    <a:gd name="T37" fmla="*/ 494 h 1047"/>
                    <a:gd name="T38" fmla="*/ 163 w 1164"/>
                    <a:gd name="T39" fmla="*/ 565 h 1047"/>
                    <a:gd name="T40" fmla="*/ 195 w 1164"/>
                    <a:gd name="T41" fmla="*/ 695 h 1047"/>
                    <a:gd name="T42" fmla="*/ 235 w 1164"/>
                    <a:gd name="T43" fmla="*/ 870 h 1047"/>
                    <a:gd name="T44" fmla="*/ 273 w 1164"/>
                    <a:gd name="T45" fmla="*/ 823 h 1047"/>
                    <a:gd name="T46" fmla="*/ 290 w 1164"/>
                    <a:gd name="T47" fmla="*/ 685 h 1047"/>
                    <a:gd name="T48" fmla="*/ 347 w 1164"/>
                    <a:gd name="T49" fmla="*/ 764 h 1047"/>
                    <a:gd name="T50" fmla="*/ 495 w 1164"/>
                    <a:gd name="T51" fmla="*/ 799 h 1047"/>
                    <a:gd name="T52" fmla="*/ 655 w 1164"/>
                    <a:gd name="T53" fmla="*/ 791 h 1047"/>
                    <a:gd name="T54" fmla="*/ 515 w 1164"/>
                    <a:gd name="T55" fmla="*/ 945 h 1047"/>
                    <a:gd name="T56" fmla="*/ 411 w 1164"/>
                    <a:gd name="T57" fmla="*/ 952 h 1047"/>
                    <a:gd name="T58" fmla="*/ 395 w 1164"/>
                    <a:gd name="T59" fmla="*/ 1038 h 1047"/>
                    <a:gd name="T60" fmla="*/ 611 w 1164"/>
                    <a:gd name="T61" fmla="*/ 986 h 1047"/>
                    <a:gd name="T62" fmla="*/ 831 w 1164"/>
                    <a:gd name="T63" fmla="*/ 926 h 1047"/>
                    <a:gd name="T64" fmla="*/ 829 w 1164"/>
                    <a:gd name="T65" fmla="*/ 787 h 1047"/>
                    <a:gd name="T66" fmla="*/ 948 w 1164"/>
                    <a:gd name="T67" fmla="*/ 694 h 1047"/>
                    <a:gd name="T68" fmla="*/ 1002 w 1164"/>
                    <a:gd name="T69" fmla="*/ 610 h 1047"/>
                    <a:gd name="T70" fmla="*/ 1045 w 1164"/>
                    <a:gd name="T71" fmla="*/ 559 h 1047"/>
                    <a:gd name="T72" fmla="*/ 1067 w 1164"/>
                    <a:gd name="T73" fmla="*/ 470 h 1047"/>
                    <a:gd name="T74" fmla="*/ 1127 w 1164"/>
                    <a:gd name="T75" fmla="*/ 390 h 1047"/>
                    <a:gd name="T76" fmla="*/ 1161 w 1164"/>
                    <a:gd name="T77" fmla="*/ 29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64" h="1047">
                      <a:moveTo>
                        <a:pt x="1164" y="277"/>
                      </a:moveTo>
                      <a:cubicBezTo>
                        <a:pt x="1130" y="260"/>
                        <a:pt x="1090" y="249"/>
                        <a:pt x="1058" y="248"/>
                      </a:cubicBezTo>
                      <a:cubicBezTo>
                        <a:pt x="1035" y="246"/>
                        <a:pt x="1004" y="252"/>
                        <a:pt x="982" y="260"/>
                      </a:cubicBezTo>
                      <a:cubicBezTo>
                        <a:pt x="962" y="266"/>
                        <a:pt x="944" y="302"/>
                        <a:pt x="927" y="280"/>
                      </a:cubicBezTo>
                      <a:cubicBezTo>
                        <a:pt x="919" y="270"/>
                        <a:pt x="924" y="258"/>
                        <a:pt x="913" y="247"/>
                      </a:cubicBezTo>
                      <a:cubicBezTo>
                        <a:pt x="907" y="241"/>
                        <a:pt x="888" y="237"/>
                        <a:pt x="884" y="232"/>
                      </a:cubicBezTo>
                      <a:cubicBezTo>
                        <a:pt x="875" y="218"/>
                        <a:pt x="884" y="214"/>
                        <a:pt x="886" y="201"/>
                      </a:cubicBezTo>
                      <a:cubicBezTo>
                        <a:pt x="888" y="196"/>
                        <a:pt x="889" y="189"/>
                        <a:pt x="890" y="182"/>
                      </a:cubicBezTo>
                      <a:cubicBezTo>
                        <a:pt x="871" y="187"/>
                        <a:pt x="858" y="197"/>
                        <a:pt x="839" y="214"/>
                      </a:cubicBezTo>
                      <a:cubicBezTo>
                        <a:pt x="826" y="226"/>
                        <a:pt x="803" y="250"/>
                        <a:pt x="785" y="248"/>
                      </a:cubicBezTo>
                      <a:cubicBezTo>
                        <a:pt x="775" y="247"/>
                        <a:pt x="779" y="238"/>
                        <a:pt x="772" y="235"/>
                      </a:cubicBezTo>
                      <a:cubicBezTo>
                        <a:pt x="765" y="232"/>
                        <a:pt x="755" y="236"/>
                        <a:pt x="749" y="232"/>
                      </a:cubicBezTo>
                      <a:cubicBezTo>
                        <a:pt x="742" y="226"/>
                        <a:pt x="744" y="215"/>
                        <a:pt x="738" y="212"/>
                      </a:cubicBezTo>
                      <a:cubicBezTo>
                        <a:pt x="733" y="208"/>
                        <a:pt x="727" y="212"/>
                        <a:pt x="721" y="209"/>
                      </a:cubicBezTo>
                      <a:cubicBezTo>
                        <a:pt x="707" y="203"/>
                        <a:pt x="703" y="203"/>
                        <a:pt x="689" y="191"/>
                      </a:cubicBezTo>
                      <a:cubicBezTo>
                        <a:pt x="666" y="172"/>
                        <a:pt x="638" y="157"/>
                        <a:pt x="607" y="178"/>
                      </a:cubicBezTo>
                      <a:cubicBezTo>
                        <a:pt x="580" y="195"/>
                        <a:pt x="566" y="243"/>
                        <a:pt x="532" y="212"/>
                      </a:cubicBezTo>
                      <a:cubicBezTo>
                        <a:pt x="520" y="200"/>
                        <a:pt x="517" y="186"/>
                        <a:pt x="501" y="178"/>
                      </a:cubicBezTo>
                      <a:cubicBezTo>
                        <a:pt x="491" y="172"/>
                        <a:pt x="469" y="167"/>
                        <a:pt x="457" y="164"/>
                      </a:cubicBezTo>
                      <a:cubicBezTo>
                        <a:pt x="421" y="155"/>
                        <a:pt x="402" y="164"/>
                        <a:pt x="399" y="120"/>
                      </a:cubicBezTo>
                      <a:cubicBezTo>
                        <a:pt x="397" y="84"/>
                        <a:pt x="385" y="72"/>
                        <a:pt x="355" y="51"/>
                      </a:cubicBezTo>
                      <a:cubicBezTo>
                        <a:pt x="343" y="41"/>
                        <a:pt x="331" y="41"/>
                        <a:pt x="320" y="33"/>
                      </a:cubicBezTo>
                      <a:cubicBezTo>
                        <a:pt x="312" y="28"/>
                        <a:pt x="326" y="0"/>
                        <a:pt x="299" y="15"/>
                      </a:cubicBezTo>
                      <a:cubicBezTo>
                        <a:pt x="305" y="60"/>
                        <a:pt x="232" y="63"/>
                        <a:pt x="202" y="73"/>
                      </a:cubicBezTo>
                      <a:cubicBezTo>
                        <a:pt x="189" y="78"/>
                        <a:pt x="179" y="84"/>
                        <a:pt x="164" y="84"/>
                      </a:cubicBezTo>
                      <a:cubicBezTo>
                        <a:pt x="150" y="84"/>
                        <a:pt x="139" y="73"/>
                        <a:pt x="128" y="74"/>
                      </a:cubicBezTo>
                      <a:cubicBezTo>
                        <a:pt x="101" y="76"/>
                        <a:pt x="92" y="107"/>
                        <a:pt x="79" y="125"/>
                      </a:cubicBezTo>
                      <a:cubicBezTo>
                        <a:pt x="66" y="145"/>
                        <a:pt x="57" y="166"/>
                        <a:pt x="44" y="187"/>
                      </a:cubicBezTo>
                      <a:cubicBezTo>
                        <a:pt x="28" y="211"/>
                        <a:pt x="15" y="220"/>
                        <a:pt x="13" y="250"/>
                      </a:cubicBezTo>
                      <a:cubicBezTo>
                        <a:pt x="12" y="271"/>
                        <a:pt x="16" y="293"/>
                        <a:pt x="13" y="313"/>
                      </a:cubicBezTo>
                      <a:cubicBezTo>
                        <a:pt x="12" y="328"/>
                        <a:pt x="6" y="339"/>
                        <a:pt x="0" y="349"/>
                      </a:cubicBezTo>
                      <a:cubicBezTo>
                        <a:pt x="2" y="349"/>
                        <a:pt x="3" y="349"/>
                        <a:pt x="5" y="350"/>
                      </a:cubicBezTo>
                      <a:cubicBezTo>
                        <a:pt x="26" y="357"/>
                        <a:pt x="23" y="368"/>
                        <a:pt x="39" y="381"/>
                      </a:cubicBezTo>
                      <a:cubicBezTo>
                        <a:pt x="52" y="392"/>
                        <a:pt x="60" y="386"/>
                        <a:pt x="71" y="402"/>
                      </a:cubicBezTo>
                      <a:cubicBezTo>
                        <a:pt x="80" y="415"/>
                        <a:pt x="79" y="433"/>
                        <a:pt x="82" y="447"/>
                      </a:cubicBezTo>
                      <a:cubicBezTo>
                        <a:pt x="85" y="457"/>
                        <a:pt x="91" y="473"/>
                        <a:pt x="93" y="488"/>
                      </a:cubicBezTo>
                      <a:cubicBezTo>
                        <a:pt x="101" y="489"/>
                        <a:pt x="108" y="492"/>
                        <a:pt x="119" y="499"/>
                      </a:cubicBezTo>
                      <a:cubicBezTo>
                        <a:pt x="141" y="512"/>
                        <a:pt x="133" y="511"/>
                        <a:pt x="146" y="494"/>
                      </a:cubicBezTo>
                      <a:cubicBezTo>
                        <a:pt x="159" y="477"/>
                        <a:pt x="166" y="485"/>
                        <a:pt x="191" y="496"/>
                      </a:cubicBezTo>
                      <a:cubicBezTo>
                        <a:pt x="216" y="507"/>
                        <a:pt x="173" y="545"/>
                        <a:pt x="163" y="565"/>
                      </a:cubicBezTo>
                      <a:cubicBezTo>
                        <a:pt x="152" y="585"/>
                        <a:pt x="165" y="605"/>
                        <a:pt x="161" y="641"/>
                      </a:cubicBezTo>
                      <a:cubicBezTo>
                        <a:pt x="158" y="677"/>
                        <a:pt x="173" y="672"/>
                        <a:pt x="195" y="695"/>
                      </a:cubicBezTo>
                      <a:cubicBezTo>
                        <a:pt x="218" y="718"/>
                        <a:pt x="205" y="762"/>
                        <a:pt x="194" y="785"/>
                      </a:cubicBezTo>
                      <a:cubicBezTo>
                        <a:pt x="170" y="836"/>
                        <a:pt x="206" y="848"/>
                        <a:pt x="235" y="870"/>
                      </a:cubicBezTo>
                      <a:cubicBezTo>
                        <a:pt x="265" y="891"/>
                        <a:pt x="296" y="906"/>
                        <a:pt x="310" y="886"/>
                      </a:cubicBezTo>
                      <a:cubicBezTo>
                        <a:pt x="325" y="867"/>
                        <a:pt x="294" y="845"/>
                        <a:pt x="273" y="823"/>
                      </a:cubicBezTo>
                      <a:cubicBezTo>
                        <a:pt x="251" y="801"/>
                        <a:pt x="260" y="766"/>
                        <a:pt x="262" y="744"/>
                      </a:cubicBezTo>
                      <a:cubicBezTo>
                        <a:pt x="264" y="722"/>
                        <a:pt x="267" y="682"/>
                        <a:pt x="290" y="685"/>
                      </a:cubicBezTo>
                      <a:cubicBezTo>
                        <a:pt x="313" y="687"/>
                        <a:pt x="293" y="727"/>
                        <a:pt x="301" y="742"/>
                      </a:cubicBezTo>
                      <a:cubicBezTo>
                        <a:pt x="308" y="757"/>
                        <a:pt x="330" y="751"/>
                        <a:pt x="347" y="764"/>
                      </a:cubicBezTo>
                      <a:cubicBezTo>
                        <a:pt x="365" y="778"/>
                        <a:pt x="354" y="805"/>
                        <a:pt x="386" y="798"/>
                      </a:cubicBezTo>
                      <a:cubicBezTo>
                        <a:pt x="418" y="791"/>
                        <a:pt x="463" y="797"/>
                        <a:pt x="495" y="799"/>
                      </a:cubicBezTo>
                      <a:cubicBezTo>
                        <a:pt x="527" y="801"/>
                        <a:pt x="529" y="780"/>
                        <a:pt x="559" y="766"/>
                      </a:cubicBezTo>
                      <a:cubicBezTo>
                        <a:pt x="590" y="753"/>
                        <a:pt x="628" y="757"/>
                        <a:pt x="655" y="791"/>
                      </a:cubicBezTo>
                      <a:cubicBezTo>
                        <a:pt x="681" y="825"/>
                        <a:pt x="646" y="863"/>
                        <a:pt x="623" y="882"/>
                      </a:cubicBezTo>
                      <a:cubicBezTo>
                        <a:pt x="601" y="901"/>
                        <a:pt x="540" y="930"/>
                        <a:pt x="515" y="945"/>
                      </a:cubicBezTo>
                      <a:cubicBezTo>
                        <a:pt x="490" y="960"/>
                        <a:pt x="467" y="967"/>
                        <a:pt x="450" y="962"/>
                      </a:cubicBezTo>
                      <a:cubicBezTo>
                        <a:pt x="433" y="958"/>
                        <a:pt x="428" y="943"/>
                        <a:pt x="411" y="952"/>
                      </a:cubicBezTo>
                      <a:cubicBezTo>
                        <a:pt x="395" y="961"/>
                        <a:pt x="390" y="983"/>
                        <a:pt x="374" y="1011"/>
                      </a:cubicBezTo>
                      <a:cubicBezTo>
                        <a:pt x="358" y="1039"/>
                        <a:pt x="368" y="1047"/>
                        <a:pt x="395" y="1038"/>
                      </a:cubicBezTo>
                      <a:cubicBezTo>
                        <a:pt x="421" y="1030"/>
                        <a:pt x="403" y="1033"/>
                        <a:pt x="462" y="1031"/>
                      </a:cubicBezTo>
                      <a:cubicBezTo>
                        <a:pt x="520" y="1028"/>
                        <a:pt x="561" y="1009"/>
                        <a:pt x="611" y="986"/>
                      </a:cubicBezTo>
                      <a:cubicBezTo>
                        <a:pt x="661" y="963"/>
                        <a:pt x="754" y="934"/>
                        <a:pt x="818" y="927"/>
                      </a:cubicBezTo>
                      <a:cubicBezTo>
                        <a:pt x="822" y="927"/>
                        <a:pt x="826" y="927"/>
                        <a:pt x="831" y="926"/>
                      </a:cubicBezTo>
                      <a:cubicBezTo>
                        <a:pt x="829" y="906"/>
                        <a:pt x="823" y="885"/>
                        <a:pt x="823" y="864"/>
                      </a:cubicBezTo>
                      <a:cubicBezTo>
                        <a:pt x="823" y="837"/>
                        <a:pt x="823" y="811"/>
                        <a:pt x="829" y="787"/>
                      </a:cubicBezTo>
                      <a:cubicBezTo>
                        <a:pt x="836" y="758"/>
                        <a:pt x="844" y="732"/>
                        <a:pt x="874" y="719"/>
                      </a:cubicBezTo>
                      <a:cubicBezTo>
                        <a:pt x="899" y="709"/>
                        <a:pt x="926" y="712"/>
                        <a:pt x="948" y="694"/>
                      </a:cubicBezTo>
                      <a:cubicBezTo>
                        <a:pt x="965" y="681"/>
                        <a:pt x="967" y="665"/>
                        <a:pt x="976" y="646"/>
                      </a:cubicBezTo>
                      <a:cubicBezTo>
                        <a:pt x="983" y="632"/>
                        <a:pt x="996" y="624"/>
                        <a:pt x="1002" y="610"/>
                      </a:cubicBezTo>
                      <a:cubicBezTo>
                        <a:pt x="1008" y="598"/>
                        <a:pt x="998" y="589"/>
                        <a:pt x="1010" y="578"/>
                      </a:cubicBezTo>
                      <a:cubicBezTo>
                        <a:pt x="1021" y="567"/>
                        <a:pt x="1035" y="580"/>
                        <a:pt x="1045" y="559"/>
                      </a:cubicBezTo>
                      <a:cubicBezTo>
                        <a:pt x="1051" y="547"/>
                        <a:pt x="1045" y="519"/>
                        <a:pt x="1046" y="507"/>
                      </a:cubicBezTo>
                      <a:cubicBezTo>
                        <a:pt x="1047" y="482"/>
                        <a:pt x="1049" y="483"/>
                        <a:pt x="1067" y="470"/>
                      </a:cubicBezTo>
                      <a:cubicBezTo>
                        <a:pt x="1080" y="460"/>
                        <a:pt x="1096" y="454"/>
                        <a:pt x="1107" y="439"/>
                      </a:cubicBezTo>
                      <a:cubicBezTo>
                        <a:pt x="1118" y="424"/>
                        <a:pt x="1116" y="404"/>
                        <a:pt x="1127" y="390"/>
                      </a:cubicBezTo>
                      <a:cubicBezTo>
                        <a:pt x="1141" y="372"/>
                        <a:pt x="1153" y="376"/>
                        <a:pt x="1159" y="350"/>
                      </a:cubicBezTo>
                      <a:cubicBezTo>
                        <a:pt x="1163" y="331"/>
                        <a:pt x="1158" y="311"/>
                        <a:pt x="1161" y="292"/>
                      </a:cubicBezTo>
                      <a:cubicBezTo>
                        <a:pt x="1162" y="285"/>
                        <a:pt x="1163" y="281"/>
                        <a:pt x="1164" y="277"/>
                      </a:cubicBezTo>
                      <a:close/>
                    </a:path>
                  </a:pathLst>
                </a:custGeom>
                <a:solidFill>
                  <a:srgbClr val="FF00FF"/>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7" name="Freeform 31"/>
                <p:cNvSpPr>
                  <a:spLocks/>
                </p:cNvSpPr>
                <p:nvPr/>
              </p:nvSpPr>
              <p:spPr bwMode="auto">
                <a:xfrm>
                  <a:off x="3754888" y="7630606"/>
                  <a:ext cx="742219" cy="625438"/>
                </a:xfrm>
                <a:custGeom>
                  <a:avLst/>
                  <a:gdLst>
                    <a:gd name="T0" fmla="*/ 402 w 1407"/>
                    <a:gd name="T1" fmla="*/ 1103 h 1186"/>
                    <a:gd name="T2" fmla="*/ 462 w 1407"/>
                    <a:gd name="T3" fmla="*/ 1088 h 1186"/>
                    <a:gd name="T4" fmla="*/ 506 w 1407"/>
                    <a:gd name="T5" fmla="*/ 983 h 1186"/>
                    <a:gd name="T6" fmla="*/ 596 w 1407"/>
                    <a:gd name="T7" fmla="*/ 964 h 1186"/>
                    <a:gd name="T8" fmla="*/ 683 w 1407"/>
                    <a:gd name="T9" fmla="*/ 903 h 1186"/>
                    <a:gd name="T10" fmla="*/ 722 w 1407"/>
                    <a:gd name="T11" fmla="*/ 757 h 1186"/>
                    <a:gd name="T12" fmla="*/ 850 w 1407"/>
                    <a:gd name="T13" fmla="*/ 785 h 1186"/>
                    <a:gd name="T14" fmla="*/ 880 w 1407"/>
                    <a:gd name="T15" fmla="*/ 675 h 1186"/>
                    <a:gd name="T16" fmla="*/ 974 w 1407"/>
                    <a:gd name="T17" fmla="*/ 651 h 1186"/>
                    <a:gd name="T18" fmla="*/ 1077 w 1407"/>
                    <a:gd name="T19" fmla="*/ 657 h 1186"/>
                    <a:gd name="T20" fmla="*/ 1227 w 1407"/>
                    <a:gd name="T21" fmla="*/ 640 h 1186"/>
                    <a:gd name="T22" fmla="*/ 1349 w 1407"/>
                    <a:gd name="T23" fmla="*/ 622 h 1186"/>
                    <a:gd name="T24" fmla="*/ 1391 w 1407"/>
                    <a:gd name="T25" fmla="*/ 571 h 1186"/>
                    <a:gd name="T26" fmla="*/ 1381 w 1407"/>
                    <a:gd name="T27" fmla="*/ 500 h 1186"/>
                    <a:gd name="T28" fmla="*/ 1337 w 1407"/>
                    <a:gd name="T29" fmla="*/ 436 h 1186"/>
                    <a:gd name="T30" fmla="*/ 1317 w 1407"/>
                    <a:gd name="T31" fmla="*/ 418 h 1186"/>
                    <a:gd name="T32" fmla="*/ 1297 w 1407"/>
                    <a:gd name="T33" fmla="*/ 387 h 1186"/>
                    <a:gd name="T34" fmla="*/ 1295 w 1407"/>
                    <a:gd name="T35" fmla="*/ 312 h 1186"/>
                    <a:gd name="T36" fmla="*/ 1315 w 1407"/>
                    <a:gd name="T37" fmla="*/ 269 h 1186"/>
                    <a:gd name="T38" fmla="*/ 1291 w 1407"/>
                    <a:gd name="T39" fmla="*/ 273 h 1186"/>
                    <a:gd name="T40" fmla="*/ 1192 w 1407"/>
                    <a:gd name="T41" fmla="*/ 246 h 1186"/>
                    <a:gd name="T42" fmla="*/ 1136 w 1407"/>
                    <a:gd name="T43" fmla="*/ 198 h 1186"/>
                    <a:gd name="T44" fmla="*/ 1015 w 1407"/>
                    <a:gd name="T45" fmla="*/ 209 h 1186"/>
                    <a:gd name="T46" fmla="*/ 910 w 1407"/>
                    <a:gd name="T47" fmla="*/ 168 h 1186"/>
                    <a:gd name="T48" fmla="*/ 839 w 1407"/>
                    <a:gd name="T49" fmla="*/ 41 h 1186"/>
                    <a:gd name="T50" fmla="*/ 785 w 1407"/>
                    <a:gd name="T51" fmla="*/ 28 h 1186"/>
                    <a:gd name="T52" fmla="*/ 692 w 1407"/>
                    <a:gd name="T53" fmla="*/ 103 h 1186"/>
                    <a:gd name="T54" fmla="*/ 608 w 1407"/>
                    <a:gd name="T55" fmla="*/ 244 h 1186"/>
                    <a:gd name="T56" fmla="*/ 533 w 1407"/>
                    <a:gd name="T57" fmla="*/ 377 h 1186"/>
                    <a:gd name="T58" fmla="*/ 555 w 1407"/>
                    <a:gd name="T59" fmla="*/ 499 h 1186"/>
                    <a:gd name="T60" fmla="*/ 648 w 1407"/>
                    <a:gd name="T61" fmla="*/ 628 h 1186"/>
                    <a:gd name="T62" fmla="*/ 639 w 1407"/>
                    <a:gd name="T63" fmla="*/ 782 h 1186"/>
                    <a:gd name="T64" fmla="*/ 605 w 1407"/>
                    <a:gd name="T65" fmla="*/ 748 h 1186"/>
                    <a:gd name="T66" fmla="*/ 583 w 1407"/>
                    <a:gd name="T67" fmla="*/ 682 h 1186"/>
                    <a:gd name="T68" fmla="*/ 519 w 1407"/>
                    <a:gd name="T69" fmla="*/ 721 h 1186"/>
                    <a:gd name="T70" fmla="*/ 542 w 1407"/>
                    <a:gd name="T71" fmla="*/ 812 h 1186"/>
                    <a:gd name="T72" fmla="*/ 497 w 1407"/>
                    <a:gd name="T73" fmla="*/ 854 h 1186"/>
                    <a:gd name="T74" fmla="*/ 391 w 1407"/>
                    <a:gd name="T75" fmla="*/ 867 h 1186"/>
                    <a:gd name="T76" fmla="*/ 353 w 1407"/>
                    <a:gd name="T77" fmla="*/ 906 h 1186"/>
                    <a:gd name="T78" fmla="*/ 355 w 1407"/>
                    <a:gd name="T79" fmla="*/ 943 h 1186"/>
                    <a:gd name="T80" fmla="*/ 308 w 1407"/>
                    <a:gd name="T81" fmla="*/ 914 h 1186"/>
                    <a:gd name="T82" fmla="*/ 262 w 1407"/>
                    <a:gd name="T83" fmla="*/ 919 h 1186"/>
                    <a:gd name="T84" fmla="*/ 225 w 1407"/>
                    <a:gd name="T85" fmla="*/ 942 h 1186"/>
                    <a:gd name="T86" fmla="*/ 164 w 1407"/>
                    <a:gd name="T87" fmla="*/ 980 h 1186"/>
                    <a:gd name="T88" fmla="*/ 97 w 1407"/>
                    <a:gd name="T89" fmla="*/ 1003 h 1186"/>
                    <a:gd name="T90" fmla="*/ 84 w 1407"/>
                    <a:gd name="T91" fmla="*/ 965 h 1186"/>
                    <a:gd name="T92" fmla="*/ 62 w 1407"/>
                    <a:gd name="T93" fmla="*/ 927 h 1186"/>
                    <a:gd name="T94" fmla="*/ 5 w 1407"/>
                    <a:gd name="T95" fmla="*/ 967 h 1186"/>
                    <a:gd name="T96" fmla="*/ 27 w 1407"/>
                    <a:gd name="T97" fmla="*/ 1049 h 1186"/>
                    <a:gd name="T98" fmla="*/ 80 w 1407"/>
                    <a:gd name="T99" fmla="*/ 1127 h 1186"/>
                    <a:gd name="T100" fmla="*/ 237 w 1407"/>
                    <a:gd name="T101" fmla="*/ 1171 h 1186"/>
                    <a:gd name="T102" fmla="*/ 318 w 1407"/>
                    <a:gd name="T103" fmla="*/ 1182 h 1186"/>
                    <a:gd name="T104" fmla="*/ 346 w 1407"/>
                    <a:gd name="T105" fmla="*/ 1142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7" h="1186">
                      <a:moveTo>
                        <a:pt x="379" y="1124"/>
                      </a:moveTo>
                      <a:cubicBezTo>
                        <a:pt x="392" y="1110"/>
                        <a:pt x="375" y="1103"/>
                        <a:pt x="402" y="1103"/>
                      </a:cubicBezTo>
                      <a:cubicBezTo>
                        <a:pt x="418" y="1104"/>
                        <a:pt x="426" y="1122"/>
                        <a:pt x="438" y="1122"/>
                      </a:cubicBezTo>
                      <a:cubicBezTo>
                        <a:pt x="452" y="1121"/>
                        <a:pt x="457" y="1099"/>
                        <a:pt x="462" y="1088"/>
                      </a:cubicBezTo>
                      <a:cubicBezTo>
                        <a:pt x="474" y="1063"/>
                        <a:pt x="475" y="1041"/>
                        <a:pt x="487" y="1017"/>
                      </a:cubicBezTo>
                      <a:cubicBezTo>
                        <a:pt x="493" y="1004"/>
                        <a:pt x="491" y="990"/>
                        <a:pt x="506" y="983"/>
                      </a:cubicBezTo>
                      <a:cubicBezTo>
                        <a:pt x="530" y="971"/>
                        <a:pt x="529" y="991"/>
                        <a:pt x="542" y="999"/>
                      </a:cubicBezTo>
                      <a:cubicBezTo>
                        <a:pt x="582" y="1022"/>
                        <a:pt x="575" y="976"/>
                        <a:pt x="596" y="964"/>
                      </a:cubicBezTo>
                      <a:cubicBezTo>
                        <a:pt x="626" y="945"/>
                        <a:pt x="646" y="976"/>
                        <a:pt x="663" y="935"/>
                      </a:cubicBezTo>
                      <a:cubicBezTo>
                        <a:pt x="670" y="921"/>
                        <a:pt x="666" y="912"/>
                        <a:pt x="683" y="903"/>
                      </a:cubicBezTo>
                      <a:cubicBezTo>
                        <a:pt x="695" y="896"/>
                        <a:pt x="714" y="904"/>
                        <a:pt x="726" y="896"/>
                      </a:cubicBezTo>
                      <a:cubicBezTo>
                        <a:pt x="781" y="857"/>
                        <a:pt x="652" y="784"/>
                        <a:pt x="722" y="757"/>
                      </a:cubicBezTo>
                      <a:cubicBezTo>
                        <a:pt x="750" y="746"/>
                        <a:pt x="772" y="756"/>
                        <a:pt x="796" y="770"/>
                      </a:cubicBezTo>
                      <a:cubicBezTo>
                        <a:pt x="814" y="780"/>
                        <a:pt x="831" y="784"/>
                        <a:pt x="850" y="785"/>
                      </a:cubicBezTo>
                      <a:cubicBezTo>
                        <a:pt x="859" y="771"/>
                        <a:pt x="871" y="760"/>
                        <a:pt x="877" y="743"/>
                      </a:cubicBezTo>
                      <a:cubicBezTo>
                        <a:pt x="885" y="722"/>
                        <a:pt x="873" y="696"/>
                        <a:pt x="880" y="675"/>
                      </a:cubicBezTo>
                      <a:cubicBezTo>
                        <a:pt x="887" y="652"/>
                        <a:pt x="910" y="640"/>
                        <a:pt x="933" y="638"/>
                      </a:cubicBezTo>
                      <a:cubicBezTo>
                        <a:pt x="952" y="637"/>
                        <a:pt x="960" y="642"/>
                        <a:pt x="974" y="651"/>
                      </a:cubicBezTo>
                      <a:cubicBezTo>
                        <a:pt x="989" y="661"/>
                        <a:pt x="989" y="662"/>
                        <a:pt x="1006" y="666"/>
                      </a:cubicBezTo>
                      <a:cubicBezTo>
                        <a:pt x="1037" y="674"/>
                        <a:pt x="1058" y="690"/>
                        <a:pt x="1077" y="657"/>
                      </a:cubicBezTo>
                      <a:cubicBezTo>
                        <a:pt x="1099" y="661"/>
                        <a:pt x="1116" y="656"/>
                        <a:pt x="1135" y="648"/>
                      </a:cubicBezTo>
                      <a:cubicBezTo>
                        <a:pt x="1169" y="633"/>
                        <a:pt x="1193" y="642"/>
                        <a:pt x="1227" y="640"/>
                      </a:cubicBezTo>
                      <a:cubicBezTo>
                        <a:pt x="1253" y="638"/>
                        <a:pt x="1281" y="619"/>
                        <a:pt x="1309" y="623"/>
                      </a:cubicBezTo>
                      <a:cubicBezTo>
                        <a:pt x="1329" y="626"/>
                        <a:pt x="1332" y="641"/>
                        <a:pt x="1349" y="622"/>
                      </a:cubicBezTo>
                      <a:cubicBezTo>
                        <a:pt x="1359" y="611"/>
                        <a:pt x="1353" y="599"/>
                        <a:pt x="1360" y="587"/>
                      </a:cubicBezTo>
                      <a:cubicBezTo>
                        <a:pt x="1370" y="567"/>
                        <a:pt x="1377" y="583"/>
                        <a:pt x="1391" y="571"/>
                      </a:cubicBezTo>
                      <a:cubicBezTo>
                        <a:pt x="1407" y="558"/>
                        <a:pt x="1393" y="554"/>
                        <a:pt x="1391" y="539"/>
                      </a:cubicBezTo>
                      <a:cubicBezTo>
                        <a:pt x="1388" y="520"/>
                        <a:pt x="1390" y="517"/>
                        <a:pt x="1381" y="500"/>
                      </a:cubicBezTo>
                      <a:cubicBezTo>
                        <a:pt x="1373" y="488"/>
                        <a:pt x="1366" y="482"/>
                        <a:pt x="1358" y="470"/>
                      </a:cubicBezTo>
                      <a:cubicBezTo>
                        <a:pt x="1348" y="455"/>
                        <a:pt x="1356" y="449"/>
                        <a:pt x="1337" y="436"/>
                      </a:cubicBezTo>
                      <a:cubicBezTo>
                        <a:pt x="1333" y="433"/>
                        <a:pt x="1324" y="440"/>
                        <a:pt x="1319" y="435"/>
                      </a:cubicBezTo>
                      <a:cubicBezTo>
                        <a:pt x="1315" y="430"/>
                        <a:pt x="1320" y="424"/>
                        <a:pt x="1317" y="418"/>
                      </a:cubicBezTo>
                      <a:cubicBezTo>
                        <a:pt x="1314" y="413"/>
                        <a:pt x="1316" y="404"/>
                        <a:pt x="1313" y="398"/>
                      </a:cubicBezTo>
                      <a:cubicBezTo>
                        <a:pt x="1311" y="393"/>
                        <a:pt x="1299" y="391"/>
                        <a:pt x="1297" y="387"/>
                      </a:cubicBezTo>
                      <a:cubicBezTo>
                        <a:pt x="1291" y="376"/>
                        <a:pt x="1290" y="364"/>
                        <a:pt x="1289" y="352"/>
                      </a:cubicBezTo>
                      <a:cubicBezTo>
                        <a:pt x="1289" y="338"/>
                        <a:pt x="1285" y="323"/>
                        <a:pt x="1295" y="312"/>
                      </a:cubicBezTo>
                      <a:cubicBezTo>
                        <a:pt x="1306" y="299"/>
                        <a:pt x="1323" y="307"/>
                        <a:pt x="1330" y="288"/>
                      </a:cubicBezTo>
                      <a:cubicBezTo>
                        <a:pt x="1326" y="281"/>
                        <a:pt x="1321" y="274"/>
                        <a:pt x="1315" y="269"/>
                      </a:cubicBezTo>
                      <a:cubicBezTo>
                        <a:pt x="1313" y="270"/>
                        <a:pt x="1312" y="271"/>
                        <a:pt x="1309" y="273"/>
                      </a:cubicBezTo>
                      <a:cubicBezTo>
                        <a:pt x="1305" y="275"/>
                        <a:pt x="1296" y="271"/>
                        <a:pt x="1291" y="273"/>
                      </a:cubicBezTo>
                      <a:cubicBezTo>
                        <a:pt x="1284" y="275"/>
                        <a:pt x="1277" y="284"/>
                        <a:pt x="1271" y="286"/>
                      </a:cubicBezTo>
                      <a:cubicBezTo>
                        <a:pt x="1234" y="297"/>
                        <a:pt x="1218" y="267"/>
                        <a:pt x="1192" y="246"/>
                      </a:cubicBezTo>
                      <a:cubicBezTo>
                        <a:pt x="1177" y="234"/>
                        <a:pt x="1175" y="225"/>
                        <a:pt x="1165" y="212"/>
                      </a:cubicBezTo>
                      <a:cubicBezTo>
                        <a:pt x="1152" y="195"/>
                        <a:pt x="1155" y="200"/>
                        <a:pt x="1136" y="198"/>
                      </a:cubicBezTo>
                      <a:cubicBezTo>
                        <a:pt x="1103" y="195"/>
                        <a:pt x="1083" y="177"/>
                        <a:pt x="1054" y="194"/>
                      </a:cubicBezTo>
                      <a:cubicBezTo>
                        <a:pt x="1038" y="203"/>
                        <a:pt x="1037" y="212"/>
                        <a:pt x="1015" y="209"/>
                      </a:cubicBezTo>
                      <a:cubicBezTo>
                        <a:pt x="991" y="205"/>
                        <a:pt x="999" y="194"/>
                        <a:pt x="988" y="182"/>
                      </a:cubicBezTo>
                      <a:cubicBezTo>
                        <a:pt x="960" y="150"/>
                        <a:pt x="942" y="177"/>
                        <a:pt x="910" y="168"/>
                      </a:cubicBezTo>
                      <a:cubicBezTo>
                        <a:pt x="877" y="158"/>
                        <a:pt x="905" y="122"/>
                        <a:pt x="903" y="100"/>
                      </a:cubicBezTo>
                      <a:cubicBezTo>
                        <a:pt x="900" y="64"/>
                        <a:pt x="858" y="59"/>
                        <a:pt x="839" y="41"/>
                      </a:cubicBezTo>
                      <a:cubicBezTo>
                        <a:pt x="825" y="27"/>
                        <a:pt x="824" y="10"/>
                        <a:pt x="813" y="0"/>
                      </a:cubicBezTo>
                      <a:cubicBezTo>
                        <a:pt x="804" y="9"/>
                        <a:pt x="794" y="19"/>
                        <a:pt x="785" y="28"/>
                      </a:cubicBezTo>
                      <a:cubicBezTo>
                        <a:pt x="767" y="48"/>
                        <a:pt x="741" y="63"/>
                        <a:pt x="712" y="63"/>
                      </a:cubicBezTo>
                      <a:cubicBezTo>
                        <a:pt x="690" y="63"/>
                        <a:pt x="695" y="70"/>
                        <a:pt x="692" y="103"/>
                      </a:cubicBezTo>
                      <a:cubicBezTo>
                        <a:pt x="690" y="136"/>
                        <a:pt x="674" y="147"/>
                        <a:pt x="662" y="169"/>
                      </a:cubicBezTo>
                      <a:cubicBezTo>
                        <a:pt x="650" y="192"/>
                        <a:pt x="624" y="227"/>
                        <a:pt x="608" y="244"/>
                      </a:cubicBezTo>
                      <a:cubicBezTo>
                        <a:pt x="591" y="260"/>
                        <a:pt x="580" y="291"/>
                        <a:pt x="578" y="318"/>
                      </a:cubicBezTo>
                      <a:cubicBezTo>
                        <a:pt x="576" y="345"/>
                        <a:pt x="562" y="347"/>
                        <a:pt x="533" y="377"/>
                      </a:cubicBezTo>
                      <a:cubicBezTo>
                        <a:pt x="505" y="406"/>
                        <a:pt x="530" y="418"/>
                        <a:pt x="546" y="435"/>
                      </a:cubicBezTo>
                      <a:cubicBezTo>
                        <a:pt x="563" y="451"/>
                        <a:pt x="556" y="466"/>
                        <a:pt x="555" y="499"/>
                      </a:cubicBezTo>
                      <a:cubicBezTo>
                        <a:pt x="553" y="532"/>
                        <a:pt x="580" y="543"/>
                        <a:pt x="593" y="555"/>
                      </a:cubicBezTo>
                      <a:cubicBezTo>
                        <a:pt x="606" y="567"/>
                        <a:pt x="625" y="590"/>
                        <a:pt x="648" y="628"/>
                      </a:cubicBezTo>
                      <a:cubicBezTo>
                        <a:pt x="670" y="666"/>
                        <a:pt x="658" y="699"/>
                        <a:pt x="655" y="722"/>
                      </a:cubicBezTo>
                      <a:cubicBezTo>
                        <a:pt x="651" y="746"/>
                        <a:pt x="651" y="753"/>
                        <a:pt x="639" y="782"/>
                      </a:cubicBezTo>
                      <a:cubicBezTo>
                        <a:pt x="628" y="812"/>
                        <a:pt x="615" y="794"/>
                        <a:pt x="606" y="788"/>
                      </a:cubicBezTo>
                      <a:cubicBezTo>
                        <a:pt x="598" y="782"/>
                        <a:pt x="600" y="760"/>
                        <a:pt x="605" y="748"/>
                      </a:cubicBezTo>
                      <a:cubicBezTo>
                        <a:pt x="610" y="736"/>
                        <a:pt x="603" y="724"/>
                        <a:pt x="598" y="714"/>
                      </a:cubicBezTo>
                      <a:cubicBezTo>
                        <a:pt x="593" y="703"/>
                        <a:pt x="596" y="688"/>
                        <a:pt x="583" y="682"/>
                      </a:cubicBezTo>
                      <a:cubicBezTo>
                        <a:pt x="570" y="676"/>
                        <a:pt x="558" y="691"/>
                        <a:pt x="549" y="701"/>
                      </a:cubicBezTo>
                      <a:cubicBezTo>
                        <a:pt x="539" y="710"/>
                        <a:pt x="526" y="712"/>
                        <a:pt x="519" y="721"/>
                      </a:cubicBezTo>
                      <a:cubicBezTo>
                        <a:pt x="512" y="730"/>
                        <a:pt x="534" y="742"/>
                        <a:pt x="532" y="762"/>
                      </a:cubicBezTo>
                      <a:cubicBezTo>
                        <a:pt x="530" y="782"/>
                        <a:pt x="531" y="790"/>
                        <a:pt x="542" y="812"/>
                      </a:cubicBezTo>
                      <a:cubicBezTo>
                        <a:pt x="552" y="833"/>
                        <a:pt x="550" y="843"/>
                        <a:pt x="533" y="841"/>
                      </a:cubicBezTo>
                      <a:cubicBezTo>
                        <a:pt x="517" y="839"/>
                        <a:pt x="514" y="846"/>
                        <a:pt x="497" y="854"/>
                      </a:cubicBezTo>
                      <a:cubicBezTo>
                        <a:pt x="479" y="862"/>
                        <a:pt x="454" y="854"/>
                        <a:pt x="439" y="847"/>
                      </a:cubicBezTo>
                      <a:cubicBezTo>
                        <a:pt x="334" y="798"/>
                        <a:pt x="369" y="825"/>
                        <a:pt x="391" y="867"/>
                      </a:cubicBezTo>
                      <a:cubicBezTo>
                        <a:pt x="401" y="887"/>
                        <a:pt x="394" y="894"/>
                        <a:pt x="380" y="896"/>
                      </a:cubicBezTo>
                      <a:cubicBezTo>
                        <a:pt x="367" y="898"/>
                        <a:pt x="359" y="897"/>
                        <a:pt x="353" y="906"/>
                      </a:cubicBezTo>
                      <a:cubicBezTo>
                        <a:pt x="346" y="916"/>
                        <a:pt x="366" y="923"/>
                        <a:pt x="375" y="932"/>
                      </a:cubicBezTo>
                      <a:cubicBezTo>
                        <a:pt x="385" y="941"/>
                        <a:pt x="367" y="946"/>
                        <a:pt x="355" y="943"/>
                      </a:cubicBezTo>
                      <a:cubicBezTo>
                        <a:pt x="343" y="940"/>
                        <a:pt x="342" y="926"/>
                        <a:pt x="326" y="924"/>
                      </a:cubicBezTo>
                      <a:cubicBezTo>
                        <a:pt x="309" y="922"/>
                        <a:pt x="313" y="917"/>
                        <a:pt x="308" y="914"/>
                      </a:cubicBezTo>
                      <a:cubicBezTo>
                        <a:pt x="302" y="911"/>
                        <a:pt x="299" y="905"/>
                        <a:pt x="286" y="905"/>
                      </a:cubicBezTo>
                      <a:cubicBezTo>
                        <a:pt x="273" y="905"/>
                        <a:pt x="268" y="913"/>
                        <a:pt x="262" y="919"/>
                      </a:cubicBezTo>
                      <a:cubicBezTo>
                        <a:pt x="256" y="925"/>
                        <a:pt x="253" y="935"/>
                        <a:pt x="246" y="942"/>
                      </a:cubicBezTo>
                      <a:cubicBezTo>
                        <a:pt x="239" y="948"/>
                        <a:pt x="233" y="948"/>
                        <a:pt x="225" y="942"/>
                      </a:cubicBezTo>
                      <a:cubicBezTo>
                        <a:pt x="217" y="936"/>
                        <a:pt x="212" y="935"/>
                        <a:pt x="201" y="940"/>
                      </a:cubicBezTo>
                      <a:cubicBezTo>
                        <a:pt x="190" y="945"/>
                        <a:pt x="175" y="967"/>
                        <a:pt x="164" y="980"/>
                      </a:cubicBezTo>
                      <a:cubicBezTo>
                        <a:pt x="153" y="993"/>
                        <a:pt x="145" y="991"/>
                        <a:pt x="133" y="996"/>
                      </a:cubicBezTo>
                      <a:cubicBezTo>
                        <a:pt x="120" y="1002"/>
                        <a:pt x="116" y="1003"/>
                        <a:pt x="97" y="1003"/>
                      </a:cubicBezTo>
                      <a:cubicBezTo>
                        <a:pt x="78" y="1004"/>
                        <a:pt x="80" y="996"/>
                        <a:pt x="76" y="988"/>
                      </a:cubicBezTo>
                      <a:cubicBezTo>
                        <a:pt x="72" y="980"/>
                        <a:pt x="79" y="970"/>
                        <a:pt x="84" y="965"/>
                      </a:cubicBezTo>
                      <a:cubicBezTo>
                        <a:pt x="89" y="960"/>
                        <a:pt x="84" y="947"/>
                        <a:pt x="83" y="939"/>
                      </a:cubicBezTo>
                      <a:cubicBezTo>
                        <a:pt x="83" y="932"/>
                        <a:pt x="72" y="928"/>
                        <a:pt x="62" y="927"/>
                      </a:cubicBezTo>
                      <a:cubicBezTo>
                        <a:pt x="57" y="926"/>
                        <a:pt x="53" y="927"/>
                        <a:pt x="49" y="926"/>
                      </a:cubicBezTo>
                      <a:cubicBezTo>
                        <a:pt x="25" y="931"/>
                        <a:pt x="0" y="937"/>
                        <a:pt x="5" y="967"/>
                      </a:cubicBezTo>
                      <a:cubicBezTo>
                        <a:pt x="7" y="981"/>
                        <a:pt x="23" y="989"/>
                        <a:pt x="27" y="1006"/>
                      </a:cubicBezTo>
                      <a:cubicBezTo>
                        <a:pt x="31" y="1019"/>
                        <a:pt x="23" y="1036"/>
                        <a:pt x="27" y="1049"/>
                      </a:cubicBezTo>
                      <a:cubicBezTo>
                        <a:pt x="31" y="1065"/>
                        <a:pt x="49" y="1075"/>
                        <a:pt x="58" y="1088"/>
                      </a:cubicBezTo>
                      <a:cubicBezTo>
                        <a:pt x="68" y="1101"/>
                        <a:pt x="71" y="1114"/>
                        <a:pt x="80" y="1127"/>
                      </a:cubicBezTo>
                      <a:cubicBezTo>
                        <a:pt x="96" y="1153"/>
                        <a:pt x="124" y="1160"/>
                        <a:pt x="156" y="1163"/>
                      </a:cubicBezTo>
                      <a:cubicBezTo>
                        <a:pt x="185" y="1165"/>
                        <a:pt x="210" y="1162"/>
                        <a:pt x="237" y="1171"/>
                      </a:cubicBezTo>
                      <a:cubicBezTo>
                        <a:pt x="249" y="1175"/>
                        <a:pt x="263" y="1183"/>
                        <a:pt x="276" y="1184"/>
                      </a:cubicBezTo>
                      <a:cubicBezTo>
                        <a:pt x="290" y="1186"/>
                        <a:pt x="305" y="1179"/>
                        <a:pt x="318" y="1182"/>
                      </a:cubicBezTo>
                      <a:cubicBezTo>
                        <a:pt x="321" y="1183"/>
                        <a:pt x="323" y="1184"/>
                        <a:pt x="325" y="1185"/>
                      </a:cubicBezTo>
                      <a:cubicBezTo>
                        <a:pt x="332" y="1169"/>
                        <a:pt x="337" y="1150"/>
                        <a:pt x="346" y="1142"/>
                      </a:cubicBezTo>
                      <a:cubicBezTo>
                        <a:pt x="357" y="1132"/>
                        <a:pt x="368" y="1136"/>
                        <a:pt x="379" y="1124"/>
                      </a:cubicBezTo>
                      <a:close/>
                    </a:path>
                  </a:pathLst>
                </a:custGeom>
                <a:no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8" name="Freeform 32"/>
                <p:cNvSpPr>
                  <a:spLocks/>
                </p:cNvSpPr>
                <p:nvPr/>
              </p:nvSpPr>
              <p:spPr bwMode="auto">
                <a:xfrm>
                  <a:off x="3926375" y="8024045"/>
                  <a:ext cx="364857" cy="593954"/>
                </a:xfrm>
                <a:custGeom>
                  <a:avLst/>
                  <a:gdLst>
                    <a:gd name="T0" fmla="*/ 350 w 692"/>
                    <a:gd name="T1" fmla="*/ 1032 h 1126"/>
                    <a:gd name="T2" fmla="*/ 366 w 692"/>
                    <a:gd name="T3" fmla="*/ 1004 h 1126"/>
                    <a:gd name="T4" fmla="*/ 408 w 692"/>
                    <a:gd name="T5" fmla="*/ 1004 h 1126"/>
                    <a:gd name="T6" fmla="*/ 496 w 692"/>
                    <a:gd name="T7" fmla="*/ 1030 h 1126"/>
                    <a:gd name="T8" fmla="*/ 575 w 692"/>
                    <a:gd name="T9" fmla="*/ 989 h 1126"/>
                    <a:gd name="T10" fmla="*/ 628 w 692"/>
                    <a:gd name="T11" fmla="*/ 912 h 1126"/>
                    <a:gd name="T12" fmla="*/ 652 w 692"/>
                    <a:gd name="T13" fmla="*/ 830 h 1126"/>
                    <a:gd name="T14" fmla="*/ 680 w 692"/>
                    <a:gd name="T15" fmla="*/ 759 h 1126"/>
                    <a:gd name="T16" fmla="*/ 683 w 692"/>
                    <a:gd name="T17" fmla="*/ 708 h 1126"/>
                    <a:gd name="T18" fmla="*/ 687 w 692"/>
                    <a:gd name="T19" fmla="*/ 654 h 1126"/>
                    <a:gd name="T20" fmla="*/ 634 w 692"/>
                    <a:gd name="T21" fmla="*/ 615 h 1126"/>
                    <a:gd name="T22" fmla="*/ 644 w 692"/>
                    <a:gd name="T23" fmla="*/ 593 h 1126"/>
                    <a:gd name="T24" fmla="*/ 629 w 692"/>
                    <a:gd name="T25" fmla="*/ 574 h 1126"/>
                    <a:gd name="T26" fmla="*/ 621 w 692"/>
                    <a:gd name="T27" fmla="*/ 534 h 1126"/>
                    <a:gd name="T28" fmla="*/ 644 w 692"/>
                    <a:gd name="T29" fmla="*/ 505 h 1126"/>
                    <a:gd name="T30" fmla="*/ 654 w 692"/>
                    <a:gd name="T31" fmla="*/ 459 h 1126"/>
                    <a:gd name="T32" fmla="*/ 647 w 692"/>
                    <a:gd name="T33" fmla="*/ 465 h 1126"/>
                    <a:gd name="T34" fmla="*/ 644 w 692"/>
                    <a:gd name="T35" fmla="*/ 427 h 1126"/>
                    <a:gd name="T36" fmla="*/ 676 w 692"/>
                    <a:gd name="T37" fmla="*/ 407 h 1126"/>
                    <a:gd name="T38" fmla="*/ 665 w 692"/>
                    <a:gd name="T39" fmla="*/ 370 h 1126"/>
                    <a:gd name="T40" fmla="*/ 659 w 692"/>
                    <a:gd name="T41" fmla="*/ 338 h 1126"/>
                    <a:gd name="T42" fmla="*/ 662 w 692"/>
                    <a:gd name="T43" fmla="*/ 304 h 1126"/>
                    <a:gd name="T44" fmla="*/ 631 w 692"/>
                    <a:gd name="T45" fmla="*/ 280 h 1126"/>
                    <a:gd name="T46" fmla="*/ 641 w 692"/>
                    <a:gd name="T47" fmla="*/ 217 h 1126"/>
                    <a:gd name="T48" fmla="*/ 611 w 692"/>
                    <a:gd name="T49" fmla="*/ 195 h 1126"/>
                    <a:gd name="T50" fmla="*/ 574 w 692"/>
                    <a:gd name="T51" fmla="*/ 192 h 1126"/>
                    <a:gd name="T52" fmla="*/ 559 w 692"/>
                    <a:gd name="T53" fmla="*/ 122 h 1126"/>
                    <a:gd name="T54" fmla="*/ 516 w 692"/>
                    <a:gd name="T55" fmla="*/ 66 h 1126"/>
                    <a:gd name="T56" fmla="*/ 525 w 692"/>
                    <a:gd name="T57" fmla="*/ 39 h 1126"/>
                    <a:gd name="T58" fmla="*/ 471 w 692"/>
                    <a:gd name="T59" fmla="*/ 24 h 1126"/>
                    <a:gd name="T60" fmla="*/ 397 w 692"/>
                    <a:gd name="T61" fmla="*/ 11 h 1126"/>
                    <a:gd name="T62" fmla="*/ 401 w 692"/>
                    <a:gd name="T63" fmla="*/ 150 h 1126"/>
                    <a:gd name="T64" fmla="*/ 358 w 692"/>
                    <a:gd name="T65" fmla="*/ 157 h 1126"/>
                    <a:gd name="T66" fmla="*/ 338 w 692"/>
                    <a:gd name="T67" fmla="*/ 189 h 1126"/>
                    <a:gd name="T68" fmla="*/ 271 w 692"/>
                    <a:gd name="T69" fmla="*/ 218 h 1126"/>
                    <a:gd name="T70" fmla="*/ 217 w 692"/>
                    <a:gd name="T71" fmla="*/ 253 h 1126"/>
                    <a:gd name="T72" fmla="*/ 181 w 692"/>
                    <a:gd name="T73" fmla="*/ 237 h 1126"/>
                    <a:gd name="T74" fmla="*/ 162 w 692"/>
                    <a:gd name="T75" fmla="*/ 271 h 1126"/>
                    <a:gd name="T76" fmla="*/ 137 w 692"/>
                    <a:gd name="T77" fmla="*/ 342 h 1126"/>
                    <a:gd name="T78" fmla="*/ 113 w 692"/>
                    <a:gd name="T79" fmla="*/ 376 h 1126"/>
                    <a:gd name="T80" fmla="*/ 77 w 692"/>
                    <a:gd name="T81" fmla="*/ 357 h 1126"/>
                    <a:gd name="T82" fmla="*/ 54 w 692"/>
                    <a:gd name="T83" fmla="*/ 378 h 1126"/>
                    <a:gd name="T84" fmla="*/ 21 w 692"/>
                    <a:gd name="T85" fmla="*/ 396 h 1126"/>
                    <a:gd name="T86" fmla="*/ 0 w 692"/>
                    <a:gd name="T87" fmla="*/ 439 h 1126"/>
                    <a:gd name="T88" fmla="*/ 15 w 692"/>
                    <a:gd name="T89" fmla="*/ 467 h 1126"/>
                    <a:gd name="T90" fmla="*/ 52 w 692"/>
                    <a:gd name="T91" fmla="*/ 498 h 1126"/>
                    <a:gd name="T92" fmla="*/ 69 w 692"/>
                    <a:gd name="T93" fmla="*/ 571 h 1126"/>
                    <a:gd name="T94" fmla="*/ 78 w 692"/>
                    <a:gd name="T95" fmla="*/ 724 h 1126"/>
                    <a:gd name="T96" fmla="*/ 80 w 692"/>
                    <a:gd name="T97" fmla="*/ 764 h 1126"/>
                    <a:gd name="T98" fmla="*/ 60 w 692"/>
                    <a:gd name="T99" fmla="*/ 805 h 1126"/>
                    <a:gd name="T100" fmla="*/ 77 w 692"/>
                    <a:gd name="T101" fmla="*/ 877 h 1126"/>
                    <a:gd name="T102" fmla="*/ 107 w 692"/>
                    <a:gd name="T103" fmla="*/ 937 h 1126"/>
                    <a:gd name="T104" fmla="*/ 102 w 692"/>
                    <a:gd name="T105" fmla="*/ 987 h 1126"/>
                    <a:gd name="T106" fmla="*/ 130 w 692"/>
                    <a:gd name="T107" fmla="*/ 1024 h 1126"/>
                    <a:gd name="T108" fmla="*/ 175 w 692"/>
                    <a:gd name="T109" fmla="*/ 1010 h 1126"/>
                    <a:gd name="T110" fmla="*/ 175 w 692"/>
                    <a:gd name="T111" fmla="*/ 1035 h 1126"/>
                    <a:gd name="T112" fmla="*/ 197 w 692"/>
                    <a:gd name="T113" fmla="*/ 1051 h 1126"/>
                    <a:gd name="T114" fmla="*/ 215 w 692"/>
                    <a:gd name="T115" fmla="*/ 1074 h 1126"/>
                    <a:gd name="T116" fmla="*/ 241 w 692"/>
                    <a:gd name="T117" fmla="*/ 1080 h 1126"/>
                    <a:gd name="T118" fmla="*/ 262 w 692"/>
                    <a:gd name="T119" fmla="*/ 1126 h 1126"/>
                    <a:gd name="T120" fmla="*/ 310 w 692"/>
                    <a:gd name="T121" fmla="*/ 1103 h 1126"/>
                    <a:gd name="T122" fmla="*/ 350 w 692"/>
                    <a:gd name="T123" fmla="*/ 103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2" h="1126">
                      <a:moveTo>
                        <a:pt x="350" y="1032"/>
                      </a:moveTo>
                      <a:cubicBezTo>
                        <a:pt x="353" y="1012"/>
                        <a:pt x="347" y="1011"/>
                        <a:pt x="366" y="1004"/>
                      </a:cubicBezTo>
                      <a:cubicBezTo>
                        <a:pt x="376" y="1000"/>
                        <a:pt x="397" y="1003"/>
                        <a:pt x="408" y="1004"/>
                      </a:cubicBezTo>
                      <a:cubicBezTo>
                        <a:pt x="441" y="1007"/>
                        <a:pt x="461" y="1029"/>
                        <a:pt x="496" y="1030"/>
                      </a:cubicBezTo>
                      <a:cubicBezTo>
                        <a:pt x="535" y="1030"/>
                        <a:pt x="547" y="1014"/>
                        <a:pt x="575" y="989"/>
                      </a:cubicBezTo>
                      <a:cubicBezTo>
                        <a:pt x="601" y="966"/>
                        <a:pt x="606" y="939"/>
                        <a:pt x="628" y="912"/>
                      </a:cubicBezTo>
                      <a:cubicBezTo>
                        <a:pt x="651" y="885"/>
                        <a:pt x="647" y="864"/>
                        <a:pt x="652" y="830"/>
                      </a:cubicBezTo>
                      <a:cubicBezTo>
                        <a:pt x="656" y="804"/>
                        <a:pt x="674" y="784"/>
                        <a:pt x="680" y="759"/>
                      </a:cubicBezTo>
                      <a:cubicBezTo>
                        <a:pt x="684" y="742"/>
                        <a:pt x="683" y="725"/>
                        <a:pt x="683" y="708"/>
                      </a:cubicBezTo>
                      <a:cubicBezTo>
                        <a:pt x="683" y="691"/>
                        <a:pt x="692" y="664"/>
                        <a:pt x="687" y="654"/>
                      </a:cubicBezTo>
                      <a:cubicBezTo>
                        <a:pt x="678" y="636"/>
                        <a:pt x="636" y="638"/>
                        <a:pt x="634" y="615"/>
                      </a:cubicBezTo>
                      <a:cubicBezTo>
                        <a:pt x="633" y="608"/>
                        <a:pt x="638" y="601"/>
                        <a:pt x="644" y="593"/>
                      </a:cubicBezTo>
                      <a:cubicBezTo>
                        <a:pt x="636" y="591"/>
                        <a:pt x="636" y="588"/>
                        <a:pt x="629" y="574"/>
                      </a:cubicBezTo>
                      <a:cubicBezTo>
                        <a:pt x="626" y="566"/>
                        <a:pt x="618" y="543"/>
                        <a:pt x="621" y="534"/>
                      </a:cubicBezTo>
                      <a:cubicBezTo>
                        <a:pt x="624" y="523"/>
                        <a:pt x="639" y="516"/>
                        <a:pt x="644" y="505"/>
                      </a:cubicBezTo>
                      <a:cubicBezTo>
                        <a:pt x="649" y="496"/>
                        <a:pt x="656" y="470"/>
                        <a:pt x="654" y="459"/>
                      </a:cubicBezTo>
                      <a:cubicBezTo>
                        <a:pt x="652" y="461"/>
                        <a:pt x="650" y="463"/>
                        <a:pt x="647" y="465"/>
                      </a:cubicBezTo>
                      <a:cubicBezTo>
                        <a:pt x="648" y="453"/>
                        <a:pt x="641" y="438"/>
                        <a:pt x="644" y="427"/>
                      </a:cubicBezTo>
                      <a:cubicBezTo>
                        <a:pt x="650" y="409"/>
                        <a:pt x="665" y="419"/>
                        <a:pt x="676" y="407"/>
                      </a:cubicBezTo>
                      <a:cubicBezTo>
                        <a:pt x="692" y="389"/>
                        <a:pt x="672" y="387"/>
                        <a:pt x="665" y="370"/>
                      </a:cubicBezTo>
                      <a:cubicBezTo>
                        <a:pt x="660" y="359"/>
                        <a:pt x="663" y="346"/>
                        <a:pt x="659" y="338"/>
                      </a:cubicBezTo>
                      <a:cubicBezTo>
                        <a:pt x="663" y="331"/>
                        <a:pt x="666" y="313"/>
                        <a:pt x="662" y="304"/>
                      </a:cubicBezTo>
                      <a:cubicBezTo>
                        <a:pt x="655" y="290"/>
                        <a:pt x="638" y="292"/>
                        <a:pt x="631" y="280"/>
                      </a:cubicBezTo>
                      <a:cubicBezTo>
                        <a:pt x="624" y="265"/>
                        <a:pt x="643" y="237"/>
                        <a:pt x="641" y="217"/>
                      </a:cubicBezTo>
                      <a:cubicBezTo>
                        <a:pt x="624" y="225"/>
                        <a:pt x="624" y="201"/>
                        <a:pt x="611" y="195"/>
                      </a:cubicBezTo>
                      <a:cubicBezTo>
                        <a:pt x="600" y="189"/>
                        <a:pt x="585" y="199"/>
                        <a:pt x="574" y="192"/>
                      </a:cubicBezTo>
                      <a:cubicBezTo>
                        <a:pt x="555" y="179"/>
                        <a:pt x="569" y="143"/>
                        <a:pt x="559" y="122"/>
                      </a:cubicBezTo>
                      <a:cubicBezTo>
                        <a:pt x="545" y="94"/>
                        <a:pt x="514" y="107"/>
                        <a:pt x="516" y="66"/>
                      </a:cubicBezTo>
                      <a:cubicBezTo>
                        <a:pt x="517" y="55"/>
                        <a:pt x="521" y="47"/>
                        <a:pt x="525" y="39"/>
                      </a:cubicBezTo>
                      <a:cubicBezTo>
                        <a:pt x="506" y="38"/>
                        <a:pt x="489" y="34"/>
                        <a:pt x="471" y="24"/>
                      </a:cubicBezTo>
                      <a:cubicBezTo>
                        <a:pt x="447" y="10"/>
                        <a:pt x="425" y="0"/>
                        <a:pt x="397" y="11"/>
                      </a:cubicBezTo>
                      <a:cubicBezTo>
                        <a:pt x="327" y="38"/>
                        <a:pt x="456" y="111"/>
                        <a:pt x="401" y="150"/>
                      </a:cubicBezTo>
                      <a:cubicBezTo>
                        <a:pt x="389" y="158"/>
                        <a:pt x="370" y="150"/>
                        <a:pt x="358" y="157"/>
                      </a:cubicBezTo>
                      <a:cubicBezTo>
                        <a:pt x="341" y="166"/>
                        <a:pt x="345" y="175"/>
                        <a:pt x="338" y="189"/>
                      </a:cubicBezTo>
                      <a:cubicBezTo>
                        <a:pt x="321" y="230"/>
                        <a:pt x="301" y="199"/>
                        <a:pt x="271" y="218"/>
                      </a:cubicBezTo>
                      <a:cubicBezTo>
                        <a:pt x="250" y="230"/>
                        <a:pt x="257" y="276"/>
                        <a:pt x="217" y="253"/>
                      </a:cubicBezTo>
                      <a:cubicBezTo>
                        <a:pt x="204" y="245"/>
                        <a:pt x="205" y="225"/>
                        <a:pt x="181" y="237"/>
                      </a:cubicBezTo>
                      <a:cubicBezTo>
                        <a:pt x="166" y="244"/>
                        <a:pt x="168" y="258"/>
                        <a:pt x="162" y="271"/>
                      </a:cubicBezTo>
                      <a:cubicBezTo>
                        <a:pt x="150" y="295"/>
                        <a:pt x="149" y="317"/>
                        <a:pt x="137" y="342"/>
                      </a:cubicBezTo>
                      <a:cubicBezTo>
                        <a:pt x="132" y="353"/>
                        <a:pt x="127" y="375"/>
                        <a:pt x="113" y="376"/>
                      </a:cubicBezTo>
                      <a:cubicBezTo>
                        <a:pt x="101" y="376"/>
                        <a:pt x="93" y="358"/>
                        <a:pt x="77" y="357"/>
                      </a:cubicBezTo>
                      <a:cubicBezTo>
                        <a:pt x="50" y="357"/>
                        <a:pt x="67" y="364"/>
                        <a:pt x="54" y="378"/>
                      </a:cubicBezTo>
                      <a:cubicBezTo>
                        <a:pt x="43" y="390"/>
                        <a:pt x="32" y="386"/>
                        <a:pt x="21" y="396"/>
                      </a:cubicBezTo>
                      <a:cubicBezTo>
                        <a:pt x="12" y="404"/>
                        <a:pt x="7" y="423"/>
                        <a:pt x="0" y="439"/>
                      </a:cubicBezTo>
                      <a:cubicBezTo>
                        <a:pt x="13" y="445"/>
                        <a:pt x="6" y="453"/>
                        <a:pt x="15" y="467"/>
                      </a:cubicBezTo>
                      <a:cubicBezTo>
                        <a:pt x="24" y="483"/>
                        <a:pt x="38" y="488"/>
                        <a:pt x="52" y="498"/>
                      </a:cubicBezTo>
                      <a:cubicBezTo>
                        <a:pt x="86" y="525"/>
                        <a:pt x="79" y="534"/>
                        <a:pt x="69" y="571"/>
                      </a:cubicBezTo>
                      <a:cubicBezTo>
                        <a:pt x="54" y="618"/>
                        <a:pt x="73" y="677"/>
                        <a:pt x="78" y="724"/>
                      </a:cubicBezTo>
                      <a:cubicBezTo>
                        <a:pt x="80" y="737"/>
                        <a:pt x="85" y="749"/>
                        <a:pt x="80" y="764"/>
                      </a:cubicBezTo>
                      <a:cubicBezTo>
                        <a:pt x="75" y="779"/>
                        <a:pt x="63" y="788"/>
                        <a:pt x="60" y="805"/>
                      </a:cubicBezTo>
                      <a:cubicBezTo>
                        <a:pt x="56" y="820"/>
                        <a:pt x="51" y="885"/>
                        <a:pt x="77" y="877"/>
                      </a:cubicBezTo>
                      <a:cubicBezTo>
                        <a:pt x="73" y="910"/>
                        <a:pt x="98" y="912"/>
                        <a:pt x="107" y="937"/>
                      </a:cubicBezTo>
                      <a:cubicBezTo>
                        <a:pt x="114" y="954"/>
                        <a:pt x="102" y="971"/>
                        <a:pt x="102" y="987"/>
                      </a:cubicBezTo>
                      <a:cubicBezTo>
                        <a:pt x="101" y="1004"/>
                        <a:pt x="106" y="1022"/>
                        <a:pt x="130" y="1024"/>
                      </a:cubicBezTo>
                      <a:cubicBezTo>
                        <a:pt x="149" y="1026"/>
                        <a:pt x="156" y="1006"/>
                        <a:pt x="175" y="1010"/>
                      </a:cubicBezTo>
                      <a:cubicBezTo>
                        <a:pt x="175" y="1015"/>
                        <a:pt x="172" y="1031"/>
                        <a:pt x="175" y="1035"/>
                      </a:cubicBezTo>
                      <a:cubicBezTo>
                        <a:pt x="184" y="1048"/>
                        <a:pt x="187" y="1041"/>
                        <a:pt x="197" y="1051"/>
                      </a:cubicBezTo>
                      <a:cubicBezTo>
                        <a:pt x="203" y="1056"/>
                        <a:pt x="209" y="1071"/>
                        <a:pt x="215" y="1074"/>
                      </a:cubicBezTo>
                      <a:cubicBezTo>
                        <a:pt x="223" y="1080"/>
                        <a:pt x="234" y="1073"/>
                        <a:pt x="241" y="1080"/>
                      </a:cubicBezTo>
                      <a:cubicBezTo>
                        <a:pt x="250" y="1088"/>
                        <a:pt x="257" y="1110"/>
                        <a:pt x="262" y="1126"/>
                      </a:cubicBezTo>
                      <a:cubicBezTo>
                        <a:pt x="280" y="1119"/>
                        <a:pt x="299" y="1109"/>
                        <a:pt x="310" y="1103"/>
                      </a:cubicBezTo>
                      <a:cubicBezTo>
                        <a:pt x="337" y="1085"/>
                        <a:pt x="347" y="1061"/>
                        <a:pt x="350" y="1032"/>
                      </a:cubicBezTo>
                      <a:close/>
                    </a:path>
                  </a:pathLst>
                </a:custGeom>
                <a:solidFill>
                  <a:schemeClr val="bg1"/>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9" name="Freeform 33"/>
                <p:cNvSpPr>
                  <a:spLocks/>
                </p:cNvSpPr>
                <p:nvPr/>
              </p:nvSpPr>
              <p:spPr bwMode="auto">
                <a:xfrm>
                  <a:off x="3966344" y="8318342"/>
                  <a:ext cx="581227" cy="985382"/>
                </a:xfrm>
                <a:custGeom>
                  <a:avLst/>
                  <a:gdLst>
                    <a:gd name="T0" fmla="*/ 1069 w 1102"/>
                    <a:gd name="T1" fmla="*/ 930 h 1868"/>
                    <a:gd name="T2" fmla="*/ 998 w 1102"/>
                    <a:gd name="T3" fmla="*/ 908 h 1868"/>
                    <a:gd name="T4" fmla="*/ 830 w 1102"/>
                    <a:gd name="T5" fmla="*/ 848 h 1868"/>
                    <a:gd name="T6" fmla="*/ 743 w 1102"/>
                    <a:gd name="T7" fmla="*/ 794 h 1868"/>
                    <a:gd name="T8" fmla="*/ 700 w 1102"/>
                    <a:gd name="T9" fmla="*/ 705 h 1868"/>
                    <a:gd name="T10" fmla="*/ 709 w 1102"/>
                    <a:gd name="T11" fmla="*/ 582 h 1868"/>
                    <a:gd name="T12" fmla="*/ 808 w 1102"/>
                    <a:gd name="T13" fmla="*/ 415 h 1868"/>
                    <a:gd name="T14" fmla="*/ 896 w 1102"/>
                    <a:gd name="T15" fmla="*/ 274 h 1868"/>
                    <a:gd name="T16" fmla="*/ 908 w 1102"/>
                    <a:gd name="T17" fmla="*/ 229 h 1868"/>
                    <a:gd name="T18" fmla="*/ 865 w 1102"/>
                    <a:gd name="T19" fmla="*/ 163 h 1868"/>
                    <a:gd name="T20" fmla="*/ 806 w 1102"/>
                    <a:gd name="T21" fmla="*/ 131 h 1868"/>
                    <a:gd name="T22" fmla="*/ 744 w 1102"/>
                    <a:gd name="T23" fmla="*/ 98 h 1868"/>
                    <a:gd name="T24" fmla="*/ 670 w 1102"/>
                    <a:gd name="T25" fmla="*/ 8 h 1868"/>
                    <a:gd name="T26" fmla="*/ 568 w 1102"/>
                    <a:gd name="T27" fmla="*/ 35 h 1868"/>
                    <a:gd name="T28" fmla="*/ 611 w 1102"/>
                    <a:gd name="T29" fmla="*/ 96 h 1868"/>
                    <a:gd name="T30" fmla="*/ 604 w 1102"/>
                    <a:gd name="T31" fmla="*/ 201 h 1868"/>
                    <a:gd name="T32" fmla="*/ 552 w 1102"/>
                    <a:gd name="T33" fmla="*/ 354 h 1868"/>
                    <a:gd name="T34" fmla="*/ 420 w 1102"/>
                    <a:gd name="T35" fmla="*/ 472 h 1868"/>
                    <a:gd name="T36" fmla="*/ 290 w 1102"/>
                    <a:gd name="T37" fmla="*/ 446 h 1868"/>
                    <a:gd name="T38" fmla="*/ 234 w 1102"/>
                    <a:gd name="T39" fmla="*/ 545 h 1868"/>
                    <a:gd name="T40" fmla="*/ 190 w 1102"/>
                    <a:gd name="T41" fmla="*/ 577 h 1868"/>
                    <a:gd name="T42" fmla="*/ 213 w 1102"/>
                    <a:gd name="T43" fmla="*/ 633 h 1868"/>
                    <a:gd name="T44" fmla="*/ 210 w 1102"/>
                    <a:gd name="T45" fmla="*/ 821 h 1868"/>
                    <a:gd name="T46" fmla="*/ 330 w 1102"/>
                    <a:gd name="T47" fmla="*/ 877 h 1868"/>
                    <a:gd name="T48" fmla="*/ 382 w 1102"/>
                    <a:gd name="T49" fmla="*/ 892 h 1868"/>
                    <a:gd name="T50" fmla="*/ 277 w 1102"/>
                    <a:gd name="T51" fmla="*/ 1000 h 1868"/>
                    <a:gd name="T52" fmla="*/ 251 w 1102"/>
                    <a:gd name="T53" fmla="*/ 1116 h 1868"/>
                    <a:gd name="T54" fmla="*/ 271 w 1102"/>
                    <a:gd name="T55" fmla="*/ 1151 h 1868"/>
                    <a:gd name="T56" fmla="*/ 272 w 1102"/>
                    <a:gd name="T57" fmla="*/ 1233 h 1868"/>
                    <a:gd name="T58" fmla="*/ 254 w 1102"/>
                    <a:gd name="T59" fmla="*/ 1407 h 1868"/>
                    <a:gd name="T60" fmla="*/ 179 w 1102"/>
                    <a:gd name="T61" fmla="*/ 1499 h 1868"/>
                    <a:gd name="T62" fmla="*/ 93 w 1102"/>
                    <a:gd name="T63" fmla="*/ 1598 h 1868"/>
                    <a:gd name="T64" fmla="*/ 6 w 1102"/>
                    <a:gd name="T65" fmla="*/ 1741 h 1868"/>
                    <a:gd name="T66" fmla="*/ 149 w 1102"/>
                    <a:gd name="T67" fmla="*/ 1867 h 1868"/>
                    <a:gd name="T68" fmla="*/ 246 w 1102"/>
                    <a:gd name="T69" fmla="*/ 1688 h 1868"/>
                    <a:gd name="T70" fmla="*/ 366 w 1102"/>
                    <a:gd name="T71" fmla="*/ 1609 h 1868"/>
                    <a:gd name="T72" fmla="*/ 423 w 1102"/>
                    <a:gd name="T73" fmla="*/ 1496 h 1868"/>
                    <a:gd name="T74" fmla="*/ 437 w 1102"/>
                    <a:gd name="T75" fmla="*/ 1426 h 1868"/>
                    <a:gd name="T76" fmla="*/ 458 w 1102"/>
                    <a:gd name="T77" fmla="*/ 1352 h 1868"/>
                    <a:gd name="T78" fmla="*/ 515 w 1102"/>
                    <a:gd name="T79" fmla="*/ 1300 h 1868"/>
                    <a:gd name="T80" fmla="*/ 612 w 1102"/>
                    <a:gd name="T81" fmla="*/ 1258 h 1868"/>
                    <a:gd name="T82" fmla="*/ 706 w 1102"/>
                    <a:gd name="T83" fmla="*/ 1239 h 1868"/>
                    <a:gd name="T84" fmla="*/ 801 w 1102"/>
                    <a:gd name="T85" fmla="*/ 1178 h 1868"/>
                    <a:gd name="T86" fmla="*/ 967 w 1102"/>
                    <a:gd name="T87" fmla="*/ 1180 h 1868"/>
                    <a:gd name="T88" fmla="*/ 1051 w 1102"/>
                    <a:gd name="T89" fmla="*/ 1141 h 1868"/>
                    <a:gd name="T90" fmla="*/ 1090 w 1102"/>
                    <a:gd name="T91" fmla="*/ 1029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2" h="1868">
                      <a:moveTo>
                        <a:pt x="1074" y="969"/>
                      </a:moveTo>
                      <a:cubicBezTo>
                        <a:pt x="1058" y="958"/>
                        <a:pt x="1061" y="948"/>
                        <a:pt x="1069" y="930"/>
                      </a:cubicBezTo>
                      <a:cubicBezTo>
                        <a:pt x="1076" y="912"/>
                        <a:pt x="1090" y="901"/>
                        <a:pt x="1076" y="886"/>
                      </a:cubicBezTo>
                      <a:cubicBezTo>
                        <a:pt x="1063" y="871"/>
                        <a:pt x="1023" y="900"/>
                        <a:pt x="998" y="908"/>
                      </a:cubicBezTo>
                      <a:cubicBezTo>
                        <a:pt x="973" y="916"/>
                        <a:pt x="939" y="911"/>
                        <a:pt x="915" y="893"/>
                      </a:cubicBezTo>
                      <a:cubicBezTo>
                        <a:pt x="891" y="874"/>
                        <a:pt x="844" y="858"/>
                        <a:pt x="830" y="848"/>
                      </a:cubicBezTo>
                      <a:cubicBezTo>
                        <a:pt x="815" y="837"/>
                        <a:pt x="813" y="818"/>
                        <a:pt x="794" y="803"/>
                      </a:cubicBezTo>
                      <a:cubicBezTo>
                        <a:pt x="776" y="787"/>
                        <a:pt x="771" y="800"/>
                        <a:pt x="743" y="794"/>
                      </a:cubicBezTo>
                      <a:cubicBezTo>
                        <a:pt x="715" y="787"/>
                        <a:pt x="706" y="783"/>
                        <a:pt x="714" y="763"/>
                      </a:cubicBezTo>
                      <a:cubicBezTo>
                        <a:pt x="722" y="743"/>
                        <a:pt x="724" y="714"/>
                        <a:pt x="700" y="705"/>
                      </a:cubicBezTo>
                      <a:cubicBezTo>
                        <a:pt x="676" y="696"/>
                        <a:pt x="681" y="681"/>
                        <a:pt x="687" y="657"/>
                      </a:cubicBezTo>
                      <a:cubicBezTo>
                        <a:pt x="693" y="633"/>
                        <a:pt x="699" y="611"/>
                        <a:pt x="709" y="582"/>
                      </a:cubicBezTo>
                      <a:cubicBezTo>
                        <a:pt x="719" y="552"/>
                        <a:pt x="757" y="513"/>
                        <a:pt x="784" y="479"/>
                      </a:cubicBezTo>
                      <a:cubicBezTo>
                        <a:pt x="798" y="462"/>
                        <a:pt x="806" y="446"/>
                        <a:pt x="808" y="415"/>
                      </a:cubicBezTo>
                      <a:cubicBezTo>
                        <a:pt x="810" y="384"/>
                        <a:pt x="809" y="349"/>
                        <a:pt x="817" y="328"/>
                      </a:cubicBezTo>
                      <a:cubicBezTo>
                        <a:pt x="825" y="307"/>
                        <a:pt x="873" y="281"/>
                        <a:pt x="896" y="274"/>
                      </a:cubicBezTo>
                      <a:cubicBezTo>
                        <a:pt x="906" y="271"/>
                        <a:pt x="913" y="270"/>
                        <a:pt x="919" y="270"/>
                      </a:cubicBezTo>
                      <a:cubicBezTo>
                        <a:pt x="917" y="255"/>
                        <a:pt x="911" y="239"/>
                        <a:pt x="908" y="229"/>
                      </a:cubicBezTo>
                      <a:cubicBezTo>
                        <a:pt x="905" y="215"/>
                        <a:pt x="906" y="197"/>
                        <a:pt x="897" y="184"/>
                      </a:cubicBezTo>
                      <a:cubicBezTo>
                        <a:pt x="886" y="168"/>
                        <a:pt x="878" y="174"/>
                        <a:pt x="865" y="163"/>
                      </a:cubicBezTo>
                      <a:cubicBezTo>
                        <a:pt x="849" y="150"/>
                        <a:pt x="852" y="139"/>
                        <a:pt x="831" y="132"/>
                      </a:cubicBezTo>
                      <a:cubicBezTo>
                        <a:pt x="823" y="129"/>
                        <a:pt x="814" y="134"/>
                        <a:pt x="806" y="131"/>
                      </a:cubicBezTo>
                      <a:cubicBezTo>
                        <a:pt x="799" y="128"/>
                        <a:pt x="795" y="120"/>
                        <a:pt x="788" y="116"/>
                      </a:cubicBezTo>
                      <a:cubicBezTo>
                        <a:pt x="776" y="110"/>
                        <a:pt x="754" y="109"/>
                        <a:pt x="744" y="98"/>
                      </a:cubicBezTo>
                      <a:cubicBezTo>
                        <a:pt x="737" y="90"/>
                        <a:pt x="734" y="68"/>
                        <a:pt x="729" y="57"/>
                      </a:cubicBezTo>
                      <a:cubicBezTo>
                        <a:pt x="716" y="32"/>
                        <a:pt x="705" y="0"/>
                        <a:pt x="670" y="8"/>
                      </a:cubicBezTo>
                      <a:cubicBezTo>
                        <a:pt x="636" y="17"/>
                        <a:pt x="622" y="43"/>
                        <a:pt x="581" y="37"/>
                      </a:cubicBezTo>
                      <a:cubicBezTo>
                        <a:pt x="575" y="36"/>
                        <a:pt x="571" y="36"/>
                        <a:pt x="568" y="35"/>
                      </a:cubicBezTo>
                      <a:cubicBezTo>
                        <a:pt x="562" y="43"/>
                        <a:pt x="557" y="50"/>
                        <a:pt x="558" y="57"/>
                      </a:cubicBezTo>
                      <a:cubicBezTo>
                        <a:pt x="560" y="80"/>
                        <a:pt x="602" y="78"/>
                        <a:pt x="611" y="96"/>
                      </a:cubicBezTo>
                      <a:cubicBezTo>
                        <a:pt x="616" y="106"/>
                        <a:pt x="607" y="133"/>
                        <a:pt x="607" y="150"/>
                      </a:cubicBezTo>
                      <a:cubicBezTo>
                        <a:pt x="607" y="167"/>
                        <a:pt x="608" y="184"/>
                        <a:pt x="604" y="201"/>
                      </a:cubicBezTo>
                      <a:cubicBezTo>
                        <a:pt x="598" y="226"/>
                        <a:pt x="580" y="246"/>
                        <a:pt x="576" y="272"/>
                      </a:cubicBezTo>
                      <a:cubicBezTo>
                        <a:pt x="571" y="306"/>
                        <a:pt x="575" y="327"/>
                        <a:pt x="552" y="354"/>
                      </a:cubicBezTo>
                      <a:cubicBezTo>
                        <a:pt x="530" y="381"/>
                        <a:pt x="525" y="408"/>
                        <a:pt x="499" y="431"/>
                      </a:cubicBezTo>
                      <a:cubicBezTo>
                        <a:pt x="471" y="456"/>
                        <a:pt x="459" y="472"/>
                        <a:pt x="420" y="472"/>
                      </a:cubicBezTo>
                      <a:cubicBezTo>
                        <a:pt x="385" y="471"/>
                        <a:pt x="365" y="449"/>
                        <a:pt x="332" y="446"/>
                      </a:cubicBezTo>
                      <a:cubicBezTo>
                        <a:pt x="321" y="445"/>
                        <a:pt x="300" y="442"/>
                        <a:pt x="290" y="446"/>
                      </a:cubicBezTo>
                      <a:cubicBezTo>
                        <a:pt x="271" y="453"/>
                        <a:pt x="277" y="454"/>
                        <a:pt x="274" y="474"/>
                      </a:cubicBezTo>
                      <a:cubicBezTo>
                        <a:pt x="271" y="503"/>
                        <a:pt x="261" y="527"/>
                        <a:pt x="234" y="545"/>
                      </a:cubicBezTo>
                      <a:cubicBezTo>
                        <a:pt x="223" y="551"/>
                        <a:pt x="204" y="561"/>
                        <a:pt x="186" y="568"/>
                      </a:cubicBezTo>
                      <a:cubicBezTo>
                        <a:pt x="187" y="571"/>
                        <a:pt x="189" y="575"/>
                        <a:pt x="190" y="577"/>
                      </a:cubicBezTo>
                      <a:cubicBezTo>
                        <a:pt x="198" y="596"/>
                        <a:pt x="205" y="612"/>
                        <a:pt x="203" y="633"/>
                      </a:cubicBezTo>
                      <a:cubicBezTo>
                        <a:pt x="206" y="633"/>
                        <a:pt x="210" y="633"/>
                        <a:pt x="213" y="633"/>
                      </a:cubicBezTo>
                      <a:cubicBezTo>
                        <a:pt x="213" y="665"/>
                        <a:pt x="242" y="683"/>
                        <a:pt x="236" y="718"/>
                      </a:cubicBezTo>
                      <a:cubicBezTo>
                        <a:pt x="230" y="752"/>
                        <a:pt x="196" y="786"/>
                        <a:pt x="210" y="821"/>
                      </a:cubicBezTo>
                      <a:cubicBezTo>
                        <a:pt x="222" y="850"/>
                        <a:pt x="254" y="857"/>
                        <a:pt x="282" y="860"/>
                      </a:cubicBezTo>
                      <a:cubicBezTo>
                        <a:pt x="308" y="863"/>
                        <a:pt x="309" y="862"/>
                        <a:pt x="330" y="877"/>
                      </a:cubicBezTo>
                      <a:cubicBezTo>
                        <a:pt x="340" y="885"/>
                        <a:pt x="335" y="887"/>
                        <a:pt x="348" y="891"/>
                      </a:cubicBezTo>
                      <a:cubicBezTo>
                        <a:pt x="357" y="894"/>
                        <a:pt x="372" y="890"/>
                        <a:pt x="382" y="892"/>
                      </a:cubicBezTo>
                      <a:cubicBezTo>
                        <a:pt x="389" y="919"/>
                        <a:pt x="381" y="949"/>
                        <a:pt x="365" y="972"/>
                      </a:cubicBezTo>
                      <a:cubicBezTo>
                        <a:pt x="341" y="1006"/>
                        <a:pt x="308" y="982"/>
                        <a:pt x="277" y="1000"/>
                      </a:cubicBezTo>
                      <a:cubicBezTo>
                        <a:pt x="249" y="1015"/>
                        <a:pt x="224" y="1037"/>
                        <a:pt x="233" y="1071"/>
                      </a:cubicBezTo>
                      <a:cubicBezTo>
                        <a:pt x="237" y="1085"/>
                        <a:pt x="247" y="1102"/>
                        <a:pt x="251" y="1116"/>
                      </a:cubicBezTo>
                      <a:cubicBezTo>
                        <a:pt x="253" y="1121"/>
                        <a:pt x="252" y="1129"/>
                        <a:pt x="254" y="1134"/>
                      </a:cubicBezTo>
                      <a:cubicBezTo>
                        <a:pt x="258" y="1141"/>
                        <a:pt x="269" y="1145"/>
                        <a:pt x="271" y="1151"/>
                      </a:cubicBezTo>
                      <a:cubicBezTo>
                        <a:pt x="275" y="1165"/>
                        <a:pt x="269" y="1173"/>
                        <a:pt x="267" y="1187"/>
                      </a:cubicBezTo>
                      <a:cubicBezTo>
                        <a:pt x="264" y="1203"/>
                        <a:pt x="271" y="1218"/>
                        <a:pt x="272" y="1233"/>
                      </a:cubicBezTo>
                      <a:cubicBezTo>
                        <a:pt x="274" y="1262"/>
                        <a:pt x="260" y="1286"/>
                        <a:pt x="259" y="1315"/>
                      </a:cubicBezTo>
                      <a:cubicBezTo>
                        <a:pt x="258" y="1346"/>
                        <a:pt x="255" y="1376"/>
                        <a:pt x="254" y="1407"/>
                      </a:cubicBezTo>
                      <a:cubicBezTo>
                        <a:pt x="253" y="1436"/>
                        <a:pt x="261" y="1463"/>
                        <a:pt x="241" y="1483"/>
                      </a:cubicBezTo>
                      <a:cubicBezTo>
                        <a:pt x="220" y="1504"/>
                        <a:pt x="203" y="1490"/>
                        <a:pt x="179" y="1499"/>
                      </a:cubicBezTo>
                      <a:cubicBezTo>
                        <a:pt x="154" y="1509"/>
                        <a:pt x="159" y="1532"/>
                        <a:pt x="154" y="1553"/>
                      </a:cubicBezTo>
                      <a:cubicBezTo>
                        <a:pt x="145" y="1590"/>
                        <a:pt x="117" y="1577"/>
                        <a:pt x="93" y="1598"/>
                      </a:cubicBezTo>
                      <a:cubicBezTo>
                        <a:pt x="74" y="1614"/>
                        <a:pt x="73" y="1634"/>
                        <a:pt x="45" y="1643"/>
                      </a:cubicBezTo>
                      <a:cubicBezTo>
                        <a:pt x="44" y="1680"/>
                        <a:pt x="0" y="1702"/>
                        <a:pt x="6" y="1741"/>
                      </a:cubicBezTo>
                      <a:cubicBezTo>
                        <a:pt x="10" y="1770"/>
                        <a:pt x="54" y="1776"/>
                        <a:pt x="75" y="1801"/>
                      </a:cubicBezTo>
                      <a:cubicBezTo>
                        <a:pt x="99" y="1829"/>
                        <a:pt x="107" y="1861"/>
                        <a:pt x="149" y="1867"/>
                      </a:cubicBezTo>
                      <a:cubicBezTo>
                        <a:pt x="157" y="1868"/>
                        <a:pt x="166" y="1867"/>
                        <a:pt x="174" y="1867"/>
                      </a:cubicBezTo>
                      <a:cubicBezTo>
                        <a:pt x="198" y="1810"/>
                        <a:pt x="234" y="1711"/>
                        <a:pt x="246" y="1688"/>
                      </a:cubicBezTo>
                      <a:cubicBezTo>
                        <a:pt x="262" y="1659"/>
                        <a:pt x="287" y="1650"/>
                        <a:pt x="313" y="1640"/>
                      </a:cubicBezTo>
                      <a:cubicBezTo>
                        <a:pt x="338" y="1629"/>
                        <a:pt x="354" y="1629"/>
                        <a:pt x="366" y="1609"/>
                      </a:cubicBezTo>
                      <a:cubicBezTo>
                        <a:pt x="379" y="1588"/>
                        <a:pt x="398" y="1576"/>
                        <a:pt x="420" y="1558"/>
                      </a:cubicBezTo>
                      <a:cubicBezTo>
                        <a:pt x="442" y="1540"/>
                        <a:pt x="433" y="1512"/>
                        <a:pt x="423" y="1496"/>
                      </a:cubicBezTo>
                      <a:cubicBezTo>
                        <a:pt x="412" y="1481"/>
                        <a:pt x="414" y="1464"/>
                        <a:pt x="417" y="1451"/>
                      </a:cubicBezTo>
                      <a:cubicBezTo>
                        <a:pt x="420" y="1436"/>
                        <a:pt x="416" y="1430"/>
                        <a:pt x="437" y="1426"/>
                      </a:cubicBezTo>
                      <a:cubicBezTo>
                        <a:pt x="458" y="1422"/>
                        <a:pt x="465" y="1411"/>
                        <a:pt x="471" y="1391"/>
                      </a:cubicBezTo>
                      <a:cubicBezTo>
                        <a:pt x="476" y="1371"/>
                        <a:pt x="460" y="1365"/>
                        <a:pt x="458" y="1352"/>
                      </a:cubicBezTo>
                      <a:cubicBezTo>
                        <a:pt x="456" y="1339"/>
                        <a:pt x="467" y="1332"/>
                        <a:pt x="482" y="1317"/>
                      </a:cubicBezTo>
                      <a:cubicBezTo>
                        <a:pt x="497" y="1302"/>
                        <a:pt x="488" y="1305"/>
                        <a:pt x="515" y="1300"/>
                      </a:cubicBezTo>
                      <a:cubicBezTo>
                        <a:pt x="543" y="1296"/>
                        <a:pt x="553" y="1289"/>
                        <a:pt x="573" y="1275"/>
                      </a:cubicBezTo>
                      <a:cubicBezTo>
                        <a:pt x="594" y="1260"/>
                        <a:pt x="590" y="1263"/>
                        <a:pt x="612" y="1258"/>
                      </a:cubicBezTo>
                      <a:cubicBezTo>
                        <a:pt x="635" y="1253"/>
                        <a:pt x="651" y="1264"/>
                        <a:pt x="674" y="1254"/>
                      </a:cubicBezTo>
                      <a:cubicBezTo>
                        <a:pt x="697" y="1244"/>
                        <a:pt x="688" y="1238"/>
                        <a:pt x="706" y="1239"/>
                      </a:cubicBezTo>
                      <a:cubicBezTo>
                        <a:pt x="724" y="1239"/>
                        <a:pt x="698" y="1212"/>
                        <a:pt x="731" y="1212"/>
                      </a:cubicBezTo>
                      <a:cubicBezTo>
                        <a:pt x="765" y="1212"/>
                        <a:pt x="760" y="1214"/>
                        <a:pt x="801" y="1178"/>
                      </a:cubicBezTo>
                      <a:cubicBezTo>
                        <a:pt x="842" y="1143"/>
                        <a:pt x="865" y="1165"/>
                        <a:pt x="894" y="1159"/>
                      </a:cubicBezTo>
                      <a:cubicBezTo>
                        <a:pt x="923" y="1153"/>
                        <a:pt x="945" y="1166"/>
                        <a:pt x="967" y="1180"/>
                      </a:cubicBezTo>
                      <a:cubicBezTo>
                        <a:pt x="989" y="1195"/>
                        <a:pt x="1005" y="1214"/>
                        <a:pt x="1045" y="1208"/>
                      </a:cubicBezTo>
                      <a:cubicBezTo>
                        <a:pt x="1084" y="1202"/>
                        <a:pt x="1064" y="1166"/>
                        <a:pt x="1051" y="1141"/>
                      </a:cubicBezTo>
                      <a:cubicBezTo>
                        <a:pt x="1039" y="1116"/>
                        <a:pt x="1050" y="1116"/>
                        <a:pt x="1070" y="1095"/>
                      </a:cubicBezTo>
                      <a:cubicBezTo>
                        <a:pt x="1091" y="1074"/>
                        <a:pt x="1077" y="1058"/>
                        <a:pt x="1090" y="1029"/>
                      </a:cubicBezTo>
                      <a:cubicBezTo>
                        <a:pt x="1102" y="999"/>
                        <a:pt x="1091" y="981"/>
                        <a:pt x="1074" y="969"/>
                      </a:cubicBezTo>
                      <a:close/>
                    </a:path>
                  </a:pathLst>
                </a:custGeom>
                <a:solidFill>
                  <a:srgbClr val="FFD9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0" name="Freeform 34"/>
                <p:cNvSpPr>
                  <a:spLocks/>
                </p:cNvSpPr>
                <p:nvPr/>
              </p:nvSpPr>
              <p:spPr bwMode="auto">
                <a:xfrm>
                  <a:off x="3111363" y="8047267"/>
                  <a:ext cx="669426" cy="681484"/>
                </a:xfrm>
                <a:custGeom>
                  <a:avLst/>
                  <a:gdLst>
                    <a:gd name="T0" fmla="*/ 1198 w 1269"/>
                    <a:gd name="T1" fmla="*/ 1053 h 1292"/>
                    <a:gd name="T2" fmla="*/ 1211 w 1269"/>
                    <a:gd name="T3" fmla="*/ 962 h 1292"/>
                    <a:gd name="T4" fmla="*/ 1180 w 1269"/>
                    <a:gd name="T5" fmla="*/ 899 h 1292"/>
                    <a:gd name="T6" fmla="*/ 1131 w 1269"/>
                    <a:gd name="T7" fmla="*/ 830 h 1292"/>
                    <a:gd name="T8" fmla="*/ 1169 w 1269"/>
                    <a:gd name="T9" fmla="*/ 729 h 1292"/>
                    <a:gd name="T10" fmla="*/ 1019 w 1269"/>
                    <a:gd name="T11" fmla="*/ 612 h 1292"/>
                    <a:gd name="T12" fmla="*/ 965 w 1269"/>
                    <a:gd name="T13" fmla="*/ 600 h 1292"/>
                    <a:gd name="T14" fmla="*/ 934 w 1269"/>
                    <a:gd name="T15" fmla="*/ 536 h 1292"/>
                    <a:gd name="T16" fmla="*/ 888 w 1269"/>
                    <a:gd name="T17" fmla="*/ 496 h 1292"/>
                    <a:gd name="T18" fmla="*/ 811 w 1269"/>
                    <a:gd name="T19" fmla="*/ 485 h 1292"/>
                    <a:gd name="T20" fmla="*/ 704 w 1269"/>
                    <a:gd name="T21" fmla="*/ 431 h 1292"/>
                    <a:gd name="T22" fmla="*/ 755 w 1269"/>
                    <a:gd name="T23" fmla="*/ 347 h 1292"/>
                    <a:gd name="T24" fmla="*/ 822 w 1269"/>
                    <a:gd name="T25" fmla="*/ 308 h 1292"/>
                    <a:gd name="T26" fmla="*/ 800 w 1269"/>
                    <a:gd name="T27" fmla="*/ 165 h 1292"/>
                    <a:gd name="T28" fmla="*/ 741 w 1269"/>
                    <a:gd name="T29" fmla="*/ 178 h 1292"/>
                    <a:gd name="T30" fmla="*/ 681 w 1269"/>
                    <a:gd name="T31" fmla="*/ 144 h 1292"/>
                    <a:gd name="T32" fmla="*/ 643 w 1269"/>
                    <a:gd name="T33" fmla="*/ 74 h 1292"/>
                    <a:gd name="T34" fmla="*/ 506 w 1269"/>
                    <a:gd name="T35" fmla="*/ 4 h 1292"/>
                    <a:gd name="T36" fmla="*/ 232 w 1269"/>
                    <a:gd name="T37" fmla="*/ 38 h 1292"/>
                    <a:gd name="T38" fmla="*/ 174 w 1269"/>
                    <a:gd name="T39" fmla="*/ 101 h 1292"/>
                    <a:gd name="T40" fmla="*/ 189 w 1269"/>
                    <a:gd name="T41" fmla="*/ 137 h 1292"/>
                    <a:gd name="T42" fmla="*/ 232 w 1269"/>
                    <a:gd name="T43" fmla="*/ 283 h 1292"/>
                    <a:gd name="T44" fmla="*/ 275 w 1269"/>
                    <a:gd name="T45" fmla="*/ 391 h 1292"/>
                    <a:gd name="T46" fmla="*/ 253 w 1269"/>
                    <a:gd name="T47" fmla="*/ 510 h 1292"/>
                    <a:gd name="T48" fmla="*/ 180 w 1269"/>
                    <a:gd name="T49" fmla="*/ 538 h 1292"/>
                    <a:gd name="T50" fmla="*/ 173 w 1269"/>
                    <a:gd name="T51" fmla="*/ 623 h 1292"/>
                    <a:gd name="T52" fmla="*/ 129 w 1269"/>
                    <a:gd name="T53" fmla="*/ 656 h 1292"/>
                    <a:gd name="T54" fmla="*/ 89 w 1269"/>
                    <a:gd name="T55" fmla="*/ 718 h 1292"/>
                    <a:gd name="T56" fmla="*/ 37 w 1269"/>
                    <a:gd name="T57" fmla="*/ 810 h 1292"/>
                    <a:gd name="T58" fmla="*/ 20 w 1269"/>
                    <a:gd name="T59" fmla="*/ 904 h 1292"/>
                    <a:gd name="T60" fmla="*/ 45 w 1269"/>
                    <a:gd name="T61" fmla="*/ 952 h 1292"/>
                    <a:gd name="T62" fmla="*/ 89 w 1269"/>
                    <a:gd name="T63" fmla="*/ 1067 h 1292"/>
                    <a:gd name="T64" fmla="*/ 81 w 1269"/>
                    <a:gd name="T65" fmla="*/ 1170 h 1292"/>
                    <a:gd name="T66" fmla="*/ 93 w 1269"/>
                    <a:gd name="T67" fmla="*/ 1190 h 1292"/>
                    <a:gd name="T68" fmla="*/ 181 w 1269"/>
                    <a:gd name="T69" fmla="*/ 1153 h 1292"/>
                    <a:gd name="T70" fmla="*/ 411 w 1269"/>
                    <a:gd name="T71" fmla="*/ 1104 h 1292"/>
                    <a:gd name="T72" fmla="*/ 800 w 1269"/>
                    <a:gd name="T73" fmla="*/ 1270 h 1292"/>
                    <a:gd name="T74" fmla="*/ 987 w 1269"/>
                    <a:gd name="T75" fmla="*/ 1212 h 1292"/>
                    <a:gd name="T76" fmla="*/ 1159 w 1269"/>
                    <a:gd name="T77" fmla="*/ 1214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9" h="1292">
                      <a:moveTo>
                        <a:pt x="1234" y="1099"/>
                      </a:moveTo>
                      <a:cubicBezTo>
                        <a:pt x="1225" y="1080"/>
                        <a:pt x="1204" y="1076"/>
                        <a:pt x="1198" y="1053"/>
                      </a:cubicBezTo>
                      <a:cubicBezTo>
                        <a:pt x="1195" y="1041"/>
                        <a:pt x="1195" y="1018"/>
                        <a:pt x="1198" y="1006"/>
                      </a:cubicBezTo>
                      <a:cubicBezTo>
                        <a:pt x="1201" y="988"/>
                        <a:pt x="1209" y="978"/>
                        <a:pt x="1211" y="962"/>
                      </a:cubicBezTo>
                      <a:cubicBezTo>
                        <a:pt x="1213" y="940"/>
                        <a:pt x="1205" y="939"/>
                        <a:pt x="1228" y="926"/>
                      </a:cubicBezTo>
                      <a:cubicBezTo>
                        <a:pt x="1218" y="907"/>
                        <a:pt x="1198" y="905"/>
                        <a:pt x="1180" y="899"/>
                      </a:cubicBezTo>
                      <a:cubicBezTo>
                        <a:pt x="1160" y="893"/>
                        <a:pt x="1148" y="884"/>
                        <a:pt x="1129" y="875"/>
                      </a:cubicBezTo>
                      <a:cubicBezTo>
                        <a:pt x="1127" y="860"/>
                        <a:pt x="1133" y="845"/>
                        <a:pt x="1131" y="830"/>
                      </a:cubicBezTo>
                      <a:cubicBezTo>
                        <a:pt x="1129" y="815"/>
                        <a:pt x="1123" y="806"/>
                        <a:pt x="1121" y="791"/>
                      </a:cubicBezTo>
                      <a:cubicBezTo>
                        <a:pt x="1116" y="751"/>
                        <a:pt x="1151" y="752"/>
                        <a:pt x="1169" y="729"/>
                      </a:cubicBezTo>
                      <a:cubicBezTo>
                        <a:pt x="1219" y="668"/>
                        <a:pt x="1101" y="644"/>
                        <a:pt x="1063" y="642"/>
                      </a:cubicBezTo>
                      <a:cubicBezTo>
                        <a:pt x="1061" y="610"/>
                        <a:pt x="1053" y="595"/>
                        <a:pt x="1019" y="612"/>
                      </a:cubicBezTo>
                      <a:cubicBezTo>
                        <a:pt x="1004" y="620"/>
                        <a:pt x="1006" y="633"/>
                        <a:pt x="986" y="627"/>
                      </a:cubicBezTo>
                      <a:cubicBezTo>
                        <a:pt x="967" y="622"/>
                        <a:pt x="972" y="613"/>
                        <a:pt x="965" y="600"/>
                      </a:cubicBezTo>
                      <a:cubicBezTo>
                        <a:pt x="961" y="590"/>
                        <a:pt x="959" y="571"/>
                        <a:pt x="955" y="564"/>
                      </a:cubicBezTo>
                      <a:cubicBezTo>
                        <a:pt x="946" y="550"/>
                        <a:pt x="938" y="548"/>
                        <a:pt x="934" y="536"/>
                      </a:cubicBezTo>
                      <a:cubicBezTo>
                        <a:pt x="929" y="521"/>
                        <a:pt x="938" y="515"/>
                        <a:pt x="924" y="503"/>
                      </a:cubicBezTo>
                      <a:cubicBezTo>
                        <a:pt x="914" y="495"/>
                        <a:pt x="900" y="492"/>
                        <a:pt x="888" y="496"/>
                      </a:cubicBezTo>
                      <a:cubicBezTo>
                        <a:pt x="856" y="506"/>
                        <a:pt x="864" y="559"/>
                        <a:pt x="833" y="517"/>
                      </a:cubicBezTo>
                      <a:cubicBezTo>
                        <a:pt x="826" y="508"/>
                        <a:pt x="822" y="492"/>
                        <a:pt x="811" y="485"/>
                      </a:cubicBezTo>
                      <a:cubicBezTo>
                        <a:pt x="799" y="476"/>
                        <a:pt x="787" y="478"/>
                        <a:pt x="774" y="471"/>
                      </a:cubicBezTo>
                      <a:cubicBezTo>
                        <a:pt x="759" y="465"/>
                        <a:pt x="710" y="442"/>
                        <a:pt x="704" y="431"/>
                      </a:cubicBezTo>
                      <a:cubicBezTo>
                        <a:pt x="697" y="416"/>
                        <a:pt x="703" y="371"/>
                        <a:pt x="704" y="355"/>
                      </a:cubicBezTo>
                      <a:cubicBezTo>
                        <a:pt x="709" y="299"/>
                        <a:pt x="729" y="340"/>
                        <a:pt x="755" y="347"/>
                      </a:cubicBezTo>
                      <a:cubicBezTo>
                        <a:pt x="777" y="352"/>
                        <a:pt x="778" y="339"/>
                        <a:pt x="792" y="329"/>
                      </a:cubicBezTo>
                      <a:cubicBezTo>
                        <a:pt x="801" y="323"/>
                        <a:pt x="817" y="319"/>
                        <a:pt x="822" y="308"/>
                      </a:cubicBezTo>
                      <a:cubicBezTo>
                        <a:pt x="830" y="289"/>
                        <a:pt x="807" y="254"/>
                        <a:pt x="809" y="232"/>
                      </a:cubicBezTo>
                      <a:cubicBezTo>
                        <a:pt x="810" y="211"/>
                        <a:pt x="821" y="175"/>
                        <a:pt x="800" y="165"/>
                      </a:cubicBezTo>
                      <a:cubicBezTo>
                        <a:pt x="787" y="159"/>
                        <a:pt x="771" y="169"/>
                        <a:pt x="761" y="173"/>
                      </a:cubicBezTo>
                      <a:cubicBezTo>
                        <a:pt x="754" y="176"/>
                        <a:pt x="747" y="174"/>
                        <a:pt x="741" y="178"/>
                      </a:cubicBezTo>
                      <a:cubicBezTo>
                        <a:pt x="735" y="181"/>
                        <a:pt x="734" y="192"/>
                        <a:pt x="725" y="196"/>
                      </a:cubicBezTo>
                      <a:cubicBezTo>
                        <a:pt x="688" y="208"/>
                        <a:pt x="688" y="164"/>
                        <a:pt x="681" y="144"/>
                      </a:cubicBezTo>
                      <a:cubicBezTo>
                        <a:pt x="675" y="127"/>
                        <a:pt x="659" y="121"/>
                        <a:pt x="648" y="108"/>
                      </a:cubicBezTo>
                      <a:cubicBezTo>
                        <a:pt x="635" y="92"/>
                        <a:pt x="640" y="94"/>
                        <a:pt x="643" y="74"/>
                      </a:cubicBezTo>
                      <a:cubicBezTo>
                        <a:pt x="647" y="53"/>
                        <a:pt x="640" y="35"/>
                        <a:pt x="637" y="16"/>
                      </a:cubicBezTo>
                      <a:cubicBezTo>
                        <a:pt x="594" y="8"/>
                        <a:pt x="541" y="0"/>
                        <a:pt x="506" y="4"/>
                      </a:cubicBezTo>
                      <a:cubicBezTo>
                        <a:pt x="470" y="7"/>
                        <a:pt x="422" y="11"/>
                        <a:pt x="345" y="7"/>
                      </a:cubicBezTo>
                      <a:cubicBezTo>
                        <a:pt x="269" y="4"/>
                        <a:pt x="252" y="21"/>
                        <a:pt x="232" y="38"/>
                      </a:cubicBezTo>
                      <a:cubicBezTo>
                        <a:pt x="215" y="54"/>
                        <a:pt x="181" y="64"/>
                        <a:pt x="147" y="72"/>
                      </a:cubicBezTo>
                      <a:cubicBezTo>
                        <a:pt x="158" y="81"/>
                        <a:pt x="169" y="90"/>
                        <a:pt x="174" y="101"/>
                      </a:cubicBezTo>
                      <a:cubicBezTo>
                        <a:pt x="176" y="107"/>
                        <a:pt x="173" y="114"/>
                        <a:pt x="175" y="119"/>
                      </a:cubicBezTo>
                      <a:cubicBezTo>
                        <a:pt x="178" y="125"/>
                        <a:pt x="187" y="132"/>
                        <a:pt x="189" y="137"/>
                      </a:cubicBezTo>
                      <a:cubicBezTo>
                        <a:pt x="200" y="166"/>
                        <a:pt x="178" y="183"/>
                        <a:pt x="188" y="212"/>
                      </a:cubicBezTo>
                      <a:cubicBezTo>
                        <a:pt x="197" y="242"/>
                        <a:pt x="213" y="261"/>
                        <a:pt x="232" y="283"/>
                      </a:cubicBezTo>
                      <a:cubicBezTo>
                        <a:pt x="253" y="309"/>
                        <a:pt x="238" y="330"/>
                        <a:pt x="247" y="359"/>
                      </a:cubicBezTo>
                      <a:cubicBezTo>
                        <a:pt x="252" y="372"/>
                        <a:pt x="269" y="379"/>
                        <a:pt x="275" y="391"/>
                      </a:cubicBezTo>
                      <a:cubicBezTo>
                        <a:pt x="282" y="405"/>
                        <a:pt x="280" y="418"/>
                        <a:pt x="280" y="434"/>
                      </a:cubicBezTo>
                      <a:cubicBezTo>
                        <a:pt x="280" y="468"/>
                        <a:pt x="276" y="485"/>
                        <a:pt x="253" y="510"/>
                      </a:cubicBezTo>
                      <a:cubicBezTo>
                        <a:pt x="242" y="521"/>
                        <a:pt x="235" y="534"/>
                        <a:pt x="219" y="539"/>
                      </a:cubicBezTo>
                      <a:cubicBezTo>
                        <a:pt x="207" y="542"/>
                        <a:pt x="193" y="536"/>
                        <a:pt x="180" y="538"/>
                      </a:cubicBezTo>
                      <a:cubicBezTo>
                        <a:pt x="154" y="544"/>
                        <a:pt x="137" y="574"/>
                        <a:pt x="152" y="599"/>
                      </a:cubicBezTo>
                      <a:cubicBezTo>
                        <a:pt x="159" y="610"/>
                        <a:pt x="173" y="605"/>
                        <a:pt x="173" y="623"/>
                      </a:cubicBezTo>
                      <a:cubicBezTo>
                        <a:pt x="173" y="641"/>
                        <a:pt x="166" y="634"/>
                        <a:pt x="154" y="641"/>
                      </a:cubicBezTo>
                      <a:cubicBezTo>
                        <a:pt x="139" y="650"/>
                        <a:pt x="139" y="640"/>
                        <a:pt x="129" y="656"/>
                      </a:cubicBezTo>
                      <a:cubicBezTo>
                        <a:pt x="125" y="663"/>
                        <a:pt x="126" y="674"/>
                        <a:pt x="124" y="681"/>
                      </a:cubicBezTo>
                      <a:cubicBezTo>
                        <a:pt x="118" y="713"/>
                        <a:pt x="107" y="700"/>
                        <a:pt x="89" y="718"/>
                      </a:cubicBezTo>
                      <a:cubicBezTo>
                        <a:pt x="73" y="733"/>
                        <a:pt x="86" y="755"/>
                        <a:pt x="76" y="771"/>
                      </a:cubicBezTo>
                      <a:cubicBezTo>
                        <a:pt x="64" y="790"/>
                        <a:pt x="44" y="783"/>
                        <a:pt x="37" y="810"/>
                      </a:cubicBezTo>
                      <a:cubicBezTo>
                        <a:pt x="32" y="827"/>
                        <a:pt x="36" y="844"/>
                        <a:pt x="32" y="862"/>
                      </a:cubicBezTo>
                      <a:cubicBezTo>
                        <a:pt x="30" y="874"/>
                        <a:pt x="17" y="891"/>
                        <a:pt x="20" y="904"/>
                      </a:cubicBezTo>
                      <a:cubicBezTo>
                        <a:pt x="22" y="912"/>
                        <a:pt x="39" y="913"/>
                        <a:pt x="43" y="922"/>
                      </a:cubicBezTo>
                      <a:cubicBezTo>
                        <a:pt x="47" y="929"/>
                        <a:pt x="46" y="943"/>
                        <a:pt x="45" y="952"/>
                      </a:cubicBezTo>
                      <a:cubicBezTo>
                        <a:pt x="42" y="982"/>
                        <a:pt x="0" y="1023"/>
                        <a:pt x="45" y="1041"/>
                      </a:cubicBezTo>
                      <a:cubicBezTo>
                        <a:pt x="65" y="1049"/>
                        <a:pt x="80" y="1042"/>
                        <a:pt x="89" y="1067"/>
                      </a:cubicBezTo>
                      <a:cubicBezTo>
                        <a:pt x="94" y="1080"/>
                        <a:pt x="93" y="1105"/>
                        <a:pt x="91" y="1119"/>
                      </a:cubicBezTo>
                      <a:cubicBezTo>
                        <a:pt x="89" y="1136"/>
                        <a:pt x="81" y="1151"/>
                        <a:pt x="81" y="1170"/>
                      </a:cubicBezTo>
                      <a:cubicBezTo>
                        <a:pt x="81" y="1179"/>
                        <a:pt x="83" y="1186"/>
                        <a:pt x="85" y="1193"/>
                      </a:cubicBezTo>
                      <a:cubicBezTo>
                        <a:pt x="88" y="1192"/>
                        <a:pt x="90" y="1191"/>
                        <a:pt x="93" y="1190"/>
                      </a:cubicBezTo>
                      <a:cubicBezTo>
                        <a:pt x="116" y="1184"/>
                        <a:pt x="90" y="1164"/>
                        <a:pt x="113" y="1146"/>
                      </a:cubicBezTo>
                      <a:cubicBezTo>
                        <a:pt x="136" y="1128"/>
                        <a:pt x="149" y="1159"/>
                        <a:pt x="181" y="1153"/>
                      </a:cubicBezTo>
                      <a:cubicBezTo>
                        <a:pt x="212" y="1146"/>
                        <a:pt x="204" y="1126"/>
                        <a:pt x="251" y="1110"/>
                      </a:cubicBezTo>
                      <a:cubicBezTo>
                        <a:pt x="298" y="1095"/>
                        <a:pt x="341" y="1108"/>
                        <a:pt x="411" y="1104"/>
                      </a:cubicBezTo>
                      <a:cubicBezTo>
                        <a:pt x="548" y="1098"/>
                        <a:pt x="598" y="1168"/>
                        <a:pt x="629" y="1185"/>
                      </a:cubicBezTo>
                      <a:cubicBezTo>
                        <a:pt x="660" y="1202"/>
                        <a:pt x="732" y="1248"/>
                        <a:pt x="800" y="1270"/>
                      </a:cubicBezTo>
                      <a:cubicBezTo>
                        <a:pt x="867" y="1292"/>
                        <a:pt x="879" y="1267"/>
                        <a:pt x="909" y="1255"/>
                      </a:cubicBezTo>
                      <a:cubicBezTo>
                        <a:pt x="939" y="1242"/>
                        <a:pt x="973" y="1233"/>
                        <a:pt x="987" y="1212"/>
                      </a:cubicBezTo>
                      <a:cubicBezTo>
                        <a:pt x="1002" y="1191"/>
                        <a:pt x="1051" y="1186"/>
                        <a:pt x="1097" y="1179"/>
                      </a:cubicBezTo>
                      <a:cubicBezTo>
                        <a:pt x="1126" y="1174"/>
                        <a:pt x="1144" y="1187"/>
                        <a:pt x="1159" y="1214"/>
                      </a:cubicBezTo>
                      <a:cubicBezTo>
                        <a:pt x="1203" y="1184"/>
                        <a:pt x="1269" y="1167"/>
                        <a:pt x="1234" y="1099"/>
                      </a:cubicBezTo>
                      <a:close/>
                    </a:path>
                  </a:pathLst>
                </a:custGeom>
                <a:solidFill>
                  <a:srgbClr val="FF00FF"/>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1" name="Freeform 35"/>
                <p:cNvSpPr>
                  <a:spLocks/>
                </p:cNvSpPr>
                <p:nvPr/>
              </p:nvSpPr>
              <p:spPr bwMode="auto">
                <a:xfrm>
                  <a:off x="3545441" y="8877462"/>
                  <a:ext cx="512676" cy="595963"/>
                </a:xfrm>
                <a:custGeom>
                  <a:avLst/>
                  <a:gdLst>
                    <a:gd name="T0" fmla="*/ 755 w 972"/>
                    <a:gd name="T1" fmla="*/ 592 h 1130"/>
                    <a:gd name="T2" fmla="*/ 635 w 972"/>
                    <a:gd name="T3" fmla="*/ 594 h 1130"/>
                    <a:gd name="T4" fmla="*/ 574 w 972"/>
                    <a:gd name="T5" fmla="*/ 623 h 1130"/>
                    <a:gd name="T6" fmla="*/ 559 w 972"/>
                    <a:gd name="T7" fmla="*/ 554 h 1130"/>
                    <a:gd name="T8" fmla="*/ 600 w 972"/>
                    <a:gd name="T9" fmla="*/ 533 h 1130"/>
                    <a:gd name="T10" fmla="*/ 602 w 972"/>
                    <a:gd name="T11" fmla="*/ 501 h 1130"/>
                    <a:gd name="T12" fmla="*/ 566 w 972"/>
                    <a:gd name="T13" fmla="*/ 459 h 1130"/>
                    <a:gd name="T14" fmla="*/ 518 w 972"/>
                    <a:gd name="T15" fmla="*/ 400 h 1130"/>
                    <a:gd name="T16" fmla="*/ 495 w 972"/>
                    <a:gd name="T17" fmla="*/ 370 h 1130"/>
                    <a:gd name="T18" fmla="*/ 525 w 972"/>
                    <a:gd name="T19" fmla="*/ 344 h 1130"/>
                    <a:gd name="T20" fmla="*/ 541 w 972"/>
                    <a:gd name="T21" fmla="*/ 304 h 1130"/>
                    <a:gd name="T22" fmla="*/ 574 w 972"/>
                    <a:gd name="T23" fmla="*/ 276 h 1130"/>
                    <a:gd name="T24" fmla="*/ 615 w 972"/>
                    <a:gd name="T25" fmla="*/ 209 h 1130"/>
                    <a:gd name="T26" fmla="*/ 676 w 972"/>
                    <a:gd name="T27" fmla="*/ 186 h 1130"/>
                    <a:gd name="T28" fmla="*/ 661 w 972"/>
                    <a:gd name="T29" fmla="*/ 148 h 1130"/>
                    <a:gd name="T30" fmla="*/ 625 w 972"/>
                    <a:gd name="T31" fmla="*/ 127 h 1130"/>
                    <a:gd name="T32" fmla="*/ 612 w 972"/>
                    <a:gd name="T33" fmla="*/ 51 h 1130"/>
                    <a:gd name="T34" fmla="*/ 597 w 972"/>
                    <a:gd name="T35" fmla="*/ 0 h 1130"/>
                    <a:gd name="T36" fmla="*/ 539 w 972"/>
                    <a:gd name="T37" fmla="*/ 13 h 1130"/>
                    <a:gd name="T38" fmla="*/ 464 w 972"/>
                    <a:gd name="T39" fmla="*/ 56 h 1130"/>
                    <a:gd name="T40" fmla="*/ 428 w 972"/>
                    <a:gd name="T41" fmla="*/ 40 h 1130"/>
                    <a:gd name="T42" fmla="*/ 392 w 972"/>
                    <a:gd name="T43" fmla="*/ 47 h 1130"/>
                    <a:gd name="T44" fmla="*/ 305 w 972"/>
                    <a:gd name="T45" fmla="*/ 66 h 1130"/>
                    <a:gd name="T46" fmla="*/ 230 w 972"/>
                    <a:gd name="T47" fmla="*/ 86 h 1130"/>
                    <a:gd name="T48" fmla="*/ 145 w 972"/>
                    <a:gd name="T49" fmla="*/ 118 h 1130"/>
                    <a:gd name="T50" fmla="*/ 74 w 972"/>
                    <a:gd name="T51" fmla="*/ 134 h 1130"/>
                    <a:gd name="T52" fmla="*/ 60 w 972"/>
                    <a:gd name="T53" fmla="*/ 89 h 1130"/>
                    <a:gd name="T54" fmla="*/ 15 w 972"/>
                    <a:gd name="T55" fmla="*/ 122 h 1130"/>
                    <a:gd name="T56" fmla="*/ 57 w 972"/>
                    <a:gd name="T57" fmla="*/ 171 h 1130"/>
                    <a:gd name="T58" fmla="*/ 97 w 972"/>
                    <a:gd name="T59" fmla="*/ 240 h 1130"/>
                    <a:gd name="T60" fmla="*/ 140 w 972"/>
                    <a:gd name="T61" fmla="*/ 289 h 1130"/>
                    <a:gd name="T62" fmla="*/ 88 w 972"/>
                    <a:gd name="T63" fmla="*/ 304 h 1130"/>
                    <a:gd name="T64" fmla="*/ 48 w 972"/>
                    <a:gd name="T65" fmla="*/ 357 h 1130"/>
                    <a:gd name="T66" fmla="*/ 60 w 972"/>
                    <a:gd name="T67" fmla="*/ 390 h 1130"/>
                    <a:gd name="T68" fmla="*/ 111 w 972"/>
                    <a:gd name="T69" fmla="*/ 417 h 1130"/>
                    <a:gd name="T70" fmla="*/ 63 w 972"/>
                    <a:gd name="T71" fmla="*/ 463 h 1130"/>
                    <a:gd name="T72" fmla="*/ 19 w 972"/>
                    <a:gd name="T73" fmla="*/ 505 h 1130"/>
                    <a:gd name="T74" fmla="*/ 12 w 972"/>
                    <a:gd name="T75" fmla="*/ 578 h 1130"/>
                    <a:gd name="T76" fmla="*/ 58 w 972"/>
                    <a:gd name="T77" fmla="*/ 604 h 1130"/>
                    <a:gd name="T78" fmla="*/ 110 w 972"/>
                    <a:gd name="T79" fmla="*/ 638 h 1130"/>
                    <a:gd name="T80" fmla="*/ 145 w 972"/>
                    <a:gd name="T81" fmla="*/ 691 h 1130"/>
                    <a:gd name="T82" fmla="*/ 212 w 972"/>
                    <a:gd name="T83" fmla="*/ 739 h 1130"/>
                    <a:gd name="T84" fmla="*/ 310 w 972"/>
                    <a:gd name="T85" fmla="*/ 794 h 1130"/>
                    <a:gd name="T86" fmla="*/ 301 w 972"/>
                    <a:gd name="T87" fmla="*/ 855 h 1130"/>
                    <a:gd name="T88" fmla="*/ 316 w 972"/>
                    <a:gd name="T89" fmla="*/ 886 h 1130"/>
                    <a:gd name="T90" fmla="*/ 347 w 972"/>
                    <a:gd name="T91" fmla="*/ 930 h 1130"/>
                    <a:gd name="T92" fmla="*/ 363 w 972"/>
                    <a:gd name="T93" fmla="*/ 979 h 1130"/>
                    <a:gd name="T94" fmla="*/ 460 w 972"/>
                    <a:gd name="T95" fmla="*/ 1034 h 1130"/>
                    <a:gd name="T96" fmla="*/ 625 w 972"/>
                    <a:gd name="T97" fmla="*/ 1084 h 1130"/>
                    <a:gd name="T98" fmla="*/ 704 w 972"/>
                    <a:gd name="T99" fmla="*/ 1106 h 1130"/>
                    <a:gd name="T100" fmla="*/ 748 w 972"/>
                    <a:gd name="T101" fmla="*/ 1123 h 1130"/>
                    <a:gd name="T102" fmla="*/ 776 w 972"/>
                    <a:gd name="T103" fmla="*/ 1087 h 1130"/>
                    <a:gd name="T104" fmla="*/ 819 w 972"/>
                    <a:gd name="T105" fmla="*/ 1042 h 1130"/>
                    <a:gd name="T106" fmla="*/ 895 w 972"/>
                    <a:gd name="T107" fmla="*/ 987 h 1130"/>
                    <a:gd name="T108" fmla="*/ 914 w 972"/>
                    <a:gd name="T109" fmla="*/ 922 h 1130"/>
                    <a:gd name="T110" fmla="*/ 955 w 972"/>
                    <a:gd name="T111" fmla="*/ 843 h 1130"/>
                    <a:gd name="T112" fmla="*/ 972 w 972"/>
                    <a:gd name="T113" fmla="*/ 807 h 1130"/>
                    <a:gd name="T114" fmla="*/ 947 w 972"/>
                    <a:gd name="T115" fmla="*/ 807 h 1130"/>
                    <a:gd name="T116" fmla="*/ 873 w 972"/>
                    <a:gd name="T117" fmla="*/ 741 h 1130"/>
                    <a:gd name="T118" fmla="*/ 804 w 972"/>
                    <a:gd name="T119" fmla="*/ 681 h 1130"/>
                    <a:gd name="T120" fmla="*/ 836 w 972"/>
                    <a:gd name="T121" fmla="*/ 608 h 1130"/>
                    <a:gd name="T122" fmla="*/ 822 w 972"/>
                    <a:gd name="T123" fmla="*/ 601 h 1130"/>
                    <a:gd name="T124" fmla="*/ 755 w 972"/>
                    <a:gd name="T125" fmla="*/ 592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2" h="1130">
                      <a:moveTo>
                        <a:pt x="755" y="592"/>
                      </a:moveTo>
                      <a:cubicBezTo>
                        <a:pt x="720" y="596"/>
                        <a:pt x="666" y="578"/>
                        <a:pt x="635" y="594"/>
                      </a:cubicBezTo>
                      <a:cubicBezTo>
                        <a:pt x="615" y="605"/>
                        <a:pt x="604" y="640"/>
                        <a:pt x="574" y="623"/>
                      </a:cubicBezTo>
                      <a:cubicBezTo>
                        <a:pt x="557" y="614"/>
                        <a:pt x="548" y="571"/>
                        <a:pt x="559" y="554"/>
                      </a:cubicBezTo>
                      <a:cubicBezTo>
                        <a:pt x="569" y="539"/>
                        <a:pt x="589" y="546"/>
                        <a:pt x="600" y="533"/>
                      </a:cubicBezTo>
                      <a:cubicBezTo>
                        <a:pt x="608" y="522"/>
                        <a:pt x="603" y="514"/>
                        <a:pt x="602" y="501"/>
                      </a:cubicBezTo>
                      <a:cubicBezTo>
                        <a:pt x="599" y="465"/>
                        <a:pt x="595" y="472"/>
                        <a:pt x="566" y="459"/>
                      </a:cubicBezTo>
                      <a:cubicBezTo>
                        <a:pt x="540" y="447"/>
                        <a:pt x="543" y="418"/>
                        <a:pt x="518" y="400"/>
                      </a:cubicBezTo>
                      <a:cubicBezTo>
                        <a:pt x="507" y="391"/>
                        <a:pt x="489" y="389"/>
                        <a:pt x="495" y="370"/>
                      </a:cubicBezTo>
                      <a:cubicBezTo>
                        <a:pt x="498" y="357"/>
                        <a:pt x="517" y="357"/>
                        <a:pt x="525" y="344"/>
                      </a:cubicBezTo>
                      <a:cubicBezTo>
                        <a:pt x="532" y="332"/>
                        <a:pt x="531" y="317"/>
                        <a:pt x="541" y="304"/>
                      </a:cubicBezTo>
                      <a:cubicBezTo>
                        <a:pt x="549" y="293"/>
                        <a:pt x="568" y="286"/>
                        <a:pt x="574" y="276"/>
                      </a:cubicBezTo>
                      <a:cubicBezTo>
                        <a:pt x="589" y="253"/>
                        <a:pt x="581" y="217"/>
                        <a:pt x="615" y="209"/>
                      </a:cubicBezTo>
                      <a:cubicBezTo>
                        <a:pt x="642" y="202"/>
                        <a:pt x="679" y="229"/>
                        <a:pt x="676" y="186"/>
                      </a:cubicBezTo>
                      <a:cubicBezTo>
                        <a:pt x="675" y="174"/>
                        <a:pt x="669" y="157"/>
                        <a:pt x="661" y="148"/>
                      </a:cubicBezTo>
                      <a:cubicBezTo>
                        <a:pt x="651" y="137"/>
                        <a:pt x="633" y="137"/>
                        <a:pt x="625" y="127"/>
                      </a:cubicBezTo>
                      <a:cubicBezTo>
                        <a:pt x="613" y="112"/>
                        <a:pt x="614" y="69"/>
                        <a:pt x="612" y="51"/>
                      </a:cubicBezTo>
                      <a:cubicBezTo>
                        <a:pt x="609" y="30"/>
                        <a:pt x="605" y="15"/>
                        <a:pt x="597" y="0"/>
                      </a:cubicBezTo>
                      <a:cubicBezTo>
                        <a:pt x="579" y="11"/>
                        <a:pt x="562" y="3"/>
                        <a:pt x="539" y="13"/>
                      </a:cubicBezTo>
                      <a:cubicBezTo>
                        <a:pt x="512" y="24"/>
                        <a:pt x="496" y="63"/>
                        <a:pt x="464" y="56"/>
                      </a:cubicBezTo>
                      <a:cubicBezTo>
                        <a:pt x="449" y="52"/>
                        <a:pt x="444" y="43"/>
                        <a:pt x="428" y="40"/>
                      </a:cubicBezTo>
                      <a:cubicBezTo>
                        <a:pt x="414" y="38"/>
                        <a:pt x="405" y="43"/>
                        <a:pt x="392" y="47"/>
                      </a:cubicBezTo>
                      <a:cubicBezTo>
                        <a:pt x="362" y="57"/>
                        <a:pt x="337" y="63"/>
                        <a:pt x="305" y="66"/>
                      </a:cubicBezTo>
                      <a:cubicBezTo>
                        <a:pt x="278" y="68"/>
                        <a:pt x="256" y="80"/>
                        <a:pt x="230" y="86"/>
                      </a:cubicBezTo>
                      <a:cubicBezTo>
                        <a:pt x="199" y="94"/>
                        <a:pt x="171" y="98"/>
                        <a:pt x="145" y="118"/>
                      </a:cubicBezTo>
                      <a:cubicBezTo>
                        <a:pt x="129" y="130"/>
                        <a:pt x="97" y="151"/>
                        <a:pt x="74" y="134"/>
                      </a:cubicBezTo>
                      <a:cubicBezTo>
                        <a:pt x="60" y="125"/>
                        <a:pt x="62" y="105"/>
                        <a:pt x="60" y="89"/>
                      </a:cubicBezTo>
                      <a:cubicBezTo>
                        <a:pt x="39" y="99"/>
                        <a:pt x="26" y="110"/>
                        <a:pt x="15" y="122"/>
                      </a:cubicBezTo>
                      <a:cubicBezTo>
                        <a:pt x="24" y="137"/>
                        <a:pt x="41" y="156"/>
                        <a:pt x="57" y="171"/>
                      </a:cubicBezTo>
                      <a:cubicBezTo>
                        <a:pt x="86" y="198"/>
                        <a:pt x="83" y="222"/>
                        <a:pt x="97" y="240"/>
                      </a:cubicBezTo>
                      <a:cubicBezTo>
                        <a:pt x="111" y="257"/>
                        <a:pt x="147" y="268"/>
                        <a:pt x="140" y="289"/>
                      </a:cubicBezTo>
                      <a:cubicBezTo>
                        <a:pt x="132" y="311"/>
                        <a:pt x="111" y="301"/>
                        <a:pt x="88" y="304"/>
                      </a:cubicBezTo>
                      <a:cubicBezTo>
                        <a:pt x="65" y="306"/>
                        <a:pt x="62" y="339"/>
                        <a:pt x="48" y="357"/>
                      </a:cubicBezTo>
                      <a:cubicBezTo>
                        <a:pt x="34" y="375"/>
                        <a:pt x="36" y="390"/>
                        <a:pt x="60" y="390"/>
                      </a:cubicBezTo>
                      <a:cubicBezTo>
                        <a:pt x="85" y="390"/>
                        <a:pt x="80" y="394"/>
                        <a:pt x="111" y="417"/>
                      </a:cubicBezTo>
                      <a:cubicBezTo>
                        <a:pt x="143" y="440"/>
                        <a:pt x="92" y="452"/>
                        <a:pt x="63" y="463"/>
                      </a:cubicBezTo>
                      <a:cubicBezTo>
                        <a:pt x="34" y="475"/>
                        <a:pt x="28" y="485"/>
                        <a:pt x="19" y="505"/>
                      </a:cubicBezTo>
                      <a:cubicBezTo>
                        <a:pt x="11" y="526"/>
                        <a:pt x="23" y="549"/>
                        <a:pt x="12" y="578"/>
                      </a:cubicBezTo>
                      <a:cubicBezTo>
                        <a:pt x="0" y="608"/>
                        <a:pt x="23" y="610"/>
                        <a:pt x="58" y="604"/>
                      </a:cubicBezTo>
                      <a:cubicBezTo>
                        <a:pt x="92" y="597"/>
                        <a:pt x="96" y="615"/>
                        <a:pt x="110" y="638"/>
                      </a:cubicBezTo>
                      <a:cubicBezTo>
                        <a:pt x="124" y="661"/>
                        <a:pt x="129" y="669"/>
                        <a:pt x="145" y="691"/>
                      </a:cubicBezTo>
                      <a:cubicBezTo>
                        <a:pt x="160" y="712"/>
                        <a:pt x="179" y="719"/>
                        <a:pt x="212" y="739"/>
                      </a:cubicBezTo>
                      <a:cubicBezTo>
                        <a:pt x="246" y="760"/>
                        <a:pt x="258" y="763"/>
                        <a:pt x="310" y="794"/>
                      </a:cubicBezTo>
                      <a:cubicBezTo>
                        <a:pt x="361" y="825"/>
                        <a:pt x="326" y="832"/>
                        <a:pt x="301" y="855"/>
                      </a:cubicBezTo>
                      <a:cubicBezTo>
                        <a:pt x="275" y="879"/>
                        <a:pt x="288" y="879"/>
                        <a:pt x="316" y="886"/>
                      </a:cubicBezTo>
                      <a:cubicBezTo>
                        <a:pt x="344" y="894"/>
                        <a:pt x="341" y="896"/>
                        <a:pt x="347" y="930"/>
                      </a:cubicBezTo>
                      <a:cubicBezTo>
                        <a:pt x="352" y="963"/>
                        <a:pt x="343" y="963"/>
                        <a:pt x="363" y="979"/>
                      </a:cubicBezTo>
                      <a:cubicBezTo>
                        <a:pt x="383" y="996"/>
                        <a:pt x="408" y="999"/>
                        <a:pt x="460" y="1034"/>
                      </a:cubicBezTo>
                      <a:cubicBezTo>
                        <a:pt x="513" y="1070"/>
                        <a:pt x="594" y="1079"/>
                        <a:pt x="625" y="1084"/>
                      </a:cubicBezTo>
                      <a:cubicBezTo>
                        <a:pt x="656" y="1089"/>
                        <a:pt x="681" y="1106"/>
                        <a:pt x="704" y="1106"/>
                      </a:cubicBezTo>
                      <a:cubicBezTo>
                        <a:pt x="727" y="1106"/>
                        <a:pt x="726" y="1115"/>
                        <a:pt x="748" y="1123"/>
                      </a:cubicBezTo>
                      <a:cubicBezTo>
                        <a:pt x="770" y="1130"/>
                        <a:pt x="775" y="1110"/>
                        <a:pt x="776" y="1087"/>
                      </a:cubicBezTo>
                      <a:cubicBezTo>
                        <a:pt x="777" y="1064"/>
                        <a:pt x="790" y="1062"/>
                        <a:pt x="819" y="1042"/>
                      </a:cubicBezTo>
                      <a:cubicBezTo>
                        <a:pt x="849" y="1022"/>
                        <a:pt x="872" y="1006"/>
                        <a:pt x="895" y="987"/>
                      </a:cubicBezTo>
                      <a:cubicBezTo>
                        <a:pt x="918" y="968"/>
                        <a:pt x="911" y="941"/>
                        <a:pt x="914" y="922"/>
                      </a:cubicBezTo>
                      <a:cubicBezTo>
                        <a:pt x="916" y="903"/>
                        <a:pt x="936" y="875"/>
                        <a:pt x="955" y="843"/>
                      </a:cubicBezTo>
                      <a:cubicBezTo>
                        <a:pt x="959" y="836"/>
                        <a:pt x="965" y="823"/>
                        <a:pt x="972" y="807"/>
                      </a:cubicBezTo>
                      <a:cubicBezTo>
                        <a:pt x="964" y="807"/>
                        <a:pt x="955" y="808"/>
                        <a:pt x="947" y="807"/>
                      </a:cubicBezTo>
                      <a:cubicBezTo>
                        <a:pt x="905" y="801"/>
                        <a:pt x="897" y="769"/>
                        <a:pt x="873" y="741"/>
                      </a:cubicBezTo>
                      <a:cubicBezTo>
                        <a:pt x="852" y="716"/>
                        <a:pt x="808" y="710"/>
                        <a:pt x="804" y="681"/>
                      </a:cubicBezTo>
                      <a:cubicBezTo>
                        <a:pt x="800" y="651"/>
                        <a:pt x="824" y="631"/>
                        <a:pt x="836" y="608"/>
                      </a:cubicBezTo>
                      <a:cubicBezTo>
                        <a:pt x="831" y="605"/>
                        <a:pt x="826" y="603"/>
                        <a:pt x="822" y="601"/>
                      </a:cubicBezTo>
                      <a:cubicBezTo>
                        <a:pt x="798" y="588"/>
                        <a:pt x="782" y="590"/>
                        <a:pt x="755" y="592"/>
                      </a:cubicBezTo>
                      <a:close/>
                    </a:path>
                  </a:pathLst>
                </a:custGeom>
                <a:solidFill>
                  <a:srgbClr val="FFD9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2" name="Freeform 36"/>
                <p:cNvSpPr>
                  <a:spLocks/>
                </p:cNvSpPr>
                <p:nvPr/>
              </p:nvSpPr>
              <p:spPr bwMode="auto">
                <a:xfrm>
                  <a:off x="3803341" y="8628046"/>
                  <a:ext cx="368206" cy="587032"/>
                </a:xfrm>
                <a:custGeom>
                  <a:avLst/>
                  <a:gdLst>
                    <a:gd name="T0" fmla="*/ 691 w 698"/>
                    <a:gd name="T1" fmla="*/ 305 h 1113"/>
                    <a:gd name="T2" fmla="*/ 657 w 698"/>
                    <a:gd name="T3" fmla="*/ 304 h 1113"/>
                    <a:gd name="T4" fmla="*/ 639 w 698"/>
                    <a:gd name="T5" fmla="*/ 290 h 1113"/>
                    <a:gd name="T6" fmla="*/ 591 w 698"/>
                    <a:gd name="T7" fmla="*/ 273 h 1113"/>
                    <a:gd name="T8" fmla="*/ 519 w 698"/>
                    <a:gd name="T9" fmla="*/ 234 h 1113"/>
                    <a:gd name="T10" fmla="*/ 545 w 698"/>
                    <a:gd name="T11" fmla="*/ 131 h 1113"/>
                    <a:gd name="T12" fmla="*/ 523 w 698"/>
                    <a:gd name="T13" fmla="*/ 53 h 1113"/>
                    <a:gd name="T14" fmla="*/ 515 w 698"/>
                    <a:gd name="T15" fmla="*/ 61 h 1113"/>
                    <a:gd name="T16" fmla="*/ 493 w 698"/>
                    <a:gd name="T17" fmla="*/ 79 h 1113"/>
                    <a:gd name="T18" fmla="*/ 440 w 698"/>
                    <a:gd name="T19" fmla="*/ 53 h 1113"/>
                    <a:gd name="T20" fmla="*/ 333 w 698"/>
                    <a:gd name="T21" fmla="*/ 81 h 1113"/>
                    <a:gd name="T22" fmla="*/ 288 w 698"/>
                    <a:gd name="T23" fmla="*/ 75 h 1113"/>
                    <a:gd name="T24" fmla="*/ 270 w 698"/>
                    <a:gd name="T25" fmla="*/ 61 h 1113"/>
                    <a:gd name="T26" fmla="*/ 247 w 698"/>
                    <a:gd name="T27" fmla="*/ 61 h 1113"/>
                    <a:gd name="T28" fmla="*/ 213 w 698"/>
                    <a:gd name="T29" fmla="*/ 34 h 1113"/>
                    <a:gd name="T30" fmla="*/ 192 w 698"/>
                    <a:gd name="T31" fmla="*/ 3 h 1113"/>
                    <a:gd name="T32" fmla="*/ 161 w 698"/>
                    <a:gd name="T33" fmla="*/ 84 h 1113"/>
                    <a:gd name="T34" fmla="*/ 118 w 698"/>
                    <a:gd name="T35" fmla="*/ 173 h 1113"/>
                    <a:gd name="T36" fmla="*/ 123 w 698"/>
                    <a:gd name="T37" fmla="*/ 207 h 1113"/>
                    <a:gd name="T38" fmla="*/ 138 w 698"/>
                    <a:gd name="T39" fmla="*/ 234 h 1113"/>
                    <a:gd name="T40" fmla="*/ 141 w 698"/>
                    <a:gd name="T41" fmla="*/ 304 h 1113"/>
                    <a:gd name="T42" fmla="*/ 154 w 698"/>
                    <a:gd name="T43" fmla="*/ 383 h 1113"/>
                    <a:gd name="T44" fmla="*/ 138 w 698"/>
                    <a:gd name="T45" fmla="*/ 421 h 1113"/>
                    <a:gd name="T46" fmla="*/ 122 w 698"/>
                    <a:gd name="T47" fmla="*/ 460 h 1113"/>
                    <a:gd name="T48" fmla="*/ 108 w 698"/>
                    <a:gd name="T49" fmla="*/ 473 h 1113"/>
                    <a:gd name="T50" fmla="*/ 123 w 698"/>
                    <a:gd name="T51" fmla="*/ 524 h 1113"/>
                    <a:gd name="T52" fmla="*/ 136 w 698"/>
                    <a:gd name="T53" fmla="*/ 600 h 1113"/>
                    <a:gd name="T54" fmla="*/ 172 w 698"/>
                    <a:gd name="T55" fmla="*/ 621 h 1113"/>
                    <a:gd name="T56" fmla="*/ 187 w 698"/>
                    <a:gd name="T57" fmla="*/ 659 h 1113"/>
                    <a:gd name="T58" fmla="*/ 126 w 698"/>
                    <a:gd name="T59" fmla="*/ 682 h 1113"/>
                    <a:gd name="T60" fmla="*/ 85 w 698"/>
                    <a:gd name="T61" fmla="*/ 749 h 1113"/>
                    <a:gd name="T62" fmla="*/ 52 w 698"/>
                    <a:gd name="T63" fmla="*/ 777 h 1113"/>
                    <a:gd name="T64" fmla="*/ 36 w 698"/>
                    <a:gd name="T65" fmla="*/ 817 h 1113"/>
                    <a:gd name="T66" fmla="*/ 6 w 698"/>
                    <a:gd name="T67" fmla="*/ 843 h 1113"/>
                    <a:gd name="T68" fmla="*/ 29 w 698"/>
                    <a:gd name="T69" fmla="*/ 873 h 1113"/>
                    <a:gd name="T70" fmla="*/ 77 w 698"/>
                    <a:gd name="T71" fmla="*/ 932 h 1113"/>
                    <a:gd name="T72" fmla="*/ 113 w 698"/>
                    <a:gd name="T73" fmla="*/ 974 h 1113"/>
                    <a:gd name="T74" fmla="*/ 111 w 698"/>
                    <a:gd name="T75" fmla="*/ 1006 h 1113"/>
                    <a:gd name="T76" fmla="*/ 70 w 698"/>
                    <a:gd name="T77" fmla="*/ 1027 h 1113"/>
                    <a:gd name="T78" fmla="*/ 85 w 698"/>
                    <a:gd name="T79" fmla="*/ 1096 h 1113"/>
                    <a:gd name="T80" fmla="*/ 146 w 698"/>
                    <a:gd name="T81" fmla="*/ 1067 h 1113"/>
                    <a:gd name="T82" fmla="*/ 266 w 698"/>
                    <a:gd name="T83" fmla="*/ 1065 h 1113"/>
                    <a:gd name="T84" fmla="*/ 333 w 698"/>
                    <a:gd name="T85" fmla="*/ 1074 h 1113"/>
                    <a:gd name="T86" fmla="*/ 347 w 698"/>
                    <a:gd name="T87" fmla="*/ 1081 h 1113"/>
                    <a:gd name="T88" fmla="*/ 354 w 698"/>
                    <a:gd name="T89" fmla="*/ 1056 h 1113"/>
                    <a:gd name="T90" fmla="*/ 402 w 698"/>
                    <a:gd name="T91" fmla="*/ 1011 h 1113"/>
                    <a:gd name="T92" fmla="*/ 463 w 698"/>
                    <a:gd name="T93" fmla="*/ 966 h 1113"/>
                    <a:gd name="T94" fmla="*/ 488 w 698"/>
                    <a:gd name="T95" fmla="*/ 912 h 1113"/>
                    <a:gd name="T96" fmla="*/ 550 w 698"/>
                    <a:gd name="T97" fmla="*/ 896 h 1113"/>
                    <a:gd name="T98" fmla="*/ 563 w 698"/>
                    <a:gd name="T99" fmla="*/ 820 h 1113"/>
                    <a:gd name="T100" fmla="*/ 568 w 698"/>
                    <a:gd name="T101" fmla="*/ 728 h 1113"/>
                    <a:gd name="T102" fmla="*/ 581 w 698"/>
                    <a:gd name="T103" fmla="*/ 646 h 1113"/>
                    <a:gd name="T104" fmla="*/ 576 w 698"/>
                    <a:gd name="T105" fmla="*/ 600 h 1113"/>
                    <a:gd name="T106" fmla="*/ 580 w 698"/>
                    <a:gd name="T107" fmla="*/ 564 h 1113"/>
                    <a:gd name="T108" fmla="*/ 563 w 698"/>
                    <a:gd name="T109" fmla="*/ 547 h 1113"/>
                    <a:gd name="T110" fmla="*/ 560 w 698"/>
                    <a:gd name="T111" fmla="*/ 529 h 1113"/>
                    <a:gd name="T112" fmla="*/ 542 w 698"/>
                    <a:gd name="T113" fmla="*/ 484 h 1113"/>
                    <a:gd name="T114" fmla="*/ 586 w 698"/>
                    <a:gd name="T115" fmla="*/ 413 h 1113"/>
                    <a:gd name="T116" fmla="*/ 674 w 698"/>
                    <a:gd name="T117" fmla="*/ 385 h 1113"/>
                    <a:gd name="T118" fmla="*/ 691 w 698"/>
                    <a:gd name="T119" fmla="*/ 30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8" h="1113">
                      <a:moveTo>
                        <a:pt x="691" y="305"/>
                      </a:moveTo>
                      <a:cubicBezTo>
                        <a:pt x="681" y="303"/>
                        <a:pt x="666" y="307"/>
                        <a:pt x="657" y="304"/>
                      </a:cubicBezTo>
                      <a:cubicBezTo>
                        <a:pt x="644" y="300"/>
                        <a:pt x="649" y="298"/>
                        <a:pt x="639" y="290"/>
                      </a:cubicBezTo>
                      <a:cubicBezTo>
                        <a:pt x="618" y="275"/>
                        <a:pt x="617" y="276"/>
                        <a:pt x="591" y="273"/>
                      </a:cubicBezTo>
                      <a:cubicBezTo>
                        <a:pt x="563" y="270"/>
                        <a:pt x="531" y="263"/>
                        <a:pt x="519" y="234"/>
                      </a:cubicBezTo>
                      <a:cubicBezTo>
                        <a:pt x="505" y="199"/>
                        <a:pt x="539" y="165"/>
                        <a:pt x="545" y="131"/>
                      </a:cubicBezTo>
                      <a:cubicBezTo>
                        <a:pt x="551" y="98"/>
                        <a:pt x="527" y="81"/>
                        <a:pt x="523" y="53"/>
                      </a:cubicBezTo>
                      <a:cubicBezTo>
                        <a:pt x="521" y="56"/>
                        <a:pt x="518" y="58"/>
                        <a:pt x="515" y="61"/>
                      </a:cubicBezTo>
                      <a:cubicBezTo>
                        <a:pt x="505" y="70"/>
                        <a:pt x="507" y="75"/>
                        <a:pt x="493" y="79"/>
                      </a:cubicBezTo>
                      <a:cubicBezTo>
                        <a:pt x="469" y="85"/>
                        <a:pt x="456" y="66"/>
                        <a:pt x="440" y="53"/>
                      </a:cubicBezTo>
                      <a:cubicBezTo>
                        <a:pt x="396" y="20"/>
                        <a:pt x="378" y="73"/>
                        <a:pt x="333" y="81"/>
                      </a:cubicBezTo>
                      <a:cubicBezTo>
                        <a:pt x="316" y="85"/>
                        <a:pt x="303" y="83"/>
                        <a:pt x="288" y="75"/>
                      </a:cubicBezTo>
                      <a:cubicBezTo>
                        <a:pt x="279" y="71"/>
                        <a:pt x="280" y="64"/>
                        <a:pt x="270" y="61"/>
                      </a:cubicBezTo>
                      <a:cubicBezTo>
                        <a:pt x="263" y="59"/>
                        <a:pt x="254" y="62"/>
                        <a:pt x="247" y="61"/>
                      </a:cubicBezTo>
                      <a:cubicBezTo>
                        <a:pt x="221" y="59"/>
                        <a:pt x="222" y="57"/>
                        <a:pt x="213" y="34"/>
                      </a:cubicBezTo>
                      <a:cubicBezTo>
                        <a:pt x="208" y="23"/>
                        <a:pt x="208" y="0"/>
                        <a:pt x="192" y="3"/>
                      </a:cubicBezTo>
                      <a:cubicBezTo>
                        <a:pt x="168" y="6"/>
                        <a:pt x="166" y="67"/>
                        <a:pt x="161" y="84"/>
                      </a:cubicBezTo>
                      <a:cubicBezTo>
                        <a:pt x="152" y="117"/>
                        <a:pt x="133" y="144"/>
                        <a:pt x="118" y="173"/>
                      </a:cubicBezTo>
                      <a:cubicBezTo>
                        <a:pt x="108" y="193"/>
                        <a:pt x="109" y="194"/>
                        <a:pt x="123" y="207"/>
                      </a:cubicBezTo>
                      <a:cubicBezTo>
                        <a:pt x="141" y="224"/>
                        <a:pt x="144" y="208"/>
                        <a:pt x="138" y="234"/>
                      </a:cubicBezTo>
                      <a:cubicBezTo>
                        <a:pt x="132" y="262"/>
                        <a:pt x="128" y="277"/>
                        <a:pt x="141" y="304"/>
                      </a:cubicBezTo>
                      <a:cubicBezTo>
                        <a:pt x="154" y="329"/>
                        <a:pt x="164" y="353"/>
                        <a:pt x="154" y="383"/>
                      </a:cubicBezTo>
                      <a:cubicBezTo>
                        <a:pt x="149" y="397"/>
                        <a:pt x="143" y="409"/>
                        <a:pt x="138" y="421"/>
                      </a:cubicBezTo>
                      <a:cubicBezTo>
                        <a:pt x="133" y="434"/>
                        <a:pt x="131" y="449"/>
                        <a:pt x="122" y="460"/>
                      </a:cubicBezTo>
                      <a:cubicBezTo>
                        <a:pt x="117" y="466"/>
                        <a:pt x="113" y="470"/>
                        <a:pt x="108" y="473"/>
                      </a:cubicBezTo>
                      <a:cubicBezTo>
                        <a:pt x="116" y="488"/>
                        <a:pt x="120" y="503"/>
                        <a:pt x="123" y="524"/>
                      </a:cubicBezTo>
                      <a:cubicBezTo>
                        <a:pt x="125" y="542"/>
                        <a:pt x="124" y="585"/>
                        <a:pt x="136" y="600"/>
                      </a:cubicBezTo>
                      <a:cubicBezTo>
                        <a:pt x="144" y="610"/>
                        <a:pt x="162" y="610"/>
                        <a:pt x="172" y="621"/>
                      </a:cubicBezTo>
                      <a:cubicBezTo>
                        <a:pt x="180" y="630"/>
                        <a:pt x="186" y="647"/>
                        <a:pt x="187" y="659"/>
                      </a:cubicBezTo>
                      <a:cubicBezTo>
                        <a:pt x="190" y="702"/>
                        <a:pt x="153" y="675"/>
                        <a:pt x="126" y="682"/>
                      </a:cubicBezTo>
                      <a:cubicBezTo>
                        <a:pt x="92" y="690"/>
                        <a:pt x="100" y="726"/>
                        <a:pt x="85" y="749"/>
                      </a:cubicBezTo>
                      <a:cubicBezTo>
                        <a:pt x="79" y="759"/>
                        <a:pt x="60" y="766"/>
                        <a:pt x="52" y="777"/>
                      </a:cubicBezTo>
                      <a:cubicBezTo>
                        <a:pt x="42" y="790"/>
                        <a:pt x="43" y="805"/>
                        <a:pt x="36" y="817"/>
                      </a:cubicBezTo>
                      <a:cubicBezTo>
                        <a:pt x="28" y="830"/>
                        <a:pt x="9" y="830"/>
                        <a:pt x="6" y="843"/>
                      </a:cubicBezTo>
                      <a:cubicBezTo>
                        <a:pt x="0" y="862"/>
                        <a:pt x="18" y="864"/>
                        <a:pt x="29" y="873"/>
                      </a:cubicBezTo>
                      <a:cubicBezTo>
                        <a:pt x="54" y="891"/>
                        <a:pt x="51" y="920"/>
                        <a:pt x="77" y="932"/>
                      </a:cubicBezTo>
                      <a:cubicBezTo>
                        <a:pt x="106" y="945"/>
                        <a:pt x="110" y="938"/>
                        <a:pt x="113" y="974"/>
                      </a:cubicBezTo>
                      <a:cubicBezTo>
                        <a:pt x="114" y="987"/>
                        <a:pt x="119" y="995"/>
                        <a:pt x="111" y="1006"/>
                      </a:cubicBezTo>
                      <a:cubicBezTo>
                        <a:pt x="100" y="1019"/>
                        <a:pt x="80" y="1012"/>
                        <a:pt x="70" y="1027"/>
                      </a:cubicBezTo>
                      <a:cubicBezTo>
                        <a:pt x="59" y="1044"/>
                        <a:pt x="68" y="1087"/>
                        <a:pt x="85" y="1096"/>
                      </a:cubicBezTo>
                      <a:cubicBezTo>
                        <a:pt x="115" y="1113"/>
                        <a:pt x="126" y="1078"/>
                        <a:pt x="146" y="1067"/>
                      </a:cubicBezTo>
                      <a:cubicBezTo>
                        <a:pt x="177" y="1051"/>
                        <a:pt x="231" y="1069"/>
                        <a:pt x="266" y="1065"/>
                      </a:cubicBezTo>
                      <a:cubicBezTo>
                        <a:pt x="293" y="1063"/>
                        <a:pt x="309" y="1061"/>
                        <a:pt x="333" y="1074"/>
                      </a:cubicBezTo>
                      <a:cubicBezTo>
                        <a:pt x="337" y="1076"/>
                        <a:pt x="342" y="1078"/>
                        <a:pt x="347" y="1081"/>
                      </a:cubicBezTo>
                      <a:cubicBezTo>
                        <a:pt x="351" y="1073"/>
                        <a:pt x="354" y="1065"/>
                        <a:pt x="354" y="1056"/>
                      </a:cubicBezTo>
                      <a:cubicBezTo>
                        <a:pt x="382" y="1047"/>
                        <a:pt x="383" y="1027"/>
                        <a:pt x="402" y="1011"/>
                      </a:cubicBezTo>
                      <a:cubicBezTo>
                        <a:pt x="426" y="990"/>
                        <a:pt x="454" y="1003"/>
                        <a:pt x="463" y="966"/>
                      </a:cubicBezTo>
                      <a:cubicBezTo>
                        <a:pt x="468" y="945"/>
                        <a:pt x="463" y="922"/>
                        <a:pt x="488" y="912"/>
                      </a:cubicBezTo>
                      <a:cubicBezTo>
                        <a:pt x="512" y="903"/>
                        <a:pt x="529" y="917"/>
                        <a:pt x="550" y="896"/>
                      </a:cubicBezTo>
                      <a:cubicBezTo>
                        <a:pt x="570" y="876"/>
                        <a:pt x="562" y="849"/>
                        <a:pt x="563" y="820"/>
                      </a:cubicBezTo>
                      <a:cubicBezTo>
                        <a:pt x="564" y="789"/>
                        <a:pt x="567" y="759"/>
                        <a:pt x="568" y="728"/>
                      </a:cubicBezTo>
                      <a:cubicBezTo>
                        <a:pt x="569" y="699"/>
                        <a:pt x="583" y="675"/>
                        <a:pt x="581" y="646"/>
                      </a:cubicBezTo>
                      <a:cubicBezTo>
                        <a:pt x="580" y="631"/>
                        <a:pt x="573" y="616"/>
                        <a:pt x="576" y="600"/>
                      </a:cubicBezTo>
                      <a:cubicBezTo>
                        <a:pt x="578" y="586"/>
                        <a:pt x="584" y="578"/>
                        <a:pt x="580" y="564"/>
                      </a:cubicBezTo>
                      <a:cubicBezTo>
                        <a:pt x="578" y="558"/>
                        <a:pt x="567" y="554"/>
                        <a:pt x="563" y="547"/>
                      </a:cubicBezTo>
                      <a:cubicBezTo>
                        <a:pt x="561" y="542"/>
                        <a:pt x="562" y="534"/>
                        <a:pt x="560" y="529"/>
                      </a:cubicBezTo>
                      <a:cubicBezTo>
                        <a:pt x="556" y="515"/>
                        <a:pt x="546" y="498"/>
                        <a:pt x="542" y="484"/>
                      </a:cubicBezTo>
                      <a:cubicBezTo>
                        <a:pt x="533" y="450"/>
                        <a:pt x="558" y="428"/>
                        <a:pt x="586" y="413"/>
                      </a:cubicBezTo>
                      <a:cubicBezTo>
                        <a:pt x="617" y="395"/>
                        <a:pt x="650" y="419"/>
                        <a:pt x="674" y="385"/>
                      </a:cubicBezTo>
                      <a:cubicBezTo>
                        <a:pt x="690" y="362"/>
                        <a:pt x="698" y="332"/>
                        <a:pt x="691" y="305"/>
                      </a:cubicBezTo>
                      <a:close/>
                    </a:path>
                  </a:pathLst>
                </a:custGeom>
                <a:solidFill>
                  <a:srgbClr val="FFD9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3" name="Freeform 37"/>
                <p:cNvSpPr>
                  <a:spLocks/>
                </p:cNvSpPr>
                <p:nvPr/>
              </p:nvSpPr>
              <p:spPr bwMode="auto">
                <a:xfrm>
                  <a:off x="3577149" y="8447627"/>
                  <a:ext cx="337616" cy="509550"/>
                </a:xfrm>
                <a:custGeom>
                  <a:avLst/>
                  <a:gdLst>
                    <a:gd name="T0" fmla="*/ 637 w 640"/>
                    <a:gd name="T1" fmla="*/ 310 h 966"/>
                    <a:gd name="T2" fmla="*/ 598 w 640"/>
                    <a:gd name="T3" fmla="*/ 253 h 966"/>
                    <a:gd name="T4" fmla="*/ 563 w 640"/>
                    <a:gd name="T5" fmla="*/ 195 h 966"/>
                    <a:gd name="T6" fmla="*/ 547 w 640"/>
                    <a:gd name="T7" fmla="*/ 161 h 966"/>
                    <a:gd name="T8" fmla="*/ 518 w 640"/>
                    <a:gd name="T9" fmla="*/ 144 h 966"/>
                    <a:gd name="T10" fmla="*/ 485 w 640"/>
                    <a:gd name="T11" fmla="*/ 99 h 966"/>
                    <a:gd name="T12" fmla="*/ 455 w 640"/>
                    <a:gd name="T13" fmla="*/ 116 h 966"/>
                    <a:gd name="T14" fmla="*/ 472 w 640"/>
                    <a:gd name="T15" fmla="*/ 142 h 966"/>
                    <a:gd name="T16" fmla="*/ 442 w 640"/>
                    <a:gd name="T17" fmla="*/ 172 h 966"/>
                    <a:gd name="T18" fmla="*/ 422 w 640"/>
                    <a:gd name="T19" fmla="*/ 147 h 966"/>
                    <a:gd name="T20" fmla="*/ 398 w 640"/>
                    <a:gd name="T21" fmla="*/ 130 h 966"/>
                    <a:gd name="T22" fmla="*/ 377 w 640"/>
                    <a:gd name="T23" fmla="*/ 67 h 966"/>
                    <a:gd name="T24" fmla="*/ 321 w 640"/>
                    <a:gd name="T25" fmla="*/ 57 h 966"/>
                    <a:gd name="T26" fmla="*/ 291 w 640"/>
                    <a:gd name="T27" fmla="*/ 50 h 966"/>
                    <a:gd name="T28" fmla="*/ 280 w 640"/>
                    <a:gd name="T29" fmla="*/ 25 h 966"/>
                    <a:gd name="T30" fmla="*/ 258 w 640"/>
                    <a:gd name="T31" fmla="*/ 2 h 966"/>
                    <a:gd name="T32" fmla="*/ 248 w 640"/>
                    <a:gd name="T33" fmla="*/ 0 h 966"/>
                    <a:gd name="T34" fmla="*/ 238 w 640"/>
                    <a:gd name="T35" fmla="*/ 32 h 966"/>
                    <a:gd name="T36" fmla="*/ 248 w 640"/>
                    <a:gd name="T37" fmla="*/ 71 h 966"/>
                    <a:gd name="T38" fmla="*/ 246 w 640"/>
                    <a:gd name="T39" fmla="*/ 116 h 966"/>
                    <a:gd name="T40" fmla="*/ 297 w 640"/>
                    <a:gd name="T41" fmla="*/ 140 h 966"/>
                    <a:gd name="T42" fmla="*/ 345 w 640"/>
                    <a:gd name="T43" fmla="*/ 167 h 966"/>
                    <a:gd name="T44" fmla="*/ 328 w 640"/>
                    <a:gd name="T45" fmla="*/ 203 h 966"/>
                    <a:gd name="T46" fmla="*/ 315 w 640"/>
                    <a:gd name="T47" fmla="*/ 247 h 966"/>
                    <a:gd name="T48" fmla="*/ 315 w 640"/>
                    <a:gd name="T49" fmla="*/ 294 h 966"/>
                    <a:gd name="T50" fmla="*/ 351 w 640"/>
                    <a:gd name="T51" fmla="*/ 340 h 966"/>
                    <a:gd name="T52" fmla="*/ 276 w 640"/>
                    <a:gd name="T53" fmla="*/ 455 h 966"/>
                    <a:gd name="T54" fmla="*/ 300 w 640"/>
                    <a:gd name="T55" fmla="*/ 515 h 966"/>
                    <a:gd name="T56" fmla="*/ 267 w 640"/>
                    <a:gd name="T57" fmla="*/ 689 h 966"/>
                    <a:gd name="T58" fmla="*/ 165 w 640"/>
                    <a:gd name="T59" fmla="*/ 816 h 966"/>
                    <a:gd name="T60" fmla="*/ 63 w 640"/>
                    <a:gd name="T61" fmla="*/ 878 h 966"/>
                    <a:gd name="T62" fmla="*/ 0 w 640"/>
                    <a:gd name="T63" fmla="*/ 904 h 966"/>
                    <a:gd name="T64" fmla="*/ 14 w 640"/>
                    <a:gd name="T65" fmla="*/ 949 h 966"/>
                    <a:gd name="T66" fmla="*/ 85 w 640"/>
                    <a:gd name="T67" fmla="*/ 933 h 966"/>
                    <a:gd name="T68" fmla="*/ 170 w 640"/>
                    <a:gd name="T69" fmla="*/ 901 h 966"/>
                    <a:gd name="T70" fmla="*/ 245 w 640"/>
                    <a:gd name="T71" fmla="*/ 881 h 966"/>
                    <a:gd name="T72" fmla="*/ 332 w 640"/>
                    <a:gd name="T73" fmla="*/ 862 h 966"/>
                    <a:gd name="T74" fmla="*/ 368 w 640"/>
                    <a:gd name="T75" fmla="*/ 855 h 966"/>
                    <a:gd name="T76" fmla="*/ 404 w 640"/>
                    <a:gd name="T77" fmla="*/ 871 h 966"/>
                    <a:gd name="T78" fmla="*/ 479 w 640"/>
                    <a:gd name="T79" fmla="*/ 828 h 966"/>
                    <a:gd name="T80" fmla="*/ 551 w 640"/>
                    <a:gd name="T81" fmla="*/ 802 h 966"/>
                    <a:gd name="T82" fmla="*/ 567 w 640"/>
                    <a:gd name="T83" fmla="*/ 763 h 966"/>
                    <a:gd name="T84" fmla="*/ 583 w 640"/>
                    <a:gd name="T85" fmla="*/ 725 h 966"/>
                    <a:gd name="T86" fmla="*/ 570 w 640"/>
                    <a:gd name="T87" fmla="*/ 646 h 966"/>
                    <a:gd name="T88" fmla="*/ 567 w 640"/>
                    <a:gd name="T89" fmla="*/ 576 h 966"/>
                    <a:gd name="T90" fmla="*/ 552 w 640"/>
                    <a:gd name="T91" fmla="*/ 549 h 966"/>
                    <a:gd name="T92" fmla="*/ 547 w 640"/>
                    <a:gd name="T93" fmla="*/ 515 h 966"/>
                    <a:gd name="T94" fmla="*/ 590 w 640"/>
                    <a:gd name="T95" fmla="*/ 426 h 966"/>
                    <a:gd name="T96" fmla="*/ 621 w 640"/>
                    <a:gd name="T97" fmla="*/ 345 h 966"/>
                    <a:gd name="T98" fmla="*/ 632 w 640"/>
                    <a:gd name="T99" fmla="*/ 349 h 966"/>
                    <a:gd name="T100" fmla="*/ 637 w 640"/>
                    <a:gd name="T101" fmla="*/ 31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0" h="966">
                      <a:moveTo>
                        <a:pt x="637" y="310"/>
                      </a:moveTo>
                      <a:cubicBezTo>
                        <a:pt x="633" y="287"/>
                        <a:pt x="610" y="273"/>
                        <a:pt x="598" y="253"/>
                      </a:cubicBezTo>
                      <a:cubicBezTo>
                        <a:pt x="587" y="234"/>
                        <a:pt x="572" y="217"/>
                        <a:pt x="563" y="195"/>
                      </a:cubicBezTo>
                      <a:cubicBezTo>
                        <a:pt x="559" y="184"/>
                        <a:pt x="557" y="169"/>
                        <a:pt x="547" y="161"/>
                      </a:cubicBezTo>
                      <a:cubicBezTo>
                        <a:pt x="539" y="153"/>
                        <a:pt x="524" y="156"/>
                        <a:pt x="518" y="144"/>
                      </a:cubicBezTo>
                      <a:cubicBezTo>
                        <a:pt x="507" y="120"/>
                        <a:pt x="528" y="99"/>
                        <a:pt x="485" y="99"/>
                      </a:cubicBezTo>
                      <a:cubicBezTo>
                        <a:pt x="471" y="100"/>
                        <a:pt x="458" y="100"/>
                        <a:pt x="455" y="116"/>
                      </a:cubicBezTo>
                      <a:cubicBezTo>
                        <a:pt x="453" y="135"/>
                        <a:pt x="467" y="129"/>
                        <a:pt x="472" y="142"/>
                      </a:cubicBezTo>
                      <a:cubicBezTo>
                        <a:pt x="481" y="162"/>
                        <a:pt x="461" y="188"/>
                        <a:pt x="442" y="172"/>
                      </a:cubicBezTo>
                      <a:cubicBezTo>
                        <a:pt x="434" y="166"/>
                        <a:pt x="434" y="153"/>
                        <a:pt x="422" y="147"/>
                      </a:cubicBezTo>
                      <a:cubicBezTo>
                        <a:pt x="411" y="140"/>
                        <a:pt x="406" y="142"/>
                        <a:pt x="398" y="130"/>
                      </a:cubicBezTo>
                      <a:cubicBezTo>
                        <a:pt x="388" y="114"/>
                        <a:pt x="393" y="80"/>
                        <a:pt x="377" y="67"/>
                      </a:cubicBezTo>
                      <a:cubicBezTo>
                        <a:pt x="365" y="57"/>
                        <a:pt x="336" y="58"/>
                        <a:pt x="321" y="57"/>
                      </a:cubicBezTo>
                      <a:cubicBezTo>
                        <a:pt x="311" y="57"/>
                        <a:pt x="300" y="57"/>
                        <a:pt x="291" y="50"/>
                      </a:cubicBezTo>
                      <a:cubicBezTo>
                        <a:pt x="281" y="41"/>
                        <a:pt x="285" y="38"/>
                        <a:pt x="280" y="25"/>
                      </a:cubicBezTo>
                      <a:cubicBezTo>
                        <a:pt x="276" y="12"/>
                        <a:pt x="270" y="7"/>
                        <a:pt x="258" y="2"/>
                      </a:cubicBezTo>
                      <a:cubicBezTo>
                        <a:pt x="255" y="0"/>
                        <a:pt x="251" y="0"/>
                        <a:pt x="248" y="0"/>
                      </a:cubicBezTo>
                      <a:cubicBezTo>
                        <a:pt x="241" y="7"/>
                        <a:pt x="236" y="16"/>
                        <a:pt x="238" y="32"/>
                      </a:cubicBezTo>
                      <a:cubicBezTo>
                        <a:pt x="240" y="47"/>
                        <a:pt x="246" y="56"/>
                        <a:pt x="248" y="71"/>
                      </a:cubicBezTo>
                      <a:cubicBezTo>
                        <a:pt x="250" y="86"/>
                        <a:pt x="244" y="101"/>
                        <a:pt x="246" y="116"/>
                      </a:cubicBezTo>
                      <a:cubicBezTo>
                        <a:pt x="265" y="125"/>
                        <a:pt x="277" y="134"/>
                        <a:pt x="297" y="140"/>
                      </a:cubicBezTo>
                      <a:cubicBezTo>
                        <a:pt x="315" y="146"/>
                        <a:pt x="335" y="148"/>
                        <a:pt x="345" y="167"/>
                      </a:cubicBezTo>
                      <a:cubicBezTo>
                        <a:pt x="322" y="180"/>
                        <a:pt x="330" y="181"/>
                        <a:pt x="328" y="203"/>
                      </a:cubicBezTo>
                      <a:cubicBezTo>
                        <a:pt x="326" y="219"/>
                        <a:pt x="318" y="229"/>
                        <a:pt x="315" y="247"/>
                      </a:cubicBezTo>
                      <a:cubicBezTo>
                        <a:pt x="312" y="259"/>
                        <a:pt x="312" y="282"/>
                        <a:pt x="315" y="294"/>
                      </a:cubicBezTo>
                      <a:cubicBezTo>
                        <a:pt x="321" y="317"/>
                        <a:pt x="342" y="321"/>
                        <a:pt x="351" y="340"/>
                      </a:cubicBezTo>
                      <a:cubicBezTo>
                        <a:pt x="386" y="408"/>
                        <a:pt x="320" y="425"/>
                        <a:pt x="276" y="455"/>
                      </a:cubicBezTo>
                      <a:cubicBezTo>
                        <a:pt x="284" y="471"/>
                        <a:pt x="292" y="491"/>
                        <a:pt x="300" y="515"/>
                      </a:cubicBezTo>
                      <a:cubicBezTo>
                        <a:pt x="322" y="582"/>
                        <a:pt x="289" y="648"/>
                        <a:pt x="267" y="689"/>
                      </a:cubicBezTo>
                      <a:cubicBezTo>
                        <a:pt x="246" y="729"/>
                        <a:pt x="186" y="794"/>
                        <a:pt x="165" y="816"/>
                      </a:cubicBezTo>
                      <a:cubicBezTo>
                        <a:pt x="144" y="839"/>
                        <a:pt x="126" y="857"/>
                        <a:pt x="63" y="878"/>
                      </a:cubicBezTo>
                      <a:cubicBezTo>
                        <a:pt x="36" y="887"/>
                        <a:pt x="16" y="896"/>
                        <a:pt x="0" y="904"/>
                      </a:cubicBezTo>
                      <a:cubicBezTo>
                        <a:pt x="2" y="920"/>
                        <a:pt x="0" y="940"/>
                        <a:pt x="14" y="949"/>
                      </a:cubicBezTo>
                      <a:cubicBezTo>
                        <a:pt x="37" y="966"/>
                        <a:pt x="69" y="945"/>
                        <a:pt x="85" y="933"/>
                      </a:cubicBezTo>
                      <a:cubicBezTo>
                        <a:pt x="111" y="913"/>
                        <a:pt x="139" y="909"/>
                        <a:pt x="170" y="901"/>
                      </a:cubicBezTo>
                      <a:cubicBezTo>
                        <a:pt x="196" y="895"/>
                        <a:pt x="218" y="883"/>
                        <a:pt x="245" y="881"/>
                      </a:cubicBezTo>
                      <a:cubicBezTo>
                        <a:pt x="277" y="878"/>
                        <a:pt x="302" y="872"/>
                        <a:pt x="332" y="862"/>
                      </a:cubicBezTo>
                      <a:cubicBezTo>
                        <a:pt x="345" y="858"/>
                        <a:pt x="354" y="853"/>
                        <a:pt x="368" y="855"/>
                      </a:cubicBezTo>
                      <a:cubicBezTo>
                        <a:pt x="384" y="858"/>
                        <a:pt x="389" y="867"/>
                        <a:pt x="404" y="871"/>
                      </a:cubicBezTo>
                      <a:cubicBezTo>
                        <a:pt x="436" y="878"/>
                        <a:pt x="452" y="839"/>
                        <a:pt x="479" y="828"/>
                      </a:cubicBezTo>
                      <a:cubicBezTo>
                        <a:pt x="508" y="816"/>
                        <a:pt x="528" y="832"/>
                        <a:pt x="551" y="802"/>
                      </a:cubicBezTo>
                      <a:cubicBezTo>
                        <a:pt x="560" y="791"/>
                        <a:pt x="562" y="776"/>
                        <a:pt x="567" y="763"/>
                      </a:cubicBezTo>
                      <a:cubicBezTo>
                        <a:pt x="572" y="751"/>
                        <a:pt x="578" y="739"/>
                        <a:pt x="583" y="725"/>
                      </a:cubicBezTo>
                      <a:cubicBezTo>
                        <a:pt x="593" y="695"/>
                        <a:pt x="583" y="671"/>
                        <a:pt x="570" y="646"/>
                      </a:cubicBezTo>
                      <a:cubicBezTo>
                        <a:pt x="557" y="619"/>
                        <a:pt x="561" y="604"/>
                        <a:pt x="567" y="576"/>
                      </a:cubicBezTo>
                      <a:cubicBezTo>
                        <a:pt x="573" y="550"/>
                        <a:pt x="570" y="566"/>
                        <a:pt x="552" y="549"/>
                      </a:cubicBezTo>
                      <a:cubicBezTo>
                        <a:pt x="538" y="536"/>
                        <a:pt x="537" y="535"/>
                        <a:pt x="547" y="515"/>
                      </a:cubicBezTo>
                      <a:cubicBezTo>
                        <a:pt x="562" y="486"/>
                        <a:pt x="581" y="459"/>
                        <a:pt x="590" y="426"/>
                      </a:cubicBezTo>
                      <a:cubicBezTo>
                        <a:pt x="595" y="409"/>
                        <a:pt x="597" y="348"/>
                        <a:pt x="621" y="345"/>
                      </a:cubicBezTo>
                      <a:cubicBezTo>
                        <a:pt x="626" y="344"/>
                        <a:pt x="629" y="346"/>
                        <a:pt x="632" y="349"/>
                      </a:cubicBezTo>
                      <a:cubicBezTo>
                        <a:pt x="636" y="337"/>
                        <a:pt x="640" y="325"/>
                        <a:pt x="637" y="310"/>
                      </a:cubicBezTo>
                      <a:close/>
                    </a:path>
                  </a:pathLst>
                </a:custGeom>
                <a:solidFill>
                  <a:srgbClr val="FF00FF"/>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4" name="Freeform 38"/>
                <p:cNvSpPr>
                  <a:spLocks/>
                </p:cNvSpPr>
                <p:nvPr/>
              </p:nvSpPr>
              <p:spPr bwMode="auto">
                <a:xfrm>
                  <a:off x="3446300" y="7973357"/>
                  <a:ext cx="633030" cy="699570"/>
                </a:xfrm>
                <a:custGeom>
                  <a:avLst/>
                  <a:gdLst>
                    <a:gd name="T0" fmla="*/ 1189 w 1200"/>
                    <a:gd name="T1" fmla="*/ 1287 h 1326"/>
                    <a:gd name="T2" fmla="*/ 1151 w 1200"/>
                    <a:gd name="T3" fmla="*/ 1176 h 1326"/>
                    <a:gd name="T4" fmla="*/ 1107 w 1200"/>
                    <a:gd name="T5" fmla="*/ 1147 h 1326"/>
                    <a:gd name="T6" fmla="*/ 1085 w 1200"/>
                    <a:gd name="T7" fmla="*/ 1106 h 1326"/>
                    <a:gd name="T8" fmla="*/ 1012 w 1200"/>
                    <a:gd name="T9" fmla="*/ 1083 h 1326"/>
                    <a:gd name="T10" fmla="*/ 987 w 1200"/>
                    <a:gd name="T11" fmla="*/ 973 h 1326"/>
                    <a:gd name="T12" fmla="*/ 990 w 1200"/>
                    <a:gd name="T13" fmla="*/ 860 h 1326"/>
                    <a:gd name="T14" fmla="*/ 979 w 1200"/>
                    <a:gd name="T15" fmla="*/ 667 h 1326"/>
                    <a:gd name="T16" fmla="*/ 925 w 1200"/>
                    <a:gd name="T17" fmla="*/ 563 h 1326"/>
                    <a:gd name="T18" fmla="*/ 861 w 1200"/>
                    <a:gd name="T19" fmla="*/ 534 h 1326"/>
                    <a:gd name="T20" fmla="*/ 741 w 1200"/>
                    <a:gd name="T21" fmla="*/ 513 h 1326"/>
                    <a:gd name="T22" fmla="*/ 643 w 1200"/>
                    <a:gd name="T23" fmla="*/ 438 h 1326"/>
                    <a:gd name="T24" fmla="*/ 612 w 1200"/>
                    <a:gd name="T25" fmla="*/ 356 h 1326"/>
                    <a:gd name="T26" fmla="*/ 634 w 1200"/>
                    <a:gd name="T27" fmla="*/ 276 h 1326"/>
                    <a:gd name="T28" fmla="*/ 606 w 1200"/>
                    <a:gd name="T29" fmla="*/ 254 h 1326"/>
                    <a:gd name="T30" fmla="*/ 620 w 1200"/>
                    <a:gd name="T31" fmla="*/ 221 h 1326"/>
                    <a:gd name="T32" fmla="*/ 569 w 1200"/>
                    <a:gd name="T33" fmla="*/ 247 h 1326"/>
                    <a:gd name="T34" fmla="*/ 479 w 1200"/>
                    <a:gd name="T35" fmla="*/ 297 h 1326"/>
                    <a:gd name="T36" fmla="*/ 399 w 1200"/>
                    <a:gd name="T37" fmla="*/ 310 h 1326"/>
                    <a:gd name="T38" fmla="*/ 418 w 1200"/>
                    <a:gd name="T39" fmla="*/ 264 h 1326"/>
                    <a:gd name="T40" fmla="*/ 374 w 1200"/>
                    <a:gd name="T41" fmla="*/ 211 h 1326"/>
                    <a:gd name="T42" fmla="*/ 441 w 1200"/>
                    <a:gd name="T43" fmla="*/ 140 h 1326"/>
                    <a:gd name="T44" fmla="*/ 402 w 1200"/>
                    <a:gd name="T45" fmla="*/ 36 h 1326"/>
                    <a:gd name="T46" fmla="*/ 314 w 1200"/>
                    <a:gd name="T47" fmla="*/ 31 h 1326"/>
                    <a:gd name="T48" fmla="*/ 157 w 1200"/>
                    <a:gd name="T49" fmla="*/ 103 h 1326"/>
                    <a:gd name="T50" fmla="*/ 9 w 1200"/>
                    <a:gd name="T51" fmla="*/ 157 h 1326"/>
                    <a:gd name="T52" fmla="*/ 8 w 1200"/>
                    <a:gd name="T53" fmla="*/ 214 h 1326"/>
                    <a:gd name="T54" fmla="*/ 46 w 1200"/>
                    <a:gd name="T55" fmla="*/ 284 h 1326"/>
                    <a:gd name="T56" fmla="*/ 106 w 1200"/>
                    <a:gd name="T57" fmla="*/ 318 h 1326"/>
                    <a:gd name="T58" fmla="*/ 165 w 1200"/>
                    <a:gd name="T59" fmla="*/ 305 h 1326"/>
                    <a:gd name="T60" fmla="*/ 187 w 1200"/>
                    <a:gd name="T61" fmla="*/ 448 h 1326"/>
                    <a:gd name="T62" fmla="*/ 120 w 1200"/>
                    <a:gd name="T63" fmla="*/ 487 h 1326"/>
                    <a:gd name="T64" fmla="*/ 69 w 1200"/>
                    <a:gd name="T65" fmla="*/ 571 h 1326"/>
                    <a:gd name="T66" fmla="*/ 176 w 1200"/>
                    <a:gd name="T67" fmla="*/ 625 h 1326"/>
                    <a:gd name="T68" fmla="*/ 253 w 1200"/>
                    <a:gd name="T69" fmla="*/ 636 h 1326"/>
                    <a:gd name="T70" fmla="*/ 299 w 1200"/>
                    <a:gd name="T71" fmla="*/ 676 h 1326"/>
                    <a:gd name="T72" fmla="*/ 330 w 1200"/>
                    <a:gd name="T73" fmla="*/ 740 h 1326"/>
                    <a:gd name="T74" fmla="*/ 384 w 1200"/>
                    <a:gd name="T75" fmla="*/ 752 h 1326"/>
                    <a:gd name="T76" fmla="*/ 534 w 1200"/>
                    <a:gd name="T77" fmla="*/ 869 h 1326"/>
                    <a:gd name="T78" fmla="*/ 506 w 1200"/>
                    <a:gd name="T79" fmla="*/ 901 h 1326"/>
                    <a:gd name="T80" fmla="*/ 539 w 1200"/>
                    <a:gd name="T81" fmla="*/ 949 h 1326"/>
                    <a:gd name="T82" fmla="*/ 625 w 1200"/>
                    <a:gd name="T83" fmla="*/ 966 h 1326"/>
                    <a:gd name="T84" fmla="*/ 670 w 1200"/>
                    <a:gd name="T85" fmla="*/ 1046 h 1326"/>
                    <a:gd name="T86" fmla="*/ 720 w 1200"/>
                    <a:gd name="T87" fmla="*/ 1041 h 1326"/>
                    <a:gd name="T88" fmla="*/ 733 w 1200"/>
                    <a:gd name="T89" fmla="*/ 998 h 1326"/>
                    <a:gd name="T90" fmla="*/ 795 w 1200"/>
                    <a:gd name="T91" fmla="*/ 1060 h 1326"/>
                    <a:gd name="T92" fmla="*/ 846 w 1200"/>
                    <a:gd name="T93" fmla="*/ 1152 h 1326"/>
                    <a:gd name="T94" fmla="*/ 880 w 1200"/>
                    <a:gd name="T95" fmla="*/ 1248 h 1326"/>
                    <a:gd name="T96" fmla="*/ 924 w 1200"/>
                    <a:gd name="T97" fmla="*/ 1302 h 1326"/>
                    <a:gd name="T98" fmla="*/ 965 w 1200"/>
                    <a:gd name="T99" fmla="*/ 1316 h 1326"/>
                    <a:gd name="T100" fmla="*/ 1117 w 1200"/>
                    <a:gd name="T101" fmla="*/ 1294 h 1326"/>
                    <a:gd name="T102" fmla="*/ 1192 w 1200"/>
                    <a:gd name="T103" fmla="*/ 1302 h 1326"/>
                    <a:gd name="T104" fmla="*/ 1199 w 1200"/>
                    <a:gd name="T105" fmla="*/ 1287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0" h="1326">
                      <a:moveTo>
                        <a:pt x="1199" y="1287"/>
                      </a:moveTo>
                      <a:cubicBezTo>
                        <a:pt x="1196" y="1287"/>
                        <a:pt x="1192" y="1287"/>
                        <a:pt x="1189" y="1287"/>
                      </a:cubicBezTo>
                      <a:cubicBezTo>
                        <a:pt x="1191" y="1266"/>
                        <a:pt x="1184" y="1250"/>
                        <a:pt x="1176" y="1231"/>
                      </a:cubicBezTo>
                      <a:cubicBezTo>
                        <a:pt x="1170" y="1218"/>
                        <a:pt x="1162" y="1186"/>
                        <a:pt x="1151" y="1176"/>
                      </a:cubicBezTo>
                      <a:cubicBezTo>
                        <a:pt x="1144" y="1169"/>
                        <a:pt x="1133" y="1176"/>
                        <a:pt x="1125" y="1170"/>
                      </a:cubicBezTo>
                      <a:cubicBezTo>
                        <a:pt x="1119" y="1167"/>
                        <a:pt x="1113" y="1152"/>
                        <a:pt x="1107" y="1147"/>
                      </a:cubicBezTo>
                      <a:cubicBezTo>
                        <a:pt x="1097" y="1137"/>
                        <a:pt x="1094" y="1144"/>
                        <a:pt x="1085" y="1131"/>
                      </a:cubicBezTo>
                      <a:cubicBezTo>
                        <a:pt x="1082" y="1127"/>
                        <a:pt x="1085" y="1111"/>
                        <a:pt x="1085" y="1106"/>
                      </a:cubicBezTo>
                      <a:cubicBezTo>
                        <a:pt x="1066" y="1102"/>
                        <a:pt x="1059" y="1122"/>
                        <a:pt x="1040" y="1120"/>
                      </a:cubicBezTo>
                      <a:cubicBezTo>
                        <a:pt x="1016" y="1118"/>
                        <a:pt x="1011" y="1100"/>
                        <a:pt x="1012" y="1083"/>
                      </a:cubicBezTo>
                      <a:cubicBezTo>
                        <a:pt x="1012" y="1067"/>
                        <a:pt x="1024" y="1050"/>
                        <a:pt x="1017" y="1033"/>
                      </a:cubicBezTo>
                      <a:cubicBezTo>
                        <a:pt x="1008" y="1008"/>
                        <a:pt x="983" y="1006"/>
                        <a:pt x="987" y="973"/>
                      </a:cubicBezTo>
                      <a:cubicBezTo>
                        <a:pt x="961" y="981"/>
                        <a:pt x="966" y="916"/>
                        <a:pt x="970" y="901"/>
                      </a:cubicBezTo>
                      <a:cubicBezTo>
                        <a:pt x="973" y="884"/>
                        <a:pt x="985" y="875"/>
                        <a:pt x="990" y="860"/>
                      </a:cubicBezTo>
                      <a:cubicBezTo>
                        <a:pt x="995" y="845"/>
                        <a:pt x="990" y="833"/>
                        <a:pt x="988" y="820"/>
                      </a:cubicBezTo>
                      <a:cubicBezTo>
                        <a:pt x="983" y="773"/>
                        <a:pt x="964" y="714"/>
                        <a:pt x="979" y="667"/>
                      </a:cubicBezTo>
                      <a:cubicBezTo>
                        <a:pt x="989" y="630"/>
                        <a:pt x="996" y="621"/>
                        <a:pt x="962" y="594"/>
                      </a:cubicBezTo>
                      <a:cubicBezTo>
                        <a:pt x="948" y="584"/>
                        <a:pt x="934" y="579"/>
                        <a:pt x="925" y="563"/>
                      </a:cubicBezTo>
                      <a:cubicBezTo>
                        <a:pt x="915" y="546"/>
                        <a:pt x="925" y="538"/>
                        <a:pt x="903" y="532"/>
                      </a:cubicBezTo>
                      <a:cubicBezTo>
                        <a:pt x="890" y="529"/>
                        <a:pt x="875" y="536"/>
                        <a:pt x="861" y="534"/>
                      </a:cubicBezTo>
                      <a:cubicBezTo>
                        <a:pt x="848" y="533"/>
                        <a:pt x="834" y="525"/>
                        <a:pt x="822" y="521"/>
                      </a:cubicBezTo>
                      <a:cubicBezTo>
                        <a:pt x="795" y="512"/>
                        <a:pt x="770" y="515"/>
                        <a:pt x="741" y="513"/>
                      </a:cubicBezTo>
                      <a:cubicBezTo>
                        <a:pt x="709" y="510"/>
                        <a:pt x="681" y="503"/>
                        <a:pt x="665" y="477"/>
                      </a:cubicBezTo>
                      <a:cubicBezTo>
                        <a:pt x="656" y="464"/>
                        <a:pt x="653" y="451"/>
                        <a:pt x="643" y="438"/>
                      </a:cubicBezTo>
                      <a:cubicBezTo>
                        <a:pt x="634" y="425"/>
                        <a:pt x="616" y="415"/>
                        <a:pt x="612" y="399"/>
                      </a:cubicBezTo>
                      <a:cubicBezTo>
                        <a:pt x="608" y="386"/>
                        <a:pt x="616" y="369"/>
                        <a:pt x="612" y="356"/>
                      </a:cubicBezTo>
                      <a:cubicBezTo>
                        <a:pt x="608" y="339"/>
                        <a:pt x="592" y="331"/>
                        <a:pt x="590" y="317"/>
                      </a:cubicBezTo>
                      <a:cubicBezTo>
                        <a:pt x="585" y="287"/>
                        <a:pt x="610" y="281"/>
                        <a:pt x="634" y="276"/>
                      </a:cubicBezTo>
                      <a:cubicBezTo>
                        <a:pt x="631" y="275"/>
                        <a:pt x="628" y="273"/>
                        <a:pt x="624" y="269"/>
                      </a:cubicBezTo>
                      <a:cubicBezTo>
                        <a:pt x="616" y="260"/>
                        <a:pt x="619" y="264"/>
                        <a:pt x="606" y="254"/>
                      </a:cubicBezTo>
                      <a:cubicBezTo>
                        <a:pt x="593" y="245"/>
                        <a:pt x="614" y="239"/>
                        <a:pt x="622" y="236"/>
                      </a:cubicBezTo>
                      <a:cubicBezTo>
                        <a:pt x="630" y="233"/>
                        <a:pt x="623" y="228"/>
                        <a:pt x="620" y="221"/>
                      </a:cubicBezTo>
                      <a:cubicBezTo>
                        <a:pt x="617" y="214"/>
                        <a:pt x="602" y="215"/>
                        <a:pt x="589" y="220"/>
                      </a:cubicBezTo>
                      <a:cubicBezTo>
                        <a:pt x="576" y="226"/>
                        <a:pt x="574" y="239"/>
                        <a:pt x="569" y="247"/>
                      </a:cubicBezTo>
                      <a:cubicBezTo>
                        <a:pt x="557" y="264"/>
                        <a:pt x="554" y="251"/>
                        <a:pt x="529" y="266"/>
                      </a:cubicBezTo>
                      <a:cubicBezTo>
                        <a:pt x="504" y="282"/>
                        <a:pt x="487" y="280"/>
                        <a:pt x="479" y="297"/>
                      </a:cubicBezTo>
                      <a:cubicBezTo>
                        <a:pt x="471" y="314"/>
                        <a:pt x="467" y="333"/>
                        <a:pt x="446" y="328"/>
                      </a:cubicBezTo>
                      <a:cubicBezTo>
                        <a:pt x="425" y="322"/>
                        <a:pt x="416" y="316"/>
                        <a:pt x="399" y="310"/>
                      </a:cubicBezTo>
                      <a:cubicBezTo>
                        <a:pt x="381" y="305"/>
                        <a:pt x="375" y="299"/>
                        <a:pt x="381" y="291"/>
                      </a:cubicBezTo>
                      <a:cubicBezTo>
                        <a:pt x="387" y="284"/>
                        <a:pt x="416" y="284"/>
                        <a:pt x="418" y="264"/>
                      </a:cubicBezTo>
                      <a:cubicBezTo>
                        <a:pt x="420" y="245"/>
                        <a:pt x="402" y="236"/>
                        <a:pt x="379" y="232"/>
                      </a:cubicBezTo>
                      <a:cubicBezTo>
                        <a:pt x="356" y="228"/>
                        <a:pt x="360" y="222"/>
                        <a:pt x="374" y="211"/>
                      </a:cubicBezTo>
                      <a:cubicBezTo>
                        <a:pt x="387" y="199"/>
                        <a:pt x="387" y="195"/>
                        <a:pt x="393" y="178"/>
                      </a:cubicBezTo>
                      <a:cubicBezTo>
                        <a:pt x="399" y="161"/>
                        <a:pt x="404" y="151"/>
                        <a:pt x="441" y="140"/>
                      </a:cubicBezTo>
                      <a:cubicBezTo>
                        <a:pt x="477" y="128"/>
                        <a:pt x="443" y="115"/>
                        <a:pt x="439" y="94"/>
                      </a:cubicBezTo>
                      <a:cubicBezTo>
                        <a:pt x="435" y="73"/>
                        <a:pt x="416" y="52"/>
                        <a:pt x="402" y="36"/>
                      </a:cubicBezTo>
                      <a:cubicBezTo>
                        <a:pt x="389" y="21"/>
                        <a:pt x="389" y="19"/>
                        <a:pt x="368" y="9"/>
                      </a:cubicBezTo>
                      <a:cubicBezTo>
                        <a:pt x="347" y="0"/>
                        <a:pt x="341" y="27"/>
                        <a:pt x="314" y="31"/>
                      </a:cubicBezTo>
                      <a:cubicBezTo>
                        <a:pt x="287" y="34"/>
                        <a:pt x="270" y="31"/>
                        <a:pt x="247" y="46"/>
                      </a:cubicBezTo>
                      <a:cubicBezTo>
                        <a:pt x="224" y="61"/>
                        <a:pt x="195" y="96"/>
                        <a:pt x="157" y="103"/>
                      </a:cubicBezTo>
                      <a:cubicBezTo>
                        <a:pt x="119" y="111"/>
                        <a:pt x="107" y="124"/>
                        <a:pt x="92" y="147"/>
                      </a:cubicBezTo>
                      <a:cubicBezTo>
                        <a:pt x="77" y="170"/>
                        <a:pt x="53" y="165"/>
                        <a:pt x="9" y="157"/>
                      </a:cubicBezTo>
                      <a:cubicBezTo>
                        <a:pt x="7" y="157"/>
                        <a:pt x="4" y="156"/>
                        <a:pt x="2" y="156"/>
                      </a:cubicBezTo>
                      <a:cubicBezTo>
                        <a:pt x="5" y="175"/>
                        <a:pt x="12" y="193"/>
                        <a:pt x="8" y="214"/>
                      </a:cubicBezTo>
                      <a:cubicBezTo>
                        <a:pt x="5" y="234"/>
                        <a:pt x="0" y="232"/>
                        <a:pt x="13" y="248"/>
                      </a:cubicBezTo>
                      <a:cubicBezTo>
                        <a:pt x="24" y="261"/>
                        <a:pt x="40" y="267"/>
                        <a:pt x="46" y="284"/>
                      </a:cubicBezTo>
                      <a:cubicBezTo>
                        <a:pt x="53" y="304"/>
                        <a:pt x="53" y="348"/>
                        <a:pt x="90" y="336"/>
                      </a:cubicBezTo>
                      <a:cubicBezTo>
                        <a:pt x="99" y="332"/>
                        <a:pt x="100" y="321"/>
                        <a:pt x="106" y="318"/>
                      </a:cubicBezTo>
                      <a:cubicBezTo>
                        <a:pt x="112" y="314"/>
                        <a:pt x="119" y="316"/>
                        <a:pt x="126" y="313"/>
                      </a:cubicBezTo>
                      <a:cubicBezTo>
                        <a:pt x="136" y="309"/>
                        <a:pt x="152" y="299"/>
                        <a:pt x="165" y="305"/>
                      </a:cubicBezTo>
                      <a:cubicBezTo>
                        <a:pt x="186" y="315"/>
                        <a:pt x="175" y="351"/>
                        <a:pt x="174" y="372"/>
                      </a:cubicBezTo>
                      <a:cubicBezTo>
                        <a:pt x="172" y="394"/>
                        <a:pt x="195" y="429"/>
                        <a:pt x="187" y="448"/>
                      </a:cubicBezTo>
                      <a:cubicBezTo>
                        <a:pt x="182" y="459"/>
                        <a:pt x="166" y="463"/>
                        <a:pt x="157" y="469"/>
                      </a:cubicBezTo>
                      <a:cubicBezTo>
                        <a:pt x="143" y="479"/>
                        <a:pt x="142" y="492"/>
                        <a:pt x="120" y="487"/>
                      </a:cubicBezTo>
                      <a:cubicBezTo>
                        <a:pt x="94" y="480"/>
                        <a:pt x="74" y="439"/>
                        <a:pt x="69" y="495"/>
                      </a:cubicBezTo>
                      <a:cubicBezTo>
                        <a:pt x="68" y="511"/>
                        <a:pt x="62" y="556"/>
                        <a:pt x="69" y="571"/>
                      </a:cubicBezTo>
                      <a:cubicBezTo>
                        <a:pt x="75" y="582"/>
                        <a:pt x="124" y="605"/>
                        <a:pt x="139" y="611"/>
                      </a:cubicBezTo>
                      <a:cubicBezTo>
                        <a:pt x="152" y="618"/>
                        <a:pt x="164" y="616"/>
                        <a:pt x="176" y="625"/>
                      </a:cubicBezTo>
                      <a:cubicBezTo>
                        <a:pt x="187" y="632"/>
                        <a:pt x="191" y="648"/>
                        <a:pt x="198" y="657"/>
                      </a:cubicBezTo>
                      <a:cubicBezTo>
                        <a:pt x="229" y="699"/>
                        <a:pt x="221" y="646"/>
                        <a:pt x="253" y="636"/>
                      </a:cubicBezTo>
                      <a:cubicBezTo>
                        <a:pt x="265" y="632"/>
                        <a:pt x="279" y="635"/>
                        <a:pt x="289" y="643"/>
                      </a:cubicBezTo>
                      <a:cubicBezTo>
                        <a:pt x="303" y="655"/>
                        <a:pt x="294" y="661"/>
                        <a:pt x="299" y="676"/>
                      </a:cubicBezTo>
                      <a:cubicBezTo>
                        <a:pt x="303" y="688"/>
                        <a:pt x="311" y="690"/>
                        <a:pt x="320" y="704"/>
                      </a:cubicBezTo>
                      <a:cubicBezTo>
                        <a:pt x="324" y="711"/>
                        <a:pt x="326" y="730"/>
                        <a:pt x="330" y="740"/>
                      </a:cubicBezTo>
                      <a:cubicBezTo>
                        <a:pt x="337" y="753"/>
                        <a:pt x="332" y="762"/>
                        <a:pt x="351" y="767"/>
                      </a:cubicBezTo>
                      <a:cubicBezTo>
                        <a:pt x="371" y="773"/>
                        <a:pt x="369" y="760"/>
                        <a:pt x="384" y="752"/>
                      </a:cubicBezTo>
                      <a:cubicBezTo>
                        <a:pt x="418" y="735"/>
                        <a:pt x="426" y="750"/>
                        <a:pt x="428" y="782"/>
                      </a:cubicBezTo>
                      <a:cubicBezTo>
                        <a:pt x="466" y="784"/>
                        <a:pt x="584" y="808"/>
                        <a:pt x="534" y="869"/>
                      </a:cubicBezTo>
                      <a:cubicBezTo>
                        <a:pt x="523" y="883"/>
                        <a:pt x="507" y="888"/>
                        <a:pt x="496" y="899"/>
                      </a:cubicBezTo>
                      <a:cubicBezTo>
                        <a:pt x="499" y="899"/>
                        <a:pt x="503" y="899"/>
                        <a:pt x="506" y="901"/>
                      </a:cubicBezTo>
                      <a:cubicBezTo>
                        <a:pt x="518" y="906"/>
                        <a:pt x="524" y="911"/>
                        <a:pt x="528" y="924"/>
                      </a:cubicBezTo>
                      <a:cubicBezTo>
                        <a:pt x="533" y="937"/>
                        <a:pt x="529" y="940"/>
                        <a:pt x="539" y="949"/>
                      </a:cubicBezTo>
                      <a:cubicBezTo>
                        <a:pt x="548" y="956"/>
                        <a:pt x="559" y="956"/>
                        <a:pt x="569" y="956"/>
                      </a:cubicBezTo>
                      <a:cubicBezTo>
                        <a:pt x="584" y="957"/>
                        <a:pt x="613" y="956"/>
                        <a:pt x="625" y="966"/>
                      </a:cubicBezTo>
                      <a:cubicBezTo>
                        <a:pt x="641" y="979"/>
                        <a:pt x="636" y="1013"/>
                        <a:pt x="646" y="1029"/>
                      </a:cubicBezTo>
                      <a:cubicBezTo>
                        <a:pt x="654" y="1041"/>
                        <a:pt x="659" y="1039"/>
                        <a:pt x="670" y="1046"/>
                      </a:cubicBezTo>
                      <a:cubicBezTo>
                        <a:pt x="682" y="1052"/>
                        <a:pt x="682" y="1065"/>
                        <a:pt x="690" y="1071"/>
                      </a:cubicBezTo>
                      <a:cubicBezTo>
                        <a:pt x="709" y="1087"/>
                        <a:pt x="729" y="1061"/>
                        <a:pt x="720" y="1041"/>
                      </a:cubicBezTo>
                      <a:cubicBezTo>
                        <a:pt x="715" y="1028"/>
                        <a:pt x="701" y="1034"/>
                        <a:pt x="703" y="1015"/>
                      </a:cubicBezTo>
                      <a:cubicBezTo>
                        <a:pt x="706" y="999"/>
                        <a:pt x="719" y="999"/>
                        <a:pt x="733" y="998"/>
                      </a:cubicBezTo>
                      <a:cubicBezTo>
                        <a:pt x="776" y="998"/>
                        <a:pt x="755" y="1019"/>
                        <a:pt x="766" y="1043"/>
                      </a:cubicBezTo>
                      <a:cubicBezTo>
                        <a:pt x="772" y="1055"/>
                        <a:pt x="787" y="1052"/>
                        <a:pt x="795" y="1060"/>
                      </a:cubicBezTo>
                      <a:cubicBezTo>
                        <a:pt x="805" y="1068"/>
                        <a:pt x="807" y="1083"/>
                        <a:pt x="811" y="1094"/>
                      </a:cubicBezTo>
                      <a:cubicBezTo>
                        <a:pt x="820" y="1116"/>
                        <a:pt x="835" y="1133"/>
                        <a:pt x="846" y="1152"/>
                      </a:cubicBezTo>
                      <a:cubicBezTo>
                        <a:pt x="858" y="1172"/>
                        <a:pt x="881" y="1186"/>
                        <a:pt x="885" y="1209"/>
                      </a:cubicBezTo>
                      <a:cubicBezTo>
                        <a:pt x="888" y="1224"/>
                        <a:pt x="884" y="1236"/>
                        <a:pt x="880" y="1248"/>
                      </a:cubicBezTo>
                      <a:cubicBezTo>
                        <a:pt x="886" y="1255"/>
                        <a:pt x="887" y="1268"/>
                        <a:pt x="890" y="1275"/>
                      </a:cubicBezTo>
                      <a:cubicBezTo>
                        <a:pt x="899" y="1298"/>
                        <a:pt x="898" y="1300"/>
                        <a:pt x="924" y="1302"/>
                      </a:cubicBezTo>
                      <a:cubicBezTo>
                        <a:pt x="931" y="1303"/>
                        <a:pt x="940" y="1300"/>
                        <a:pt x="947" y="1302"/>
                      </a:cubicBezTo>
                      <a:cubicBezTo>
                        <a:pt x="957" y="1305"/>
                        <a:pt x="956" y="1312"/>
                        <a:pt x="965" y="1316"/>
                      </a:cubicBezTo>
                      <a:cubicBezTo>
                        <a:pt x="980" y="1324"/>
                        <a:pt x="993" y="1326"/>
                        <a:pt x="1010" y="1322"/>
                      </a:cubicBezTo>
                      <a:cubicBezTo>
                        <a:pt x="1055" y="1314"/>
                        <a:pt x="1073" y="1261"/>
                        <a:pt x="1117" y="1294"/>
                      </a:cubicBezTo>
                      <a:cubicBezTo>
                        <a:pt x="1133" y="1307"/>
                        <a:pt x="1146" y="1326"/>
                        <a:pt x="1170" y="1320"/>
                      </a:cubicBezTo>
                      <a:cubicBezTo>
                        <a:pt x="1184" y="1316"/>
                        <a:pt x="1182" y="1311"/>
                        <a:pt x="1192" y="1302"/>
                      </a:cubicBezTo>
                      <a:cubicBezTo>
                        <a:pt x="1195" y="1299"/>
                        <a:pt x="1198" y="1297"/>
                        <a:pt x="1200" y="1294"/>
                      </a:cubicBezTo>
                      <a:cubicBezTo>
                        <a:pt x="1200" y="1292"/>
                        <a:pt x="1199" y="1290"/>
                        <a:pt x="1199" y="1287"/>
                      </a:cubicBezTo>
                      <a:close/>
                    </a:path>
                  </a:pathLst>
                </a:custGeom>
                <a:solidFill>
                  <a:srgbClr val="FF00FF"/>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5" name="Freeform 39"/>
                <p:cNvSpPr>
                  <a:spLocks/>
                </p:cNvSpPr>
                <p:nvPr/>
              </p:nvSpPr>
              <p:spPr bwMode="auto">
                <a:xfrm>
                  <a:off x="2602930" y="8250238"/>
                  <a:ext cx="611370" cy="597749"/>
                </a:xfrm>
                <a:custGeom>
                  <a:avLst/>
                  <a:gdLst>
                    <a:gd name="T0" fmla="*/ 1065 w 1159"/>
                    <a:gd name="T1" fmla="*/ 184 h 1133"/>
                    <a:gd name="T2" fmla="*/ 951 w 1159"/>
                    <a:gd name="T3" fmla="*/ 207 h 1133"/>
                    <a:gd name="T4" fmla="*/ 897 w 1159"/>
                    <a:gd name="T5" fmla="*/ 183 h 1133"/>
                    <a:gd name="T6" fmla="*/ 884 w 1159"/>
                    <a:gd name="T7" fmla="*/ 122 h 1133"/>
                    <a:gd name="T8" fmla="*/ 748 w 1159"/>
                    <a:gd name="T9" fmla="*/ 13 h 1133"/>
                    <a:gd name="T10" fmla="*/ 650 w 1159"/>
                    <a:gd name="T11" fmla="*/ 66 h 1133"/>
                    <a:gd name="T12" fmla="*/ 550 w 1159"/>
                    <a:gd name="T13" fmla="*/ 115 h 1133"/>
                    <a:gd name="T14" fmla="*/ 510 w 1159"/>
                    <a:gd name="T15" fmla="*/ 59 h 1133"/>
                    <a:gd name="T16" fmla="*/ 302 w 1159"/>
                    <a:gd name="T17" fmla="*/ 54 h 1133"/>
                    <a:gd name="T18" fmla="*/ 271 w 1159"/>
                    <a:gd name="T19" fmla="*/ 138 h 1133"/>
                    <a:gd name="T20" fmla="*/ 250 w 1159"/>
                    <a:gd name="T21" fmla="*/ 176 h 1133"/>
                    <a:gd name="T22" fmla="*/ 211 w 1159"/>
                    <a:gd name="T23" fmla="*/ 217 h 1133"/>
                    <a:gd name="T24" fmla="*/ 129 w 1159"/>
                    <a:gd name="T25" fmla="*/ 242 h 1133"/>
                    <a:gd name="T26" fmla="*/ 93 w 1159"/>
                    <a:gd name="T27" fmla="*/ 296 h 1133"/>
                    <a:gd name="T28" fmla="*/ 12 w 1159"/>
                    <a:gd name="T29" fmla="*/ 351 h 1133"/>
                    <a:gd name="T30" fmla="*/ 7 w 1159"/>
                    <a:gd name="T31" fmla="*/ 381 h 1133"/>
                    <a:gd name="T32" fmla="*/ 20 w 1159"/>
                    <a:gd name="T33" fmla="*/ 534 h 1133"/>
                    <a:gd name="T34" fmla="*/ 68 w 1159"/>
                    <a:gd name="T35" fmla="*/ 644 h 1133"/>
                    <a:gd name="T36" fmla="*/ 108 w 1159"/>
                    <a:gd name="T37" fmla="*/ 807 h 1133"/>
                    <a:gd name="T38" fmla="*/ 123 w 1159"/>
                    <a:gd name="T39" fmla="*/ 925 h 1133"/>
                    <a:gd name="T40" fmla="*/ 194 w 1159"/>
                    <a:gd name="T41" fmla="*/ 1045 h 1133"/>
                    <a:gd name="T42" fmla="*/ 185 w 1159"/>
                    <a:gd name="T43" fmla="*/ 1103 h 1133"/>
                    <a:gd name="T44" fmla="*/ 258 w 1159"/>
                    <a:gd name="T45" fmla="*/ 1092 h 1133"/>
                    <a:gd name="T46" fmla="*/ 320 w 1159"/>
                    <a:gd name="T47" fmla="*/ 1072 h 1133"/>
                    <a:gd name="T48" fmla="*/ 495 w 1159"/>
                    <a:gd name="T49" fmla="*/ 1095 h 1133"/>
                    <a:gd name="T50" fmla="*/ 621 w 1159"/>
                    <a:gd name="T51" fmla="*/ 1107 h 1133"/>
                    <a:gd name="T52" fmla="*/ 729 w 1159"/>
                    <a:gd name="T53" fmla="*/ 1013 h 1133"/>
                    <a:gd name="T54" fmla="*/ 861 w 1159"/>
                    <a:gd name="T55" fmla="*/ 929 h 1133"/>
                    <a:gd name="T56" fmla="*/ 981 w 1159"/>
                    <a:gd name="T57" fmla="*/ 834 h 1133"/>
                    <a:gd name="T58" fmla="*/ 1045 w 1159"/>
                    <a:gd name="T59" fmla="*/ 785 h 1133"/>
                    <a:gd name="T60" fmla="*/ 1053 w 1159"/>
                    <a:gd name="T61" fmla="*/ 682 h 1133"/>
                    <a:gd name="T62" fmla="*/ 1009 w 1159"/>
                    <a:gd name="T63" fmla="*/ 567 h 1133"/>
                    <a:gd name="T64" fmla="*/ 984 w 1159"/>
                    <a:gd name="T65" fmla="*/ 519 h 1133"/>
                    <a:gd name="T66" fmla="*/ 1001 w 1159"/>
                    <a:gd name="T67" fmla="*/ 425 h 1133"/>
                    <a:gd name="T68" fmla="*/ 1053 w 1159"/>
                    <a:gd name="T69" fmla="*/ 333 h 1133"/>
                    <a:gd name="T70" fmla="*/ 1093 w 1159"/>
                    <a:gd name="T71" fmla="*/ 271 h 1133"/>
                    <a:gd name="T72" fmla="*/ 1137 w 1159"/>
                    <a:gd name="T73" fmla="*/ 238 h 1133"/>
                    <a:gd name="T74" fmla="*/ 1144 w 1159"/>
                    <a:gd name="T75" fmla="*/ 153 h 1133"/>
                    <a:gd name="T76" fmla="*/ 1128 w 1159"/>
                    <a:gd name="T77" fmla="*/ 14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9" h="1133">
                      <a:moveTo>
                        <a:pt x="1128" y="140"/>
                      </a:moveTo>
                      <a:cubicBezTo>
                        <a:pt x="1099" y="145"/>
                        <a:pt x="1089" y="177"/>
                        <a:pt x="1065" y="184"/>
                      </a:cubicBezTo>
                      <a:cubicBezTo>
                        <a:pt x="1043" y="191"/>
                        <a:pt x="1013" y="183"/>
                        <a:pt x="990" y="188"/>
                      </a:cubicBezTo>
                      <a:cubicBezTo>
                        <a:pt x="970" y="192"/>
                        <a:pt x="963" y="193"/>
                        <a:pt x="951" y="207"/>
                      </a:cubicBezTo>
                      <a:cubicBezTo>
                        <a:pt x="940" y="218"/>
                        <a:pt x="941" y="218"/>
                        <a:pt x="926" y="220"/>
                      </a:cubicBezTo>
                      <a:cubicBezTo>
                        <a:pt x="888" y="226"/>
                        <a:pt x="903" y="208"/>
                        <a:pt x="897" y="183"/>
                      </a:cubicBezTo>
                      <a:cubicBezTo>
                        <a:pt x="895" y="172"/>
                        <a:pt x="886" y="164"/>
                        <a:pt x="884" y="153"/>
                      </a:cubicBezTo>
                      <a:cubicBezTo>
                        <a:pt x="882" y="143"/>
                        <a:pt x="885" y="132"/>
                        <a:pt x="884" y="122"/>
                      </a:cubicBezTo>
                      <a:cubicBezTo>
                        <a:pt x="876" y="58"/>
                        <a:pt x="789" y="62"/>
                        <a:pt x="742" y="59"/>
                      </a:cubicBezTo>
                      <a:cubicBezTo>
                        <a:pt x="742" y="49"/>
                        <a:pt x="752" y="20"/>
                        <a:pt x="748" y="13"/>
                      </a:cubicBezTo>
                      <a:cubicBezTo>
                        <a:pt x="738" y="0"/>
                        <a:pt x="701" y="12"/>
                        <a:pt x="691" y="18"/>
                      </a:cubicBezTo>
                      <a:cubicBezTo>
                        <a:pt x="667" y="31"/>
                        <a:pt x="673" y="55"/>
                        <a:pt x="650" y="66"/>
                      </a:cubicBezTo>
                      <a:cubicBezTo>
                        <a:pt x="628" y="77"/>
                        <a:pt x="607" y="64"/>
                        <a:pt x="595" y="90"/>
                      </a:cubicBezTo>
                      <a:cubicBezTo>
                        <a:pt x="586" y="108"/>
                        <a:pt x="577" y="137"/>
                        <a:pt x="550" y="115"/>
                      </a:cubicBezTo>
                      <a:cubicBezTo>
                        <a:pt x="542" y="108"/>
                        <a:pt x="541" y="95"/>
                        <a:pt x="535" y="86"/>
                      </a:cubicBezTo>
                      <a:cubicBezTo>
                        <a:pt x="529" y="78"/>
                        <a:pt x="517" y="66"/>
                        <a:pt x="510" y="59"/>
                      </a:cubicBezTo>
                      <a:cubicBezTo>
                        <a:pt x="474" y="30"/>
                        <a:pt x="406" y="27"/>
                        <a:pt x="361" y="25"/>
                      </a:cubicBezTo>
                      <a:cubicBezTo>
                        <a:pt x="340" y="24"/>
                        <a:pt x="310" y="32"/>
                        <a:pt x="302" y="54"/>
                      </a:cubicBezTo>
                      <a:cubicBezTo>
                        <a:pt x="295" y="72"/>
                        <a:pt x="306" y="96"/>
                        <a:pt x="297" y="115"/>
                      </a:cubicBezTo>
                      <a:cubicBezTo>
                        <a:pt x="292" y="126"/>
                        <a:pt x="282" y="135"/>
                        <a:pt x="271" y="138"/>
                      </a:cubicBezTo>
                      <a:cubicBezTo>
                        <a:pt x="262" y="141"/>
                        <a:pt x="244" y="136"/>
                        <a:pt x="238" y="147"/>
                      </a:cubicBezTo>
                      <a:cubicBezTo>
                        <a:pt x="232" y="158"/>
                        <a:pt x="248" y="167"/>
                        <a:pt x="250" y="176"/>
                      </a:cubicBezTo>
                      <a:cubicBezTo>
                        <a:pt x="252" y="191"/>
                        <a:pt x="244" y="190"/>
                        <a:pt x="236" y="200"/>
                      </a:cubicBezTo>
                      <a:cubicBezTo>
                        <a:pt x="225" y="213"/>
                        <a:pt x="228" y="214"/>
                        <a:pt x="211" y="217"/>
                      </a:cubicBezTo>
                      <a:cubicBezTo>
                        <a:pt x="200" y="218"/>
                        <a:pt x="186" y="217"/>
                        <a:pt x="175" y="217"/>
                      </a:cubicBezTo>
                      <a:cubicBezTo>
                        <a:pt x="148" y="215"/>
                        <a:pt x="123" y="208"/>
                        <a:pt x="129" y="242"/>
                      </a:cubicBezTo>
                      <a:cubicBezTo>
                        <a:pt x="132" y="258"/>
                        <a:pt x="150" y="285"/>
                        <a:pt x="127" y="295"/>
                      </a:cubicBezTo>
                      <a:cubicBezTo>
                        <a:pt x="118" y="300"/>
                        <a:pt x="102" y="291"/>
                        <a:pt x="93" y="296"/>
                      </a:cubicBezTo>
                      <a:cubicBezTo>
                        <a:pt x="78" y="303"/>
                        <a:pt x="82" y="311"/>
                        <a:pt x="61" y="312"/>
                      </a:cubicBezTo>
                      <a:cubicBezTo>
                        <a:pt x="26" y="315"/>
                        <a:pt x="23" y="320"/>
                        <a:pt x="12" y="351"/>
                      </a:cubicBezTo>
                      <a:cubicBezTo>
                        <a:pt x="9" y="359"/>
                        <a:pt x="5" y="367"/>
                        <a:pt x="0" y="375"/>
                      </a:cubicBezTo>
                      <a:cubicBezTo>
                        <a:pt x="3" y="377"/>
                        <a:pt x="5" y="379"/>
                        <a:pt x="7" y="381"/>
                      </a:cubicBezTo>
                      <a:cubicBezTo>
                        <a:pt x="25" y="402"/>
                        <a:pt x="43" y="432"/>
                        <a:pt x="38" y="460"/>
                      </a:cubicBezTo>
                      <a:cubicBezTo>
                        <a:pt x="33" y="487"/>
                        <a:pt x="20" y="504"/>
                        <a:pt x="20" y="534"/>
                      </a:cubicBezTo>
                      <a:cubicBezTo>
                        <a:pt x="20" y="570"/>
                        <a:pt x="33" y="579"/>
                        <a:pt x="50" y="608"/>
                      </a:cubicBezTo>
                      <a:cubicBezTo>
                        <a:pt x="57" y="620"/>
                        <a:pt x="61" y="633"/>
                        <a:pt x="68" y="644"/>
                      </a:cubicBezTo>
                      <a:cubicBezTo>
                        <a:pt x="77" y="657"/>
                        <a:pt x="93" y="668"/>
                        <a:pt x="101" y="682"/>
                      </a:cubicBezTo>
                      <a:cubicBezTo>
                        <a:pt x="122" y="722"/>
                        <a:pt x="86" y="765"/>
                        <a:pt x="108" y="807"/>
                      </a:cubicBezTo>
                      <a:cubicBezTo>
                        <a:pt x="119" y="829"/>
                        <a:pt x="128" y="839"/>
                        <a:pt x="127" y="866"/>
                      </a:cubicBezTo>
                      <a:cubicBezTo>
                        <a:pt x="127" y="887"/>
                        <a:pt x="115" y="906"/>
                        <a:pt x="123" y="925"/>
                      </a:cubicBezTo>
                      <a:cubicBezTo>
                        <a:pt x="132" y="946"/>
                        <a:pt x="157" y="963"/>
                        <a:pt x="170" y="983"/>
                      </a:cubicBezTo>
                      <a:cubicBezTo>
                        <a:pt x="183" y="1006"/>
                        <a:pt x="193" y="1018"/>
                        <a:pt x="194" y="1045"/>
                      </a:cubicBezTo>
                      <a:cubicBezTo>
                        <a:pt x="195" y="1067"/>
                        <a:pt x="192" y="1083"/>
                        <a:pt x="185" y="1102"/>
                      </a:cubicBezTo>
                      <a:cubicBezTo>
                        <a:pt x="185" y="1102"/>
                        <a:pt x="185" y="1103"/>
                        <a:pt x="185" y="1103"/>
                      </a:cubicBezTo>
                      <a:cubicBezTo>
                        <a:pt x="197" y="1108"/>
                        <a:pt x="208" y="1117"/>
                        <a:pt x="216" y="1120"/>
                      </a:cubicBezTo>
                      <a:cubicBezTo>
                        <a:pt x="247" y="1133"/>
                        <a:pt x="238" y="1104"/>
                        <a:pt x="258" y="1092"/>
                      </a:cubicBezTo>
                      <a:cubicBezTo>
                        <a:pt x="266" y="1088"/>
                        <a:pt x="276" y="1090"/>
                        <a:pt x="285" y="1089"/>
                      </a:cubicBezTo>
                      <a:cubicBezTo>
                        <a:pt x="299" y="1087"/>
                        <a:pt x="310" y="1081"/>
                        <a:pt x="320" y="1072"/>
                      </a:cubicBezTo>
                      <a:cubicBezTo>
                        <a:pt x="358" y="1040"/>
                        <a:pt x="365" y="1051"/>
                        <a:pt x="405" y="1036"/>
                      </a:cubicBezTo>
                      <a:cubicBezTo>
                        <a:pt x="445" y="1021"/>
                        <a:pt x="474" y="1066"/>
                        <a:pt x="495" y="1095"/>
                      </a:cubicBezTo>
                      <a:cubicBezTo>
                        <a:pt x="516" y="1125"/>
                        <a:pt x="528" y="1113"/>
                        <a:pt x="541" y="1093"/>
                      </a:cubicBezTo>
                      <a:cubicBezTo>
                        <a:pt x="553" y="1072"/>
                        <a:pt x="588" y="1090"/>
                        <a:pt x="621" y="1107"/>
                      </a:cubicBezTo>
                      <a:cubicBezTo>
                        <a:pt x="655" y="1124"/>
                        <a:pt x="676" y="1107"/>
                        <a:pt x="707" y="1087"/>
                      </a:cubicBezTo>
                      <a:cubicBezTo>
                        <a:pt x="737" y="1067"/>
                        <a:pt x="732" y="1037"/>
                        <a:pt x="729" y="1013"/>
                      </a:cubicBezTo>
                      <a:cubicBezTo>
                        <a:pt x="726" y="989"/>
                        <a:pt x="749" y="979"/>
                        <a:pt x="770" y="956"/>
                      </a:cubicBezTo>
                      <a:cubicBezTo>
                        <a:pt x="796" y="927"/>
                        <a:pt x="838" y="936"/>
                        <a:pt x="861" y="929"/>
                      </a:cubicBezTo>
                      <a:cubicBezTo>
                        <a:pt x="884" y="921"/>
                        <a:pt x="905" y="916"/>
                        <a:pt x="916" y="880"/>
                      </a:cubicBezTo>
                      <a:cubicBezTo>
                        <a:pt x="926" y="843"/>
                        <a:pt x="940" y="841"/>
                        <a:pt x="981" y="834"/>
                      </a:cubicBezTo>
                      <a:cubicBezTo>
                        <a:pt x="1017" y="828"/>
                        <a:pt x="1025" y="816"/>
                        <a:pt x="1049" y="808"/>
                      </a:cubicBezTo>
                      <a:cubicBezTo>
                        <a:pt x="1047" y="801"/>
                        <a:pt x="1045" y="794"/>
                        <a:pt x="1045" y="785"/>
                      </a:cubicBezTo>
                      <a:cubicBezTo>
                        <a:pt x="1045" y="766"/>
                        <a:pt x="1053" y="751"/>
                        <a:pt x="1055" y="734"/>
                      </a:cubicBezTo>
                      <a:cubicBezTo>
                        <a:pt x="1057" y="720"/>
                        <a:pt x="1058" y="695"/>
                        <a:pt x="1053" y="682"/>
                      </a:cubicBezTo>
                      <a:cubicBezTo>
                        <a:pt x="1044" y="657"/>
                        <a:pt x="1029" y="664"/>
                        <a:pt x="1009" y="656"/>
                      </a:cubicBezTo>
                      <a:cubicBezTo>
                        <a:pt x="964" y="638"/>
                        <a:pt x="1006" y="597"/>
                        <a:pt x="1009" y="567"/>
                      </a:cubicBezTo>
                      <a:cubicBezTo>
                        <a:pt x="1010" y="558"/>
                        <a:pt x="1011" y="544"/>
                        <a:pt x="1007" y="537"/>
                      </a:cubicBezTo>
                      <a:cubicBezTo>
                        <a:pt x="1003" y="528"/>
                        <a:pt x="986" y="527"/>
                        <a:pt x="984" y="519"/>
                      </a:cubicBezTo>
                      <a:cubicBezTo>
                        <a:pt x="981" y="506"/>
                        <a:pt x="994" y="489"/>
                        <a:pt x="996" y="477"/>
                      </a:cubicBezTo>
                      <a:cubicBezTo>
                        <a:pt x="1000" y="459"/>
                        <a:pt x="996" y="442"/>
                        <a:pt x="1001" y="425"/>
                      </a:cubicBezTo>
                      <a:cubicBezTo>
                        <a:pt x="1008" y="398"/>
                        <a:pt x="1028" y="405"/>
                        <a:pt x="1040" y="386"/>
                      </a:cubicBezTo>
                      <a:cubicBezTo>
                        <a:pt x="1050" y="370"/>
                        <a:pt x="1037" y="348"/>
                        <a:pt x="1053" y="333"/>
                      </a:cubicBezTo>
                      <a:cubicBezTo>
                        <a:pt x="1071" y="315"/>
                        <a:pt x="1082" y="328"/>
                        <a:pt x="1088" y="296"/>
                      </a:cubicBezTo>
                      <a:cubicBezTo>
                        <a:pt x="1090" y="289"/>
                        <a:pt x="1089" y="278"/>
                        <a:pt x="1093" y="271"/>
                      </a:cubicBezTo>
                      <a:cubicBezTo>
                        <a:pt x="1103" y="255"/>
                        <a:pt x="1103" y="265"/>
                        <a:pt x="1118" y="256"/>
                      </a:cubicBezTo>
                      <a:cubicBezTo>
                        <a:pt x="1130" y="249"/>
                        <a:pt x="1137" y="256"/>
                        <a:pt x="1137" y="238"/>
                      </a:cubicBezTo>
                      <a:cubicBezTo>
                        <a:pt x="1137" y="220"/>
                        <a:pt x="1123" y="225"/>
                        <a:pt x="1116" y="214"/>
                      </a:cubicBezTo>
                      <a:cubicBezTo>
                        <a:pt x="1101" y="189"/>
                        <a:pt x="1118" y="159"/>
                        <a:pt x="1144" y="153"/>
                      </a:cubicBezTo>
                      <a:cubicBezTo>
                        <a:pt x="1149" y="152"/>
                        <a:pt x="1154" y="153"/>
                        <a:pt x="1159" y="153"/>
                      </a:cubicBezTo>
                      <a:cubicBezTo>
                        <a:pt x="1150" y="145"/>
                        <a:pt x="1141" y="138"/>
                        <a:pt x="1128" y="140"/>
                      </a:cubicBezTo>
                      <a:close/>
                    </a:path>
                  </a:pathLst>
                </a:custGeom>
                <a:solidFill>
                  <a:srgbClr val="FFCC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6" name="Freeform 40"/>
                <p:cNvSpPr>
                  <a:spLocks/>
                </p:cNvSpPr>
                <p:nvPr/>
              </p:nvSpPr>
              <p:spPr bwMode="auto">
                <a:xfrm>
                  <a:off x="2499994" y="8085226"/>
                  <a:ext cx="760082" cy="362848"/>
                </a:xfrm>
                <a:custGeom>
                  <a:avLst/>
                  <a:gdLst>
                    <a:gd name="T0" fmla="*/ 1406 w 1441"/>
                    <a:gd name="T1" fmla="*/ 287 h 688"/>
                    <a:gd name="T2" fmla="*/ 1347 w 1441"/>
                    <a:gd name="T3" fmla="*/ 140 h 688"/>
                    <a:gd name="T4" fmla="*/ 1334 w 1441"/>
                    <a:gd name="T5" fmla="*/ 47 h 688"/>
                    <a:gd name="T6" fmla="*/ 1306 w 1441"/>
                    <a:gd name="T7" fmla="*/ 0 h 688"/>
                    <a:gd name="T8" fmla="*/ 1161 w 1441"/>
                    <a:gd name="T9" fmla="*/ 77 h 688"/>
                    <a:gd name="T10" fmla="*/ 778 w 1441"/>
                    <a:gd name="T11" fmla="*/ 133 h 688"/>
                    <a:gd name="T12" fmla="*/ 406 w 1441"/>
                    <a:gd name="T13" fmla="*/ 131 h 688"/>
                    <a:gd name="T14" fmla="*/ 299 w 1441"/>
                    <a:gd name="T15" fmla="*/ 183 h 688"/>
                    <a:gd name="T16" fmla="*/ 210 w 1441"/>
                    <a:gd name="T17" fmla="*/ 68 h 688"/>
                    <a:gd name="T18" fmla="*/ 131 w 1441"/>
                    <a:gd name="T19" fmla="*/ 152 h 688"/>
                    <a:gd name="T20" fmla="*/ 215 w 1441"/>
                    <a:gd name="T21" fmla="*/ 359 h 688"/>
                    <a:gd name="T22" fmla="*/ 116 w 1441"/>
                    <a:gd name="T23" fmla="*/ 457 h 688"/>
                    <a:gd name="T24" fmla="*/ 95 w 1441"/>
                    <a:gd name="T25" fmla="*/ 512 h 688"/>
                    <a:gd name="T26" fmla="*/ 134 w 1441"/>
                    <a:gd name="T27" fmla="*/ 665 h 688"/>
                    <a:gd name="T28" fmla="*/ 207 w 1441"/>
                    <a:gd name="T29" fmla="*/ 664 h 688"/>
                    <a:gd name="T30" fmla="*/ 288 w 1441"/>
                    <a:gd name="T31" fmla="*/ 609 h 688"/>
                    <a:gd name="T32" fmla="*/ 324 w 1441"/>
                    <a:gd name="T33" fmla="*/ 555 h 688"/>
                    <a:gd name="T34" fmla="*/ 406 w 1441"/>
                    <a:gd name="T35" fmla="*/ 530 h 688"/>
                    <a:gd name="T36" fmla="*/ 445 w 1441"/>
                    <a:gd name="T37" fmla="*/ 489 h 688"/>
                    <a:gd name="T38" fmla="*/ 466 w 1441"/>
                    <a:gd name="T39" fmla="*/ 451 h 688"/>
                    <a:gd name="T40" fmla="*/ 497 w 1441"/>
                    <a:gd name="T41" fmla="*/ 367 h 688"/>
                    <a:gd name="T42" fmla="*/ 705 w 1441"/>
                    <a:gd name="T43" fmla="*/ 372 h 688"/>
                    <a:gd name="T44" fmla="*/ 745 w 1441"/>
                    <a:gd name="T45" fmla="*/ 428 h 688"/>
                    <a:gd name="T46" fmla="*/ 845 w 1441"/>
                    <a:gd name="T47" fmla="*/ 379 h 688"/>
                    <a:gd name="T48" fmla="*/ 943 w 1441"/>
                    <a:gd name="T49" fmla="*/ 326 h 688"/>
                    <a:gd name="T50" fmla="*/ 1079 w 1441"/>
                    <a:gd name="T51" fmla="*/ 435 h 688"/>
                    <a:gd name="T52" fmla="*/ 1092 w 1441"/>
                    <a:gd name="T53" fmla="*/ 496 h 688"/>
                    <a:gd name="T54" fmla="*/ 1146 w 1441"/>
                    <a:gd name="T55" fmla="*/ 520 h 688"/>
                    <a:gd name="T56" fmla="*/ 1260 w 1441"/>
                    <a:gd name="T57" fmla="*/ 497 h 688"/>
                    <a:gd name="T58" fmla="*/ 1354 w 1441"/>
                    <a:gd name="T59" fmla="*/ 466 h 688"/>
                    <a:gd name="T60" fmla="*/ 1412 w 1441"/>
                    <a:gd name="T61" fmla="*/ 438 h 688"/>
                    <a:gd name="T62" fmla="*/ 1434 w 1441"/>
                    <a:gd name="T63" fmla="*/ 31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1" h="688">
                      <a:moveTo>
                        <a:pt x="1434" y="319"/>
                      </a:moveTo>
                      <a:cubicBezTo>
                        <a:pt x="1428" y="307"/>
                        <a:pt x="1411" y="300"/>
                        <a:pt x="1406" y="287"/>
                      </a:cubicBezTo>
                      <a:cubicBezTo>
                        <a:pt x="1397" y="258"/>
                        <a:pt x="1412" y="237"/>
                        <a:pt x="1391" y="211"/>
                      </a:cubicBezTo>
                      <a:cubicBezTo>
                        <a:pt x="1372" y="189"/>
                        <a:pt x="1356" y="170"/>
                        <a:pt x="1347" y="140"/>
                      </a:cubicBezTo>
                      <a:cubicBezTo>
                        <a:pt x="1337" y="111"/>
                        <a:pt x="1359" y="94"/>
                        <a:pt x="1348" y="65"/>
                      </a:cubicBezTo>
                      <a:cubicBezTo>
                        <a:pt x="1346" y="60"/>
                        <a:pt x="1337" y="53"/>
                        <a:pt x="1334" y="47"/>
                      </a:cubicBezTo>
                      <a:cubicBezTo>
                        <a:pt x="1332" y="42"/>
                        <a:pt x="1335" y="35"/>
                        <a:pt x="1333" y="29"/>
                      </a:cubicBezTo>
                      <a:cubicBezTo>
                        <a:pt x="1328" y="18"/>
                        <a:pt x="1317" y="9"/>
                        <a:pt x="1306" y="0"/>
                      </a:cubicBezTo>
                      <a:cubicBezTo>
                        <a:pt x="1288" y="5"/>
                        <a:pt x="1269" y="9"/>
                        <a:pt x="1253" y="14"/>
                      </a:cubicBezTo>
                      <a:cubicBezTo>
                        <a:pt x="1209" y="27"/>
                        <a:pt x="1207" y="58"/>
                        <a:pt x="1161" y="77"/>
                      </a:cubicBezTo>
                      <a:cubicBezTo>
                        <a:pt x="1115" y="96"/>
                        <a:pt x="1058" y="114"/>
                        <a:pt x="989" y="110"/>
                      </a:cubicBezTo>
                      <a:cubicBezTo>
                        <a:pt x="920" y="106"/>
                        <a:pt x="860" y="119"/>
                        <a:pt x="778" y="133"/>
                      </a:cubicBezTo>
                      <a:cubicBezTo>
                        <a:pt x="696" y="146"/>
                        <a:pt x="598" y="127"/>
                        <a:pt x="537" y="112"/>
                      </a:cubicBezTo>
                      <a:cubicBezTo>
                        <a:pt x="475" y="96"/>
                        <a:pt x="446" y="118"/>
                        <a:pt x="406" y="131"/>
                      </a:cubicBezTo>
                      <a:cubicBezTo>
                        <a:pt x="366" y="144"/>
                        <a:pt x="366" y="158"/>
                        <a:pt x="356" y="175"/>
                      </a:cubicBezTo>
                      <a:cubicBezTo>
                        <a:pt x="347" y="192"/>
                        <a:pt x="341" y="192"/>
                        <a:pt x="299" y="183"/>
                      </a:cubicBezTo>
                      <a:cubicBezTo>
                        <a:pt x="257" y="173"/>
                        <a:pt x="224" y="169"/>
                        <a:pt x="186" y="129"/>
                      </a:cubicBezTo>
                      <a:cubicBezTo>
                        <a:pt x="149" y="91"/>
                        <a:pt x="191" y="79"/>
                        <a:pt x="210" y="68"/>
                      </a:cubicBezTo>
                      <a:cubicBezTo>
                        <a:pt x="183" y="67"/>
                        <a:pt x="158" y="65"/>
                        <a:pt x="138" y="80"/>
                      </a:cubicBezTo>
                      <a:cubicBezTo>
                        <a:pt x="111" y="100"/>
                        <a:pt x="107" y="126"/>
                        <a:pt x="131" y="152"/>
                      </a:cubicBezTo>
                      <a:cubicBezTo>
                        <a:pt x="168" y="191"/>
                        <a:pt x="247" y="214"/>
                        <a:pt x="235" y="282"/>
                      </a:cubicBezTo>
                      <a:cubicBezTo>
                        <a:pt x="230" y="310"/>
                        <a:pt x="215" y="327"/>
                        <a:pt x="215" y="359"/>
                      </a:cubicBezTo>
                      <a:cubicBezTo>
                        <a:pt x="215" y="391"/>
                        <a:pt x="229" y="419"/>
                        <a:pt x="193" y="429"/>
                      </a:cubicBezTo>
                      <a:cubicBezTo>
                        <a:pt x="163" y="438"/>
                        <a:pt x="144" y="441"/>
                        <a:pt x="116" y="457"/>
                      </a:cubicBezTo>
                      <a:cubicBezTo>
                        <a:pt x="103" y="464"/>
                        <a:pt x="91" y="463"/>
                        <a:pt x="82" y="477"/>
                      </a:cubicBezTo>
                      <a:cubicBezTo>
                        <a:pt x="67" y="501"/>
                        <a:pt x="86" y="498"/>
                        <a:pt x="95" y="512"/>
                      </a:cubicBezTo>
                      <a:cubicBezTo>
                        <a:pt x="132" y="569"/>
                        <a:pt x="0" y="601"/>
                        <a:pt x="55" y="656"/>
                      </a:cubicBezTo>
                      <a:cubicBezTo>
                        <a:pt x="70" y="671"/>
                        <a:pt x="112" y="663"/>
                        <a:pt x="134" y="665"/>
                      </a:cubicBezTo>
                      <a:cubicBezTo>
                        <a:pt x="158" y="668"/>
                        <a:pt x="178" y="673"/>
                        <a:pt x="195" y="688"/>
                      </a:cubicBezTo>
                      <a:cubicBezTo>
                        <a:pt x="200" y="680"/>
                        <a:pt x="204" y="672"/>
                        <a:pt x="207" y="664"/>
                      </a:cubicBezTo>
                      <a:cubicBezTo>
                        <a:pt x="218" y="633"/>
                        <a:pt x="221" y="628"/>
                        <a:pt x="256" y="625"/>
                      </a:cubicBezTo>
                      <a:cubicBezTo>
                        <a:pt x="277" y="624"/>
                        <a:pt x="273" y="616"/>
                        <a:pt x="288" y="609"/>
                      </a:cubicBezTo>
                      <a:cubicBezTo>
                        <a:pt x="297" y="604"/>
                        <a:pt x="313" y="613"/>
                        <a:pt x="322" y="608"/>
                      </a:cubicBezTo>
                      <a:cubicBezTo>
                        <a:pt x="345" y="598"/>
                        <a:pt x="327" y="571"/>
                        <a:pt x="324" y="555"/>
                      </a:cubicBezTo>
                      <a:cubicBezTo>
                        <a:pt x="318" y="521"/>
                        <a:pt x="343" y="528"/>
                        <a:pt x="370" y="530"/>
                      </a:cubicBezTo>
                      <a:cubicBezTo>
                        <a:pt x="381" y="530"/>
                        <a:pt x="395" y="531"/>
                        <a:pt x="406" y="530"/>
                      </a:cubicBezTo>
                      <a:cubicBezTo>
                        <a:pt x="423" y="527"/>
                        <a:pt x="420" y="526"/>
                        <a:pt x="431" y="513"/>
                      </a:cubicBezTo>
                      <a:cubicBezTo>
                        <a:pt x="439" y="503"/>
                        <a:pt x="447" y="504"/>
                        <a:pt x="445" y="489"/>
                      </a:cubicBezTo>
                      <a:cubicBezTo>
                        <a:pt x="443" y="480"/>
                        <a:pt x="427" y="471"/>
                        <a:pt x="433" y="460"/>
                      </a:cubicBezTo>
                      <a:cubicBezTo>
                        <a:pt x="439" y="449"/>
                        <a:pt x="457" y="454"/>
                        <a:pt x="466" y="451"/>
                      </a:cubicBezTo>
                      <a:cubicBezTo>
                        <a:pt x="477" y="448"/>
                        <a:pt x="487" y="439"/>
                        <a:pt x="492" y="428"/>
                      </a:cubicBezTo>
                      <a:cubicBezTo>
                        <a:pt x="501" y="409"/>
                        <a:pt x="490" y="385"/>
                        <a:pt x="497" y="367"/>
                      </a:cubicBezTo>
                      <a:cubicBezTo>
                        <a:pt x="505" y="345"/>
                        <a:pt x="535" y="337"/>
                        <a:pt x="556" y="338"/>
                      </a:cubicBezTo>
                      <a:cubicBezTo>
                        <a:pt x="601" y="340"/>
                        <a:pt x="669" y="343"/>
                        <a:pt x="705" y="372"/>
                      </a:cubicBezTo>
                      <a:cubicBezTo>
                        <a:pt x="712" y="379"/>
                        <a:pt x="724" y="391"/>
                        <a:pt x="730" y="399"/>
                      </a:cubicBezTo>
                      <a:cubicBezTo>
                        <a:pt x="736" y="408"/>
                        <a:pt x="737" y="421"/>
                        <a:pt x="745" y="428"/>
                      </a:cubicBezTo>
                      <a:cubicBezTo>
                        <a:pt x="772" y="450"/>
                        <a:pt x="781" y="421"/>
                        <a:pt x="790" y="403"/>
                      </a:cubicBezTo>
                      <a:cubicBezTo>
                        <a:pt x="802" y="377"/>
                        <a:pt x="823" y="390"/>
                        <a:pt x="845" y="379"/>
                      </a:cubicBezTo>
                      <a:cubicBezTo>
                        <a:pt x="868" y="368"/>
                        <a:pt x="862" y="344"/>
                        <a:pt x="886" y="331"/>
                      </a:cubicBezTo>
                      <a:cubicBezTo>
                        <a:pt x="896" y="325"/>
                        <a:pt x="933" y="313"/>
                        <a:pt x="943" y="326"/>
                      </a:cubicBezTo>
                      <a:cubicBezTo>
                        <a:pt x="947" y="333"/>
                        <a:pt x="937" y="362"/>
                        <a:pt x="937" y="372"/>
                      </a:cubicBezTo>
                      <a:cubicBezTo>
                        <a:pt x="984" y="375"/>
                        <a:pt x="1071" y="371"/>
                        <a:pt x="1079" y="435"/>
                      </a:cubicBezTo>
                      <a:cubicBezTo>
                        <a:pt x="1080" y="445"/>
                        <a:pt x="1077" y="456"/>
                        <a:pt x="1079" y="466"/>
                      </a:cubicBezTo>
                      <a:cubicBezTo>
                        <a:pt x="1081" y="477"/>
                        <a:pt x="1090" y="485"/>
                        <a:pt x="1092" y="496"/>
                      </a:cubicBezTo>
                      <a:cubicBezTo>
                        <a:pt x="1098" y="521"/>
                        <a:pt x="1083" y="539"/>
                        <a:pt x="1121" y="533"/>
                      </a:cubicBezTo>
                      <a:cubicBezTo>
                        <a:pt x="1136" y="531"/>
                        <a:pt x="1135" y="531"/>
                        <a:pt x="1146" y="520"/>
                      </a:cubicBezTo>
                      <a:cubicBezTo>
                        <a:pt x="1158" y="506"/>
                        <a:pt x="1165" y="505"/>
                        <a:pt x="1185" y="501"/>
                      </a:cubicBezTo>
                      <a:cubicBezTo>
                        <a:pt x="1208" y="496"/>
                        <a:pt x="1238" y="504"/>
                        <a:pt x="1260" y="497"/>
                      </a:cubicBezTo>
                      <a:cubicBezTo>
                        <a:pt x="1284" y="490"/>
                        <a:pt x="1294" y="458"/>
                        <a:pt x="1323" y="453"/>
                      </a:cubicBezTo>
                      <a:cubicBezTo>
                        <a:pt x="1336" y="451"/>
                        <a:pt x="1345" y="458"/>
                        <a:pt x="1354" y="466"/>
                      </a:cubicBezTo>
                      <a:cubicBezTo>
                        <a:pt x="1362" y="467"/>
                        <a:pt x="1371" y="469"/>
                        <a:pt x="1378" y="467"/>
                      </a:cubicBezTo>
                      <a:cubicBezTo>
                        <a:pt x="1394" y="462"/>
                        <a:pt x="1401" y="449"/>
                        <a:pt x="1412" y="438"/>
                      </a:cubicBezTo>
                      <a:cubicBezTo>
                        <a:pt x="1435" y="413"/>
                        <a:pt x="1439" y="396"/>
                        <a:pt x="1439" y="362"/>
                      </a:cubicBezTo>
                      <a:cubicBezTo>
                        <a:pt x="1439" y="346"/>
                        <a:pt x="1441" y="333"/>
                        <a:pt x="1434" y="319"/>
                      </a:cubicBezTo>
                      <a:close/>
                    </a:path>
                  </a:pathLst>
                </a:custGeom>
                <a:solidFill>
                  <a:schemeClr val="bg1"/>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7" name="Freeform 41"/>
                <p:cNvSpPr>
                  <a:spLocks/>
                </p:cNvSpPr>
                <p:nvPr/>
              </p:nvSpPr>
              <p:spPr bwMode="auto">
                <a:xfrm>
                  <a:off x="1313203" y="8695927"/>
                  <a:ext cx="743335" cy="524956"/>
                </a:xfrm>
                <a:custGeom>
                  <a:avLst/>
                  <a:gdLst>
                    <a:gd name="T0" fmla="*/ 1267 w 1409"/>
                    <a:gd name="T1" fmla="*/ 400 h 995"/>
                    <a:gd name="T2" fmla="*/ 1241 w 1409"/>
                    <a:gd name="T3" fmla="*/ 290 h 995"/>
                    <a:gd name="T4" fmla="*/ 1167 w 1409"/>
                    <a:gd name="T5" fmla="*/ 291 h 995"/>
                    <a:gd name="T6" fmla="*/ 1157 w 1409"/>
                    <a:gd name="T7" fmla="*/ 375 h 995"/>
                    <a:gd name="T8" fmla="*/ 1106 w 1409"/>
                    <a:gd name="T9" fmla="*/ 410 h 995"/>
                    <a:gd name="T10" fmla="*/ 1035 w 1409"/>
                    <a:gd name="T11" fmla="*/ 443 h 995"/>
                    <a:gd name="T12" fmla="*/ 959 w 1409"/>
                    <a:gd name="T13" fmla="*/ 430 h 995"/>
                    <a:gd name="T14" fmla="*/ 950 w 1409"/>
                    <a:gd name="T15" fmla="*/ 318 h 995"/>
                    <a:gd name="T16" fmla="*/ 856 w 1409"/>
                    <a:gd name="T17" fmla="*/ 269 h 995"/>
                    <a:gd name="T18" fmla="*/ 881 w 1409"/>
                    <a:gd name="T19" fmla="*/ 87 h 995"/>
                    <a:gd name="T20" fmla="*/ 860 w 1409"/>
                    <a:gd name="T21" fmla="*/ 34 h 995"/>
                    <a:gd name="T22" fmla="*/ 825 w 1409"/>
                    <a:gd name="T23" fmla="*/ 8 h 995"/>
                    <a:gd name="T24" fmla="*/ 786 w 1409"/>
                    <a:gd name="T25" fmla="*/ 1 h 995"/>
                    <a:gd name="T26" fmla="*/ 747 w 1409"/>
                    <a:gd name="T27" fmla="*/ 56 h 995"/>
                    <a:gd name="T28" fmla="*/ 717 w 1409"/>
                    <a:gd name="T29" fmla="*/ 95 h 995"/>
                    <a:gd name="T30" fmla="*/ 668 w 1409"/>
                    <a:gd name="T31" fmla="*/ 160 h 995"/>
                    <a:gd name="T32" fmla="*/ 629 w 1409"/>
                    <a:gd name="T33" fmla="*/ 208 h 995"/>
                    <a:gd name="T34" fmla="*/ 592 w 1409"/>
                    <a:gd name="T35" fmla="*/ 256 h 995"/>
                    <a:gd name="T36" fmla="*/ 567 w 1409"/>
                    <a:gd name="T37" fmla="*/ 285 h 995"/>
                    <a:gd name="T38" fmla="*/ 513 w 1409"/>
                    <a:gd name="T39" fmla="*/ 316 h 995"/>
                    <a:gd name="T40" fmla="*/ 378 w 1409"/>
                    <a:gd name="T41" fmla="*/ 364 h 995"/>
                    <a:gd name="T42" fmla="*/ 293 w 1409"/>
                    <a:gd name="T43" fmla="*/ 327 h 995"/>
                    <a:gd name="T44" fmla="*/ 191 w 1409"/>
                    <a:gd name="T45" fmla="*/ 315 h 995"/>
                    <a:gd name="T46" fmla="*/ 166 w 1409"/>
                    <a:gd name="T47" fmla="*/ 342 h 995"/>
                    <a:gd name="T48" fmla="*/ 69 w 1409"/>
                    <a:gd name="T49" fmla="*/ 388 h 995"/>
                    <a:gd name="T50" fmla="*/ 52 w 1409"/>
                    <a:gd name="T51" fmla="*/ 496 h 995"/>
                    <a:gd name="T52" fmla="*/ 75 w 1409"/>
                    <a:gd name="T53" fmla="*/ 630 h 995"/>
                    <a:gd name="T54" fmla="*/ 36 w 1409"/>
                    <a:gd name="T55" fmla="*/ 711 h 995"/>
                    <a:gd name="T56" fmla="*/ 79 w 1409"/>
                    <a:gd name="T57" fmla="*/ 758 h 995"/>
                    <a:gd name="T58" fmla="*/ 69 w 1409"/>
                    <a:gd name="T59" fmla="*/ 838 h 995"/>
                    <a:gd name="T60" fmla="*/ 80 w 1409"/>
                    <a:gd name="T61" fmla="*/ 860 h 995"/>
                    <a:gd name="T62" fmla="*/ 164 w 1409"/>
                    <a:gd name="T63" fmla="*/ 802 h 995"/>
                    <a:gd name="T64" fmla="*/ 239 w 1409"/>
                    <a:gd name="T65" fmla="*/ 772 h 995"/>
                    <a:gd name="T66" fmla="*/ 275 w 1409"/>
                    <a:gd name="T67" fmla="*/ 810 h 995"/>
                    <a:gd name="T68" fmla="*/ 315 w 1409"/>
                    <a:gd name="T69" fmla="*/ 845 h 995"/>
                    <a:gd name="T70" fmla="*/ 380 w 1409"/>
                    <a:gd name="T71" fmla="*/ 894 h 995"/>
                    <a:gd name="T72" fmla="*/ 489 w 1409"/>
                    <a:gd name="T73" fmla="*/ 859 h 995"/>
                    <a:gd name="T74" fmla="*/ 522 w 1409"/>
                    <a:gd name="T75" fmla="*/ 788 h 995"/>
                    <a:gd name="T76" fmla="*/ 582 w 1409"/>
                    <a:gd name="T77" fmla="*/ 828 h 995"/>
                    <a:gd name="T78" fmla="*/ 627 w 1409"/>
                    <a:gd name="T79" fmla="*/ 790 h 995"/>
                    <a:gd name="T80" fmla="*/ 718 w 1409"/>
                    <a:gd name="T81" fmla="*/ 817 h 995"/>
                    <a:gd name="T82" fmla="*/ 881 w 1409"/>
                    <a:gd name="T83" fmla="*/ 750 h 995"/>
                    <a:gd name="T84" fmla="*/ 870 w 1409"/>
                    <a:gd name="T85" fmla="*/ 818 h 995"/>
                    <a:gd name="T86" fmla="*/ 963 w 1409"/>
                    <a:gd name="T87" fmla="*/ 866 h 995"/>
                    <a:gd name="T88" fmla="*/ 1011 w 1409"/>
                    <a:gd name="T89" fmla="*/ 846 h 995"/>
                    <a:gd name="T90" fmla="*/ 1067 w 1409"/>
                    <a:gd name="T91" fmla="*/ 847 h 995"/>
                    <a:gd name="T92" fmla="*/ 1143 w 1409"/>
                    <a:gd name="T93" fmla="*/ 922 h 995"/>
                    <a:gd name="T94" fmla="*/ 1284 w 1409"/>
                    <a:gd name="T95" fmla="*/ 995 h 995"/>
                    <a:gd name="T96" fmla="*/ 1288 w 1409"/>
                    <a:gd name="T97" fmla="*/ 921 h 995"/>
                    <a:gd name="T98" fmla="*/ 1327 w 1409"/>
                    <a:gd name="T99" fmla="*/ 866 h 995"/>
                    <a:gd name="T100" fmla="*/ 1370 w 1409"/>
                    <a:gd name="T101" fmla="*/ 735 h 995"/>
                    <a:gd name="T102" fmla="*/ 1406 w 1409"/>
                    <a:gd name="T103" fmla="*/ 675 h 995"/>
                    <a:gd name="T104" fmla="*/ 1380 w 1409"/>
                    <a:gd name="T105" fmla="*/ 560 h 995"/>
                    <a:gd name="T106" fmla="*/ 1284 w 1409"/>
                    <a:gd name="T107" fmla="*/ 465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9" h="995">
                      <a:moveTo>
                        <a:pt x="1284" y="465"/>
                      </a:moveTo>
                      <a:cubicBezTo>
                        <a:pt x="1275" y="437"/>
                        <a:pt x="1291" y="424"/>
                        <a:pt x="1267" y="400"/>
                      </a:cubicBezTo>
                      <a:cubicBezTo>
                        <a:pt x="1246" y="379"/>
                        <a:pt x="1229" y="380"/>
                        <a:pt x="1233" y="347"/>
                      </a:cubicBezTo>
                      <a:cubicBezTo>
                        <a:pt x="1235" y="327"/>
                        <a:pt x="1240" y="309"/>
                        <a:pt x="1241" y="290"/>
                      </a:cubicBezTo>
                      <a:cubicBezTo>
                        <a:pt x="1242" y="267"/>
                        <a:pt x="1245" y="253"/>
                        <a:pt x="1219" y="254"/>
                      </a:cubicBezTo>
                      <a:cubicBezTo>
                        <a:pt x="1200" y="255"/>
                        <a:pt x="1171" y="272"/>
                        <a:pt x="1167" y="291"/>
                      </a:cubicBezTo>
                      <a:cubicBezTo>
                        <a:pt x="1163" y="307"/>
                        <a:pt x="1178" y="319"/>
                        <a:pt x="1177" y="336"/>
                      </a:cubicBezTo>
                      <a:cubicBezTo>
                        <a:pt x="1176" y="355"/>
                        <a:pt x="1167" y="359"/>
                        <a:pt x="1157" y="375"/>
                      </a:cubicBezTo>
                      <a:cubicBezTo>
                        <a:pt x="1151" y="384"/>
                        <a:pt x="1149" y="407"/>
                        <a:pt x="1141" y="414"/>
                      </a:cubicBezTo>
                      <a:cubicBezTo>
                        <a:pt x="1127" y="428"/>
                        <a:pt x="1120" y="413"/>
                        <a:pt x="1106" y="410"/>
                      </a:cubicBezTo>
                      <a:cubicBezTo>
                        <a:pt x="1099" y="408"/>
                        <a:pt x="1071" y="406"/>
                        <a:pt x="1065" y="409"/>
                      </a:cubicBezTo>
                      <a:cubicBezTo>
                        <a:pt x="1050" y="417"/>
                        <a:pt x="1053" y="437"/>
                        <a:pt x="1035" y="443"/>
                      </a:cubicBezTo>
                      <a:cubicBezTo>
                        <a:pt x="1022" y="447"/>
                        <a:pt x="1006" y="435"/>
                        <a:pt x="994" y="433"/>
                      </a:cubicBezTo>
                      <a:cubicBezTo>
                        <a:pt x="983" y="430"/>
                        <a:pt x="970" y="433"/>
                        <a:pt x="959" y="430"/>
                      </a:cubicBezTo>
                      <a:cubicBezTo>
                        <a:pt x="928" y="423"/>
                        <a:pt x="919" y="385"/>
                        <a:pt x="930" y="354"/>
                      </a:cubicBezTo>
                      <a:cubicBezTo>
                        <a:pt x="935" y="339"/>
                        <a:pt x="950" y="336"/>
                        <a:pt x="950" y="318"/>
                      </a:cubicBezTo>
                      <a:cubicBezTo>
                        <a:pt x="950" y="295"/>
                        <a:pt x="945" y="304"/>
                        <a:pt x="929" y="297"/>
                      </a:cubicBezTo>
                      <a:cubicBezTo>
                        <a:pt x="904" y="286"/>
                        <a:pt x="872" y="290"/>
                        <a:pt x="856" y="269"/>
                      </a:cubicBezTo>
                      <a:cubicBezTo>
                        <a:pt x="847" y="257"/>
                        <a:pt x="827" y="210"/>
                        <a:pt x="830" y="196"/>
                      </a:cubicBezTo>
                      <a:cubicBezTo>
                        <a:pt x="853" y="194"/>
                        <a:pt x="886" y="107"/>
                        <a:pt x="881" y="87"/>
                      </a:cubicBezTo>
                      <a:cubicBezTo>
                        <a:pt x="878" y="74"/>
                        <a:pt x="865" y="71"/>
                        <a:pt x="861" y="60"/>
                      </a:cubicBezTo>
                      <a:cubicBezTo>
                        <a:pt x="858" y="52"/>
                        <a:pt x="862" y="42"/>
                        <a:pt x="860" y="34"/>
                      </a:cubicBezTo>
                      <a:cubicBezTo>
                        <a:pt x="858" y="24"/>
                        <a:pt x="852" y="12"/>
                        <a:pt x="844" y="3"/>
                      </a:cubicBezTo>
                      <a:cubicBezTo>
                        <a:pt x="840" y="7"/>
                        <a:pt x="835" y="11"/>
                        <a:pt x="825" y="8"/>
                      </a:cubicBezTo>
                      <a:cubicBezTo>
                        <a:pt x="820" y="6"/>
                        <a:pt x="817" y="3"/>
                        <a:pt x="811" y="2"/>
                      </a:cubicBezTo>
                      <a:cubicBezTo>
                        <a:pt x="803" y="1"/>
                        <a:pt x="794" y="0"/>
                        <a:pt x="786" y="1"/>
                      </a:cubicBezTo>
                      <a:cubicBezTo>
                        <a:pt x="768" y="3"/>
                        <a:pt x="764" y="24"/>
                        <a:pt x="759" y="38"/>
                      </a:cubicBezTo>
                      <a:cubicBezTo>
                        <a:pt x="756" y="45"/>
                        <a:pt x="753" y="52"/>
                        <a:pt x="747" y="56"/>
                      </a:cubicBezTo>
                      <a:cubicBezTo>
                        <a:pt x="744" y="58"/>
                        <a:pt x="716" y="71"/>
                        <a:pt x="717" y="71"/>
                      </a:cubicBezTo>
                      <a:cubicBezTo>
                        <a:pt x="719" y="79"/>
                        <a:pt x="720" y="86"/>
                        <a:pt x="717" y="95"/>
                      </a:cubicBezTo>
                      <a:cubicBezTo>
                        <a:pt x="714" y="106"/>
                        <a:pt x="705" y="110"/>
                        <a:pt x="697" y="118"/>
                      </a:cubicBezTo>
                      <a:cubicBezTo>
                        <a:pt x="686" y="132"/>
                        <a:pt x="683" y="151"/>
                        <a:pt x="668" y="160"/>
                      </a:cubicBezTo>
                      <a:cubicBezTo>
                        <a:pt x="655" y="168"/>
                        <a:pt x="636" y="168"/>
                        <a:pt x="625" y="179"/>
                      </a:cubicBezTo>
                      <a:cubicBezTo>
                        <a:pt x="616" y="188"/>
                        <a:pt x="625" y="199"/>
                        <a:pt x="629" y="208"/>
                      </a:cubicBezTo>
                      <a:cubicBezTo>
                        <a:pt x="636" y="228"/>
                        <a:pt x="624" y="231"/>
                        <a:pt x="610" y="239"/>
                      </a:cubicBezTo>
                      <a:cubicBezTo>
                        <a:pt x="601" y="244"/>
                        <a:pt x="595" y="247"/>
                        <a:pt x="592" y="256"/>
                      </a:cubicBezTo>
                      <a:cubicBezTo>
                        <a:pt x="589" y="263"/>
                        <a:pt x="592" y="268"/>
                        <a:pt x="584" y="273"/>
                      </a:cubicBezTo>
                      <a:cubicBezTo>
                        <a:pt x="578" y="278"/>
                        <a:pt x="572" y="279"/>
                        <a:pt x="567" y="285"/>
                      </a:cubicBezTo>
                      <a:cubicBezTo>
                        <a:pt x="563" y="289"/>
                        <a:pt x="561" y="298"/>
                        <a:pt x="556" y="301"/>
                      </a:cubicBezTo>
                      <a:cubicBezTo>
                        <a:pt x="541" y="309"/>
                        <a:pt x="521" y="297"/>
                        <a:pt x="513" y="316"/>
                      </a:cubicBezTo>
                      <a:cubicBezTo>
                        <a:pt x="509" y="326"/>
                        <a:pt x="509" y="332"/>
                        <a:pt x="498" y="336"/>
                      </a:cubicBezTo>
                      <a:cubicBezTo>
                        <a:pt x="460" y="349"/>
                        <a:pt x="419" y="361"/>
                        <a:pt x="378" y="364"/>
                      </a:cubicBezTo>
                      <a:cubicBezTo>
                        <a:pt x="360" y="365"/>
                        <a:pt x="314" y="381"/>
                        <a:pt x="302" y="359"/>
                      </a:cubicBezTo>
                      <a:cubicBezTo>
                        <a:pt x="297" y="349"/>
                        <a:pt x="302" y="337"/>
                        <a:pt x="293" y="327"/>
                      </a:cubicBezTo>
                      <a:cubicBezTo>
                        <a:pt x="279" y="311"/>
                        <a:pt x="260" y="307"/>
                        <a:pt x="240" y="306"/>
                      </a:cubicBezTo>
                      <a:cubicBezTo>
                        <a:pt x="224" y="305"/>
                        <a:pt x="201" y="300"/>
                        <a:pt x="191" y="315"/>
                      </a:cubicBezTo>
                      <a:cubicBezTo>
                        <a:pt x="188" y="321"/>
                        <a:pt x="192" y="327"/>
                        <a:pt x="187" y="333"/>
                      </a:cubicBezTo>
                      <a:cubicBezTo>
                        <a:pt x="184" y="338"/>
                        <a:pt x="171" y="339"/>
                        <a:pt x="166" y="342"/>
                      </a:cubicBezTo>
                      <a:cubicBezTo>
                        <a:pt x="143" y="354"/>
                        <a:pt x="145" y="366"/>
                        <a:pt x="139" y="389"/>
                      </a:cubicBezTo>
                      <a:cubicBezTo>
                        <a:pt x="118" y="390"/>
                        <a:pt x="89" y="379"/>
                        <a:pt x="69" y="388"/>
                      </a:cubicBezTo>
                      <a:cubicBezTo>
                        <a:pt x="79" y="423"/>
                        <a:pt x="44" y="418"/>
                        <a:pt x="27" y="436"/>
                      </a:cubicBezTo>
                      <a:cubicBezTo>
                        <a:pt x="0" y="464"/>
                        <a:pt x="36" y="479"/>
                        <a:pt x="52" y="496"/>
                      </a:cubicBezTo>
                      <a:cubicBezTo>
                        <a:pt x="67" y="511"/>
                        <a:pt x="72" y="535"/>
                        <a:pt x="83" y="554"/>
                      </a:cubicBezTo>
                      <a:cubicBezTo>
                        <a:pt x="98" y="577"/>
                        <a:pt x="91" y="607"/>
                        <a:pt x="75" y="630"/>
                      </a:cubicBezTo>
                      <a:cubicBezTo>
                        <a:pt x="63" y="647"/>
                        <a:pt x="23" y="655"/>
                        <a:pt x="19" y="674"/>
                      </a:cubicBezTo>
                      <a:cubicBezTo>
                        <a:pt x="16" y="688"/>
                        <a:pt x="31" y="700"/>
                        <a:pt x="36" y="711"/>
                      </a:cubicBezTo>
                      <a:cubicBezTo>
                        <a:pt x="42" y="725"/>
                        <a:pt x="39" y="737"/>
                        <a:pt x="54" y="745"/>
                      </a:cubicBezTo>
                      <a:cubicBezTo>
                        <a:pt x="62" y="750"/>
                        <a:pt x="74" y="749"/>
                        <a:pt x="79" y="758"/>
                      </a:cubicBezTo>
                      <a:cubicBezTo>
                        <a:pt x="86" y="769"/>
                        <a:pt x="78" y="792"/>
                        <a:pt x="77" y="805"/>
                      </a:cubicBezTo>
                      <a:cubicBezTo>
                        <a:pt x="76" y="816"/>
                        <a:pt x="72" y="827"/>
                        <a:pt x="69" y="838"/>
                      </a:cubicBezTo>
                      <a:cubicBezTo>
                        <a:pt x="68" y="845"/>
                        <a:pt x="64" y="856"/>
                        <a:pt x="69" y="861"/>
                      </a:cubicBezTo>
                      <a:cubicBezTo>
                        <a:pt x="75" y="868"/>
                        <a:pt x="73" y="861"/>
                        <a:pt x="80" y="860"/>
                      </a:cubicBezTo>
                      <a:cubicBezTo>
                        <a:pt x="100" y="854"/>
                        <a:pt x="117" y="859"/>
                        <a:pt x="130" y="840"/>
                      </a:cubicBezTo>
                      <a:cubicBezTo>
                        <a:pt x="141" y="825"/>
                        <a:pt x="157" y="820"/>
                        <a:pt x="164" y="802"/>
                      </a:cubicBezTo>
                      <a:cubicBezTo>
                        <a:pt x="170" y="784"/>
                        <a:pt x="162" y="761"/>
                        <a:pt x="188" y="761"/>
                      </a:cubicBezTo>
                      <a:cubicBezTo>
                        <a:pt x="204" y="761"/>
                        <a:pt x="224" y="767"/>
                        <a:pt x="239" y="772"/>
                      </a:cubicBezTo>
                      <a:cubicBezTo>
                        <a:pt x="250" y="776"/>
                        <a:pt x="258" y="778"/>
                        <a:pt x="263" y="787"/>
                      </a:cubicBezTo>
                      <a:cubicBezTo>
                        <a:pt x="269" y="797"/>
                        <a:pt x="266" y="804"/>
                        <a:pt x="275" y="810"/>
                      </a:cubicBezTo>
                      <a:cubicBezTo>
                        <a:pt x="284" y="816"/>
                        <a:pt x="304" y="814"/>
                        <a:pt x="311" y="823"/>
                      </a:cubicBezTo>
                      <a:cubicBezTo>
                        <a:pt x="313" y="826"/>
                        <a:pt x="314" y="840"/>
                        <a:pt x="315" y="845"/>
                      </a:cubicBezTo>
                      <a:cubicBezTo>
                        <a:pt x="319" y="867"/>
                        <a:pt x="327" y="863"/>
                        <a:pt x="345" y="870"/>
                      </a:cubicBezTo>
                      <a:cubicBezTo>
                        <a:pt x="359" y="875"/>
                        <a:pt x="369" y="885"/>
                        <a:pt x="380" y="894"/>
                      </a:cubicBezTo>
                      <a:cubicBezTo>
                        <a:pt x="393" y="903"/>
                        <a:pt x="405" y="904"/>
                        <a:pt x="420" y="903"/>
                      </a:cubicBezTo>
                      <a:cubicBezTo>
                        <a:pt x="453" y="901"/>
                        <a:pt x="464" y="879"/>
                        <a:pt x="489" y="859"/>
                      </a:cubicBezTo>
                      <a:cubicBezTo>
                        <a:pt x="500" y="849"/>
                        <a:pt x="507" y="847"/>
                        <a:pt x="510" y="831"/>
                      </a:cubicBezTo>
                      <a:cubicBezTo>
                        <a:pt x="512" y="815"/>
                        <a:pt x="505" y="796"/>
                        <a:pt x="522" y="788"/>
                      </a:cubicBezTo>
                      <a:cubicBezTo>
                        <a:pt x="541" y="779"/>
                        <a:pt x="548" y="792"/>
                        <a:pt x="552" y="803"/>
                      </a:cubicBezTo>
                      <a:cubicBezTo>
                        <a:pt x="559" y="827"/>
                        <a:pt x="553" y="835"/>
                        <a:pt x="582" y="828"/>
                      </a:cubicBezTo>
                      <a:cubicBezTo>
                        <a:pt x="595" y="826"/>
                        <a:pt x="608" y="818"/>
                        <a:pt x="617" y="808"/>
                      </a:cubicBezTo>
                      <a:cubicBezTo>
                        <a:pt x="620" y="804"/>
                        <a:pt x="624" y="792"/>
                        <a:pt x="627" y="790"/>
                      </a:cubicBezTo>
                      <a:cubicBezTo>
                        <a:pt x="637" y="783"/>
                        <a:pt x="629" y="788"/>
                        <a:pt x="641" y="787"/>
                      </a:cubicBezTo>
                      <a:cubicBezTo>
                        <a:pt x="674" y="785"/>
                        <a:pt x="683" y="827"/>
                        <a:pt x="718" y="817"/>
                      </a:cubicBezTo>
                      <a:cubicBezTo>
                        <a:pt x="750" y="808"/>
                        <a:pt x="749" y="770"/>
                        <a:pt x="784" y="761"/>
                      </a:cubicBezTo>
                      <a:cubicBezTo>
                        <a:pt x="813" y="754"/>
                        <a:pt x="851" y="737"/>
                        <a:pt x="881" y="750"/>
                      </a:cubicBezTo>
                      <a:cubicBezTo>
                        <a:pt x="904" y="759"/>
                        <a:pt x="897" y="766"/>
                        <a:pt x="881" y="776"/>
                      </a:cubicBezTo>
                      <a:cubicBezTo>
                        <a:pt x="866" y="786"/>
                        <a:pt x="853" y="802"/>
                        <a:pt x="870" y="818"/>
                      </a:cubicBezTo>
                      <a:cubicBezTo>
                        <a:pt x="890" y="839"/>
                        <a:pt x="915" y="824"/>
                        <a:pt x="939" y="830"/>
                      </a:cubicBezTo>
                      <a:cubicBezTo>
                        <a:pt x="959" y="835"/>
                        <a:pt x="945" y="860"/>
                        <a:pt x="963" y="866"/>
                      </a:cubicBezTo>
                      <a:cubicBezTo>
                        <a:pt x="970" y="868"/>
                        <a:pt x="988" y="868"/>
                        <a:pt x="995" y="866"/>
                      </a:cubicBezTo>
                      <a:cubicBezTo>
                        <a:pt x="1009" y="863"/>
                        <a:pt x="1006" y="858"/>
                        <a:pt x="1011" y="846"/>
                      </a:cubicBezTo>
                      <a:cubicBezTo>
                        <a:pt x="1017" y="833"/>
                        <a:pt x="1021" y="834"/>
                        <a:pt x="1034" y="834"/>
                      </a:cubicBezTo>
                      <a:cubicBezTo>
                        <a:pt x="1049" y="834"/>
                        <a:pt x="1058" y="834"/>
                        <a:pt x="1067" y="847"/>
                      </a:cubicBezTo>
                      <a:cubicBezTo>
                        <a:pt x="1075" y="860"/>
                        <a:pt x="1078" y="875"/>
                        <a:pt x="1090" y="885"/>
                      </a:cubicBezTo>
                      <a:cubicBezTo>
                        <a:pt x="1105" y="898"/>
                        <a:pt x="1124" y="917"/>
                        <a:pt x="1143" y="922"/>
                      </a:cubicBezTo>
                      <a:cubicBezTo>
                        <a:pt x="1156" y="926"/>
                        <a:pt x="1169" y="922"/>
                        <a:pt x="1182" y="926"/>
                      </a:cubicBezTo>
                      <a:cubicBezTo>
                        <a:pt x="1220" y="938"/>
                        <a:pt x="1246" y="984"/>
                        <a:pt x="1284" y="995"/>
                      </a:cubicBezTo>
                      <a:cubicBezTo>
                        <a:pt x="1287" y="981"/>
                        <a:pt x="1279" y="973"/>
                        <a:pt x="1278" y="961"/>
                      </a:cubicBezTo>
                      <a:cubicBezTo>
                        <a:pt x="1276" y="945"/>
                        <a:pt x="1280" y="933"/>
                        <a:pt x="1288" y="921"/>
                      </a:cubicBezTo>
                      <a:cubicBezTo>
                        <a:pt x="1294" y="910"/>
                        <a:pt x="1300" y="904"/>
                        <a:pt x="1303" y="891"/>
                      </a:cubicBezTo>
                      <a:cubicBezTo>
                        <a:pt x="1308" y="869"/>
                        <a:pt x="1304" y="871"/>
                        <a:pt x="1327" y="866"/>
                      </a:cubicBezTo>
                      <a:cubicBezTo>
                        <a:pt x="1350" y="861"/>
                        <a:pt x="1374" y="832"/>
                        <a:pt x="1383" y="809"/>
                      </a:cubicBezTo>
                      <a:cubicBezTo>
                        <a:pt x="1392" y="785"/>
                        <a:pt x="1375" y="757"/>
                        <a:pt x="1370" y="735"/>
                      </a:cubicBezTo>
                      <a:cubicBezTo>
                        <a:pt x="1365" y="715"/>
                        <a:pt x="1368" y="692"/>
                        <a:pt x="1372" y="673"/>
                      </a:cubicBezTo>
                      <a:cubicBezTo>
                        <a:pt x="1384" y="672"/>
                        <a:pt x="1395" y="676"/>
                        <a:pt x="1406" y="675"/>
                      </a:cubicBezTo>
                      <a:cubicBezTo>
                        <a:pt x="1409" y="637"/>
                        <a:pt x="1380" y="602"/>
                        <a:pt x="1380" y="564"/>
                      </a:cubicBezTo>
                      <a:cubicBezTo>
                        <a:pt x="1380" y="562"/>
                        <a:pt x="1380" y="561"/>
                        <a:pt x="1380" y="560"/>
                      </a:cubicBezTo>
                      <a:cubicBezTo>
                        <a:pt x="1364" y="542"/>
                        <a:pt x="1343" y="542"/>
                        <a:pt x="1328" y="525"/>
                      </a:cubicBezTo>
                      <a:cubicBezTo>
                        <a:pt x="1316" y="511"/>
                        <a:pt x="1290" y="482"/>
                        <a:pt x="1284" y="465"/>
                      </a:cubicBezTo>
                      <a:close/>
                    </a:path>
                  </a:pathLst>
                </a:custGeom>
                <a:solidFill>
                  <a:schemeClr val="bg1"/>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8" name="Freeform 42"/>
                <p:cNvSpPr>
                  <a:spLocks/>
                </p:cNvSpPr>
                <p:nvPr/>
              </p:nvSpPr>
              <p:spPr bwMode="auto">
                <a:xfrm>
                  <a:off x="1749514" y="8092594"/>
                  <a:ext cx="880882" cy="839126"/>
                </a:xfrm>
                <a:custGeom>
                  <a:avLst/>
                  <a:gdLst>
                    <a:gd name="T0" fmla="*/ 434 w 1670"/>
                    <a:gd name="T1" fmla="*/ 1283 h 1591"/>
                    <a:gd name="T2" fmla="*/ 474 w 1670"/>
                    <a:gd name="T3" fmla="*/ 1158 h 1591"/>
                    <a:gd name="T4" fmla="*/ 509 w 1670"/>
                    <a:gd name="T5" fmla="*/ 1068 h 1591"/>
                    <a:gd name="T6" fmla="*/ 588 w 1670"/>
                    <a:gd name="T7" fmla="*/ 976 h 1591"/>
                    <a:gd name="T8" fmla="*/ 624 w 1670"/>
                    <a:gd name="T9" fmla="*/ 989 h 1591"/>
                    <a:gd name="T10" fmla="*/ 760 w 1670"/>
                    <a:gd name="T11" fmla="*/ 994 h 1591"/>
                    <a:gd name="T12" fmla="*/ 820 w 1670"/>
                    <a:gd name="T13" fmla="*/ 979 h 1591"/>
                    <a:gd name="T14" fmla="*/ 936 w 1670"/>
                    <a:gd name="T15" fmla="*/ 943 h 1591"/>
                    <a:gd name="T16" fmla="*/ 1045 w 1670"/>
                    <a:gd name="T17" fmla="*/ 895 h 1591"/>
                    <a:gd name="T18" fmla="*/ 1057 w 1670"/>
                    <a:gd name="T19" fmla="*/ 797 h 1591"/>
                    <a:gd name="T20" fmla="*/ 1138 w 1670"/>
                    <a:gd name="T21" fmla="*/ 695 h 1591"/>
                    <a:gd name="T22" fmla="*/ 1229 w 1670"/>
                    <a:gd name="T23" fmla="*/ 608 h 1591"/>
                    <a:gd name="T24" fmla="*/ 1301 w 1670"/>
                    <a:gd name="T25" fmla="*/ 639 h 1591"/>
                    <a:gd name="T26" fmla="*/ 1385 w 1670"/>
                    <a:gd name="T27" fmla="*/ 649 h 1591"/>
                    <a:gd name="T28" fmla="*/ 1468 w 1670"/>
                    <a:gd name="T29" fmla="*/ 628 h 1591"/>
                    <a:gd name="T30" fmla="*/ 1505 w 1670"/>
                    <a:gd name="T31" fmla="*/ 463 h 1591"/>
                    <a:gd name="T32" fmla="*/ 1616 w 1670"/>
                    <a:gd name="T33" fmla="*/ 415 h 1591"/>
                    <a:gd name="T34" fmla="*/ 1658 w 1670"/>
                    <a:gd name="T35" fmla="*/ 268 h 1591"/>
                    <a:gd name="T36" fmla="*/ 1561 w 1670"/>
                    <a:gd name="T37" fmla="*/ 66 h 1591"/>
                    <a:gd name="T38" fmla="*/ 1636 w 1670"/>
                    <a:gd name="T39" fmla="*/ 52 h 1591"/>
                    <a:gd name="T40" fmla="*/ 1575 w 1670"/>
                    <a:gd name="T41" fmla="*/ 28 h 1591"/>
                    <a:gd name="T42" fmla="*/ 1453 w 1670"/>
                    <a:gd name="T43" fmla="*/ 7 h 1591"/>
                    <a:gd name="T44" fmla="*/ 1362 w 1670"/>
                    <a:gd name="T45" fmla="*/ 71 h 1591"/>
                    <a:gd name="T46" fmla="*/ 1243 w 1670"/>
                    <a:gd name="T47" fmla="*/ 103 h 1591"/>
                    <a:gd name="T48" fmla="*/ 1086 w 1670"/>
                    <a:gd name="T49" fmla="*/ 172 h 1591"/>
                    <a:gd name="T50" fmla="*/ 973 w 1670"/>
                    <a:gd name="T51" fmla="*/ 220 h 1591"/>
                    <a:gd name="T52" fmla="*/ 1004 w 1670"/>
                    <a:gd name="T53" fmla="*/ 339 h 1591"/>
                    <a:gd name="T54" fmla="*/ 830 w 1670"/>
                    <a:gd name="T55" fmla="*/ 461 h 1591"/>
                    <a:gd name="T56" fmla="*/ 681 w 1670"/>
                    <a:gd name="T57" fmla="*/ 618 h 1591"/>
                    <a:gd name="T58" fmla="*/ 576 w 1670"/>
                    <a:gd name="T59" fmla="*/ 703 h 1591"/>
                    <a:gd name="T60" fmla="*/ 366 w 1670"/>
                    <a:gd name="T61" fmla="*/ 894 h 1591"/>
                    <a:gd name="T62" fmla="*/ 198 w 1670"/>
                    <a:gd name="T63" fmla="*/ 1061 h 1591"/>
                    <a:gd name="T64" fmla="*/ 34 w 1670"/>
                    <a:gd name="T65" fmla="*/ 1137 h 1591"/>
                    <a:gd name="T66" fmla="*/ 33 w 1670"/>
                    <a:gd name="T67" fmla="*/ 1178 h 1591"/>
                    <a:gd name="T68" fmla="*/ 54 w 1670"/>
                    <a:gd name="T69" fmla="*/ 1231 h 1591"/>
                    <a:gd name="T70" fmla="*/ 29 w 1670"/>
                    <a:gd name="T71" fmla="*/ 1413 h 1591"/>
                    <a:gd name="T72" fmla="*/ 123 w 1670"/>
                    <a:gd name="T73" fmla="*/ 1462 h 1591"/>
                    <a:gd name="T74" fmla="*/ 132 w 1670"/>
                    <a:gd name="T75" fmla="*/ 1574 h 1591"/>
                    <a:gd name="T76" fmla="*/ 208 w 1670"/>
                    <a:gd name="T77" fmla="*/ 1587 h 1591"/>
                    <a:gd name="T78" fmla="*/ 279 w 1670"/>
                    <a:gd name="T79" fmla="*/ 1554 h 1591"/>
                    <a:gd name="T80" fmla="*/ 330 w 1670"/>
                    <a:gd name="T81" fmla="*/ 1519 h 1591"/>
                    <a:gd name="T82" fmla="*/ 340 w 1670"/>
                    <a:gd name="T83" fmla="*/ 1435 h 1591"/>
                    <a:gd name="T84" fmla="*/ 404 w 1670"/>
                    <a:gd name="T85" fmla="*/ 1399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0" h="1591">
                      <a:moveTo>
                        <a:pt x="390" y="1345"/>
                      </a:moveTo>
                      <a:cubicBezTo>
                        <a:pt x="371" y="1302"/>
                        <a:pt x="404" y="1307"/>
                        <a:pt x="434" y="1283"/>
                      </a:cubicBezTo>
                      <a:cubicBezTo>
                        <a:pt x="466" y="1257"/>
                        <a:pt x="467" y="1239"/>
                        <a:pt x="465" y="1201"/>
                      </a:cubicBezTo>
                      <a:cubicBezTo>
                        <a:pt x="464" y="1183"/>
                        <a:pt x="466" y="1173"/>
                        <a:pt x="474" y="1158"/>
                      </a:cubicBezTo>
                      <a:cubicBezTo>
                        <a:pt x="481" y="1143"/>
                        <a:pt x="501" y="1135"/>
                        <a:pt x="495" y="1115"/>
                      </a:cubicBezTo>
                      <a:cubicBezTo>
                        <a:pt x="447" y="1114"/>
                        <a:pt x="489" y="1076"/>
                        <a:pt x="509" y="1068"/>
                      </a:cubicBezTo>
                      <a:cubicBezTo>
                        <a:pt x="540" y="1057"/>
                        <a:pt x="563" y="1045"/>
                        <a:pt x="573" y="1012"/>
                      </a:cubicBezTo>
                      <a:cubicBezTo>
                        <a:pt x="577" y="996"/>
                        <a:pt x="569" y="985"/>
                        <a:pt x="588" y="976"/>
                      </a:cubicBezTo>
                      <a:cubicBezTo>
                        <a:pt x="593" y="973"/>
                        <a:pt x="604" y="972"/>
                        <a:pt x="609" y="974"/>
                      </a:cubicBezTo>
                      <a:cubicBezTo>
                        <a:pt x="622" y="978"/>
                        <a:pt x="618" y="986"/>
                        <a:pt x="624" y="989"/>
                      </a:cubicBezTo>
                      <a:cubicBezTo>
                        <a:pt x="645" y="1000"/>
                        <a:pt x="665" y="975"/>
                        <a:pt x="695" y="979"/>
                      </a:cubicBezTo>
                      <a:cubicBezTo>
                        <a:pt x="724" y="982"/>
                        <a:pt x="734" y="1017"/>
                        <a:pt x="760" y="994"/>
                      </a:cubicBezTo>
                      <a:cubicBezTo>
                        <a:pt x="770" y="986"/>
                        <a:pt x="768" y="961"/>
                        <a:pt x="788" y="961"/>
                      </a:cubicBezTo>
                      <a:cubicBezTo>
                        <a:pt x="793" y="961"/>
                        <a:pt x="810" y="977"/>
                        <a:pt x="820" y="979"/>
                      </a:cubicBezTo>
                      <a:cubicBezTo>
                        <a:pt x="838" y="982"/>
                        <a:pt x="886" y="981"/>
                        <a:pt x="902" y="972"/>
                      </a:cubicBezTo>
                      <a:cubicBezTo>
                        <a:pt x="916" y="965"/>
                        <a:pt x="923" y="950"/>
                        <a:pt x="936" y="943"/>
                      </a:cubicBezTo>
                      <a:cubicBezTo>
                        <a:pt x="947" y="937"/>
                        <a:pt x="964" y="930"/>
                        <a:pt x="976" y="928"/>
                      </a:cubicBezTo>
                      <a:cubicBezTo>
                        <a:pt x="998" y="924"/>
                        <a:pt x="1054" y="935"/>
                        <a:pt x="1045" y="895"/>
                      </a:cubicBezTo>
                      <a:cubicBezTo>
                        <a:pt x="1040" y="870"/>
                        <a:pt x="968" y="869"/>
                        <a:pt x="979" y="838"/>
                      </a:cubicBezTo>
                      <a:cubicBezTo>
                        <a:pt x="983" y="827"/>
                        <a:pt x="1046" y="803"/>
                        <a:pt x="1057" y="797"/>
                      </a:cubicBezTo>
                      <a:cubicBezTo>
                        <a:pt x="1086" y="781"/>
                        <a:pt x="1100" y="758"/>
                        <a:pt x="1118" y="731"/>
                      </a:cubicBezTo>
                      <a:cubicBezTo>
                        <a:pt x="1125" y="719"/>
                        <a:pt x="1128" y="706"/>
                        <a:pt x="1138" y="695"/>
                      </a:cubicBezTo>
                      <a:cubicBezTo>
                        <a:pt x="1150" y="682"/>
                        <a:pt x="1165" y="678"/>
                        <a:pt x="1176" y="665"/>
                      </a:cubicBezTo>
                      <a:cubicBezTo>
                        <a:pt x="1193" y="645"/>
                        <a:pt x="1190" y="606"/>
                        <a:pt x="1229" y="608"/>
                      </a:cubicBezTo>
                      <a:cubicBezTo>
                        <a:pt x="1248" y="609"/>
                        <a:pt x="1248" y="627"/>
                        <a:pt x="1262" y="635"/>
                      </a:cubicBezTo>
                      <a:cubicBezTo>
                        <a:pt x="1272" y="641"/>
                        <a:pt x="1288" y="640"/>
                        <a:pt x="1301" y="639"/>
                      </a:cubicBezTo>
                      <a:cubicBezTo>
                        <a:pt x="1315" y="638"/>
                        <a:pt x="1326" y="630"/>
                        <a:pt x="1337" y="629"/>
                      </a:cubicBezTo>
                      <a:cubicBezTo>
                        <a:pt x="1359" y="627"/>
                        <a:pt x="1363" y="644"/>
                        <a:pt x="1385" y="649"/>
                      </a:cubicBezTo>
                      <a:cubicBezTo>
                        <a:pt x="1406" y="654"/>
                        <a:pt x="1429" y="640"/>
                        <a:pt x="1449" y="633"/>
                      </a:cubicBezTo>
                      <a:cubicBezTo>
                        <a:pt x="1455" y="631"/>
                        <a:pt x="1461" y="630"/>
                        <a:pt x="1468" y="628"/>
                      </a:cubicBezTo>
                      <a:cubicBezTo>
                        <a:pt x="1444" y="582"/>
                        <a:pt x="1552" y="550"/>
                        <a:pt x="1518" y="498"/>
                      </a:cubicBezTo>
                      <a:cubicBezTo>
                        <a:pt x="1509" y="484"/>
                        <a:pt x="1490" y="487"/>
                        <a:pt x="1505" y="463"/>
                      </a:cubicBezTo>
                      <a:cubicBezTo>
                        <a:pt x="1514" y="449"/>
                        <a:pt x="1526" y="450"/>
                        <a:pt x="1539" y="443"/>
                      </a:cubicBezTo>
                      <a:cubicBezTo>
                        <a:pt x="1567" y="427"/>
                        <a:pt x="1586" y="424"/>
                        <a:pt x="1616" y="415"/>
                      </a:cubicBezTo>
                      <a:cubicBezTo>
                        <a:pt x="1652" y="405"/>
                        <a:pt x="1638" y="377"/>
                        <a:pt x="1638" y="345"/>
                      </a:cubicBezTo>
                      <a:cubicBezTo>
                        <a:pt x="1638" y="313"/>
                        <a:pt x="1653" y="296"/>
                        <a:pt x="1658" y="268"/>
                      </a:cubicBezTo>
                      <a:cubicBezTo>
                        <a:pt x="1670" y="200"/>
                        <a:pt x="1591" y="177"/>
                        <a:pt x="1554" y="138"/>
                      </a:cubicBezTo>
                      <a:cubicBezTo>
                        <a:pt x="1530" y="112"/>
                        <a:pt x="1534" y="86"/>
                        <a:pt x="1561" y="66"/>
                      </a:cubicBezTo>
                      <a:cubicBezTo>
                        <a:pt x="1581" y="51"/>
                        <a:pt x="1606" y="53"/>
                        <a:pt x="1633" y="54"/>
                      </a:cubicBezTo>
                      <a:cubicBezTo>
                        <a:pt x="1634" y="53"/>
                        <a:pt x="1635" y="52"/>
                        <a:pt x="1636" y="52"/>
                      </a:cubicBezTo>
                      <a:cubicBezTo>
                        <a:pt x="1659" y="36"/>
                        <a:pt x="1660" y="48"/>
                        <a:pt x="1649" y="35"/>
                      </a:cubicBezTo>
                      <a:cubicBezTo>
                        <a:pt x="1638" y="21"/>
                        <a:pt x="1604" y="26"/>
                        <a:pt x="1575" y="28"/>
                      </a:cubicBezTo>
                      <a:cubicBezTo>
                        <a:pt x="1546" y="30"/>
                        <a:pt x="1527" y="33"/>
                        <a:pt x="1497" y="33"/>
                      </a:cubicBezTo>
                      <a:cubicBezTo>
                        <a:pt x="1466" y="33"/>
                        <a:pt x="1477" y="13"/>
                        <a:pt x="1453" y="7"/>
                      </a:cubicBezTo>
                      <a:cubicBezTo>
                        <a:pt x="1429" y="0"/>
                        <a:pt x="1421" y="18"/>
                        <a:pt x="1407" y="33"/>
                      </a:cubicBezTo>
                      <a:cubicBezTo>
                        <a:pt x="1392" y="47"/>
                        <a:pt x="1381" y="69"/>
                        <a:pt x="1362" y="71"/>
                      </a:cubicBezTo>
                      <a:cubicBezTo>
                        <a:pt x="1344" y="73"/>
                        <a:pt x="1336" y="75"/>
                        <a:pt x="1319" y="87"/>
                      </a:cubicBezTo>
                      <a:cubicBezTo>
                        <a:pt x="1303" y="100"/>
                        <a:pt x="1290" y="101"/>
                        <a:pt x="1243" y="103"/>
                      </a:cubicBezTo>
                      <a:cubicBezTo>
                        <a:pt x="1196" y="104"/>
                        <a:pt x="1136" y="136"/>
                        <a:pt x="1115" y="146"/>
                      </a:cubicBezTo>
                      <a:cubicBezTo>
                        <a:pt x="1094" y="155"/>
                        <a:pt x="1089" y="157"/>
                        <a:pt x="1086" y="172"/>
                      </a:cubicBezTo>
                      <a:cubicBezTo>
                        <a:pt x="1084" y="186"/>
                        <a:pt x="1040" y="194"/>
                        <a:pt x="1009" y="193"/>
                      </a:cubicBezTo>
                      <a:cubicBezTo>
                        <a:pt x="977" y="192"/>
                        <a:pt x="954" y="206"/>
                        <a:pt x="973" y="220"/>
                      </a:cubicBezTo>
                      <a:cubicBezTo>
                        <a:pt x="993" y="233"/>
                        <a:pt x="990" y="232"/>
                        <a:pt x="1010" y="245"/>
                      </a:cubicBezTo>
                      <a:cubicBezTo>
                        <a:pt x="1030" y="259"/>
                        <a:pt x="1010" y="308"/>
                        <a:pt x="1004" y="339"/>
                      </a:cubicBezTo>
                      <a:cubicBezTo>
                        <a:pt x="998" y="371"/>
                        <a:pt x="947" y="391"/>
                        <a:pt x="919" y="403"/>
                      </a:cubicBezTo>
                      <a:cubicBezTo>
                        <a:pt x="891" y="416"/>
                        <a:pt x="855" y="443"/>
                        <a:pt x="830" y="461"/>
                      </a:cubicBezTo>
                      <a:cubicBezTo>
                        <a:pt x="804" y="479"/>
                        <a:pt x="766" y="500"/>
                        <a:pt x="741" y="539"/>
                      </a:cubicBezTo>
                      <a:cubicBezTo>
                        <a:pt x="717" y="577"/>
                        <a:pt x="695" y="594"/>
                        <a:pt x="681" y="618"/>
                      </a:cubicBezTo>
                      <a:cubicBezTo>
                        <a:pt x="667" y="642"/>
                        <a:pt x="649" y="673"/>
                        <a:pt x="626" y="682"/>
                      </a:cubicBezTo>
                      <a:cubicBezTo>
                        <a:pt x="603" y="692"/>
                        <a:pt x="597" y="690"/>
                        <a:pt x="576" y="703"/>
                      </a:cubicBezTo>
                      <a:cubicBezTo>
                        <a:pt x="555" y="717"/>
                        <a:pt x="500" y="763"/>
                        <a:pt x="479" y="783"/>
                      </a:cubicBezTo>
                      <a:cubicBezTo>
                        <a:pt x="458" y="803"/>
                        <a:pt x="384" y="873"/>
                        <a:pt x="366" y="894"/>
                      </a:cubicBezTo>
                      <a:cubicBezTo>
                        <a:pt x="348" y="915"/>
                        <a:pt x="281" y="990"/>
                        <a:pt x="257" y="1006"/>
                      </a:cubicBezTo>
                      <a:cubicBezTo>
                        <a:pt x="233" y="1023"/>
                        <a:pt x="209" y="1035"/>
                        <a:pt x="198" y="1061"/>
                      </a:cubicBezTo>
                      <a:cubicBezTo>
                        <a:pt x="188" y="1087"/>
                        <a:pt x="182" y="1096"/>
                        <a:pt x="150" y="1113"/>
                      </a:cubicBezTo>
                      <a:cubicBezTo>
                        <a:pt x="119" y="1129"/>
                        <a:pt x="73" y="1138"/>
                        <a:pt x="34" y="1137"/>
                      </a:cubicBezTo>
                      <a:cubicBezTo>
                        <a:pt x="26" y="1136"/>
                        <a:pt x="22" y="1142"/>
                        <a:pt x="17" y="1147"/>
                      </a:cubicBezTo>
                      <a:cubicBezTo>
                        <a:pt x="25" y="1156"/>
                        <a:pt x="31" y="1168"/>
                        <a:pt x="33" y="1178"/>
                      </a:cubicBezTo>
                      <a:cubicBezTo>
                        <a:pt x="35" y="1186"/>
                        <a:pt x="31" y="1196"/>
                        <a:pt x="34" y="1204"/>
                      </a:cubicBezTo>
                      <a:cubicBezTo>
                        <a:pt x="38" y="1215"/>
                        <a:pt x="51" y="1218"/>
                        <a:pt x="54" y="1231"/>
                      </a:cubicBezTo>
                      <a:cubicBezTo>
                        <a:pt x="59" y="1251"/>
                        <a:pt x="26" y="1338"/>
                        <a:pt x="3" y="1340"/>
                      </a:cubicBezTo>
                      <a:cubicBezTo>
                        <a:pt x="0" y="1354"/>
                        <a:pt x="20" y="1401"/>
                        <a:pt x="29" y="1413"/>
                      </a:cubicBezTo>
                      <a:cubicBezTo>
                        <a:pt x="45" y="1434"/>
                        <a:pt x="77" y="1430"/>
                        <a:pt x="102" y="1441"/>
                      </a:cubicBezTo>
                      <a:cubicBezTo>
                        <a:pt x="118" y="1448"/>
                        <a:pt x="123" y="1439"/>
                        <a:pt x="123" y="1462"/>
                      </a:cubicBezTo>
                      <a:cubicBezTo>
                        <a:pt x="123" y="1480"/>
                        <a:pt x="108" y="1483"/>
                        <a:pt x="103" y="1498"/>
                      </a:cubicBezTo>
                      <a:cubicBezTo>
                        <a:pt x="92" y="1529"/>
                        <a:pt x="101" y="1567"/>
                        <a:pt x="132" y="1574"/>
                      </a:cubicBezTo>
                      <a:cubicBezTo>
                        <a:pt x="143" y="1577"/>
                        <a:pt x="156" y="1574"/>
                        <a:pt x="167" y="1577"/>
                      </a:cubicBezTo>
                      <a:cubicBezTo>
                        <a:pt x="179" y="1579"/>
                        <a:pt x="195" y="1591"/>
                        <a:pt x="208" y="1587"/>
                      </a:cubicBezTo>
                      <a:cubicBezTo>
                        <a:pt x="226" y="1581"/>
                        <a:pt x="223" y="1561"/>
                        <a:pt x="238" y="1553"/>
                      </a:cubicBezTo>
                      <a:cubicBezTo>
                        <a:pt x="244" y="1550"/>
                        <a:pt x="272" y="1552"/>
                        <a:pt x="279" y="1554"/>
                      </a:cubicBezTo>
                      <a:cubicBezTo>
                        <a:pt x="293" y="1557"/>
                        <a:pt x="300" y="1572"/>
                        <a:pt x="314" y="1558"/>
                      </a:cubicBezTo>
                      <a:cubicBezTo>
                        <a:pt x="322" y="1551"/>
                        <a:pt x="324" y="1528"/>
                        <a:pt x="330" y="1519"/>
                      </a:cubicBezTo>
                      <a:cubicBezTo>
                        <a:pt x="340" y="1503"/>
                        <a:pt x="349" y="1499"/>
                        <a:pt x="350" y="1480"/>
                      </a:cubicBezTo>
                      <a:cubicBezTo>
                        <a:pt x="351" y="1463"/>
                        <a:pt x="336" y="1451"/>
                        <a:pt x="340" y="1435"/>
                      </a:cubicBezTo>
                      <a:cubicBezTo>
                        <a:pt x="344" y="1416"/>
                        <a:pt x="373" y="1399"/>
                        <a:pt x="392" y="1398"/>
                      </a:cubicBezTo>
                      <a:cubicBezTo>
                        <a:pt x="397" y="1398"/>
                        <a:pt x="400" y="1398"/>
                        <a:pt x="404" y="1399"/>
                      </a:cubicBezTo>
                      <a:cubicBezTo>
                        <a:pt x="404" y="1380"/>
                        <a:pt x="395" y="1355"/>
                        <a:pt x="390" y="1345"/>
                      </a:cubicBezTo>
                      <a:close/>
                    </a:path>
                  </a:pathLst>
                </a:custGeom>
                <a:solidFill>
                  <a:schemeClr val="bg1"/>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9" name="Freeform 43"/>
                <p:cNvSpPr>
                  <a:spLocks/>
                </p:cNvSpPr>
                <p:nvPr/>
              </p:nvSpPr>
              <p:spPr bwMode="auto">
                <a:xfrm>
                  <a:off x="1945116" y="8412347"/>
                  <a:ext cx="760751" cy="578992"/>
                </a:xfrm>
                <a:custGeom>
                  <a:avLst/>
                  <a:gdLst>
                    <a:gd name="T0" fmla="*/ 1417 w 1442"/>
                    <a:gd name="T1" fmla="*/ 676 h 1098"/>
                    <a:gd name="T2" fmla="*/ 1374 w 1442"/>
                    <a:gd name="T3" fmla="*/ 559 h 1098"/>
                    <a:gd name="T4" fmla="*/ 1348 w 1442"/>
                    <a:gd name="T5" fmla="*/ 375 h 1098"/>
                    <a:gd name="T6" fmla="*/ 1297 w 1442"/>
                    <a:gd name="T7" fmla="*/ 301 h 1098"/>
                    <a:gd name="T8" fmla="*/ 1285 w 1442"/>
                    <a:gd name="T9" fmla="*/ 153 h 1098"/>
                    <a:gd name="T10" fmla="*/ 1186 w 1442"/>
                    <a:gd name="T11" fmla="*/ 45 h 1098"/>
                    <a:gd name="T12" fmla="*/ 1097 w 1442"/>
                    <a:gd name="T13" fmla="*/ 22 h 1098"/>
                    <a:gd name="T14" fmla="*/ 1014 w 1442"/>
                    <a:gd name="T15" fmla="*/ 43 h 1098"/>
                    <a:gd name="T16" fmla="*/ 930 w 1442"/>
                    <a:gd name="T17" fmla="*/ 33 h 1098"/>
                    <a:gd name="T18" fmla="*/ 858 w 1442"/>
                    <a:gd name="T19" fmla="*/ 2 h 1098"/>
                    <a:gd name="T20" fmla="*/ 767 w 1442"/>
                    <a:gd name="T21" fmla="*/ 89 h 1098"/>
                    <a:gd name="T22" fmla="*/ 686 w 1442"/>
                    <a:gd name="T23" fmla="*/ 191 h 1098"/>
                    <a:gd name="T24" fmla="*/ 674 w 1442"/>
                    <a:gd name="T25" fmla="*/ 289 h 1098"/>
                    <a:gd name="T26" fmla="*/ 565 w 1442"/>
                    <a:gd name="T27" fmla="*/ 337 h 1098"/>
                    <a:gd name="T28" fmla="*/ 449 w 1442"/>
                    <a:gd name="T29" fmla="*/ 373 h 1098"/>
                    <a:gd name="T30" fmla="*/ 389 w 1442"/>
                    <a:gd name="T31" fmla="*/ 388 h 1098"/>
                    <a:gd name="T32" fmla="*/ 253 w 1442"/>
                    <a:gd name="T33" fmla="*/ 383 h 1098"/>
                    <a:gd name="T34" fmla="*/ 217 w 1442"/>
                    <a:gd name="T35" fmla="*/ 370 h 1098"/>
                    <a:gd name="T36" fmla="*/ 138 w 1442"/>
                    <a:gd name="T37" fmla="*/ 462 h 1098"/>
                    <a:gd name="T38" fmla="*/ 103 w 1442"/>
                    <a:gd name="T39" fmla="*/ 552 h 1098"/>
                    <a:gd name="T40" fmla="*/ 63 w 1442"/>
                    <a:gd name="T41" fmla="*/ 677 h 1098"/>
                    <a:gd name="T42" fmla="*/ 33 w 1442"/>
                    <a:gd name="T43" fmla="*/ 793 h 1098"/>
                    <a:gd name="T44" fmla="*/ 35 w 1442"/>
                    <a:gd name="T45" fmla="*/ 885 h 1098"/>
                    <a:gd name="T46" fmla="*/ 86 w 1442"/>
                    <a:gd name="T47" fmla="*/ 1003 h 1098"/>
                    <a:gd name="T48" fmla="*/ 182 w 1442"/>
                    <a:gd name="T49" fmla="*/ 1098 h 1098"/>
                    <a:gd name="T50" fmla="*/ 211 w 1442"/>
                    <a:gd name="T51" fmla="*/ 1000 h 1098"/>
                    <a:gd name="T52" fmla="*/ 294 w 1442"/>
                    <a:gd name="T53" fmla="*/ 928 h 1098"/>
                    <a:gd name="T54" fmla="*/ 395 w 1442"/>
                    <a:gd name="T55" fmla="*/ 925 h 1098"/>
                    <a:gd name="T56" fmla="*/ 471 w 1442"/>
                    <a:gd name="T57" fmla="*/ 954 h 1098"/>
                    <a:gd name="T58" fmla="*/ 500 w 1442"/>
                    <a:gd name="T59" fmla="*/ 1025 h 1098"/>
                    <a:gd name="T60" fmla="*/ 533 w 1442"/>
                    <a:gd name="T61" fmla="*/ 1057 h 1098"/>
                    <a:gd name="T62" fmla="*/ 620 w 1442"/>
                    <a:gd name="T63" fmla="*/ 1071 h 1098"/>
                    <a:gd name="T64" fmla="*/ 691 w 1442"/>
                    <a:gd name="T65" fmla="*/ 1052 h 1098"/>
                    <a:gd name="T66" fmla="*/ 715 w 1442"/>
                    <a:gd name="T67" fmla="*/ 1049 h 1098"/>
                    <a:gd name="T68" fmla="*/ 827 w 1442"/>
                    <a:gd name="T69" fmla="*/ 985 h 1098"/>
                    <a:gd name="T70" fmla="*/ 884 w 1442"/>
                    <a:gd name="T71" fmla="*/ 970 h 1098"/>
                    <a:gd name="T72" fmla="*/ 1018 w 1442"/>
                    <a:gd name="T73" fmla="*/ 977 h 1098"/>
                    <a:gd name="T74" fmla="*/ 1108 w 1442"/>
                    <a:gd name="T75" fmla="*/ 1046 h 1098"/>
                    <a:gd name="T76" fmla="*/ 1150 w 1442"/>
                    <a:gd name="T77" fmla="*/ 937 h 1098"/>
                    <a:gd name="T78" fmla="*/ 1205 w 1442"/>
                    <a:gd name="T79" fmla="*/ 849 h 1098"/>
                    <a:gd name="T80" fmla="*/ 1296 w 1442"/>
                    <a:gd name="T81" fmla="*/ 916 h 1098"/>
                    <a:gd name="T82" fmla="*/ 1338 w 1442"/>
                    <a:gd name="T83" fmla="*/ 876 h 1098"/>
                    <a:gd name="T84" fmla="*/ 1378 w 1442"/>
                    <a:gd name="T85" fmla="*/ 828 h 1098"/>
                    <a:gd name="T86" fmla="*/ 1412 w 1442"/>
                    <a:gd name="T87" fmla="*/ 794 h 1098"/>
                    <a:gd name="T88" fmla="*/ 1432 w 1442"/>
                    <a:gd name="T89" fmla="*/ 795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2" h="1098">
                      <a:moveTo>
                        <a:pt x="1441" y="738"/>
                      </a:moveTo>
                      <a:cubicBezTo>
                        <a:pt x="1440" y="711"/>
                        <a:pt x="1430" y="699"/>
                        <a:pt x="1417" y="676"/>
                      </a:cubicBezTo>
                      <a:cubicBezTo>
                        <a:pt x="1404" y="656"/>
                        <a:pt x="1379" y="639"/>
                        <a:pt x="1370" y="618"/>
                      </a:cubicBezTo>
                      <a:cubicBezTo>
                        <a:pt x="1362" y="599"/>
                        <a:pt x="1374" y="580"/>
                        <a:pt x="1374" y="559"/>
                      </a:cubicBezTo>
                      <a:cubicBezTo>
                        <a:pt x="1375" y="532"/>
                        <a:pt x="1366" y="522"/>
                        <a:pt x="1355" y="500"/>
                      </a:cubicBezTo>
                      <a:cubicBezTo>
                        <a:pt x="1333" y="458"/>
                        <a:pt x="1369" y="415"/>
                        <a:pt x="1348" y="375"/>
                      </a:cubicBezTo>
                      <a:cubicBezTo>
                        <a:pt x="1340" y="361"/>
                        <a:pt x="1324" y="350"/>
                        <a:pt x="1315" y="337"/>
                      </a:cubicBezTo>
                      <a:cubicBezTo>
                        <a:pt x="1308" y="326"/>
                        <a:pt x="1304" y="313"/>
                        <a:pt x="1297" y="301"/>
                      </a:cubicBezTo>
                      <a:cubicBezTo>
                        <a:pt x="1280" y="272"/>
                        <a:pt x="1267" y="263"/>
                        <a:pt x="1267" y="227"/>
                      </a:cubicBezTo>
                      <a:cubicBezTo>
                        <a:pt x="1267" y="197"/>
                        <a:pt x="1280" y="180"/>
                        <a:pt x="1285" y="153"/>
                      </a:cubicBezTo>
                      <a:cubicBezTo>
                        <a:pt x="1290" y="125"/>
                        <a:pt x="1272" y="95"/>
                        <a:pt x="1254" y="74"/>
                      </a:cubicBezTo>
                      <a:cubicBezTo>
                        <a:pt x="1236" y="54"/>
                        <a:pt x="1213" y="48"/>
                        <a:pt x="1186" y="45"/>
                      </a:cubicBezTo>
                      <a:cubicBezTo>
                        <a:pt x="1164" y="43"/>
                        <a:pt x="1122" y="51"/>
                        <a:pt x="1107" y="36"/>
                      </a:cubicBezTo>
                      <a:cubicBezTo>
                        <a:pt x="1102" y="31"/>
                        <a:pt x="1099" y="27"/>
                        <a:pt x="1097" y="22"/>
                      </a:cubicBezTo>
                      <a:cubicBezTo>
                        <a:pt x="1090" y="24"/>
                        <a:pt x="1084" y="25"/>
                        <a:pt x="1078" y="27"/>
                      </a:cubicBezTo>
                      <a:cubicBezTo>
                        <a:pt x="1058" y="34"/>
                        <a:pt x="1035" y="48"/>
                        <a:pt x="1014" y="43"/>
                      </a:cubicBezTo>
                      <a:cubicBezTo>
                        <a:pt x="992" y="38"/>
                        <a:pt x="988" y="21"/>
                        <a:pt x="966" y="23"/>
                      </a:cubicBezTo>
                      <a:cubicBezTo>
                        <a:pt x="955" y="24"/>
                        <a:pt x="944" y="32"/>
                        <a:pt x="930" y="33"/>
                      </a:cubicBezTo>
                      <a:cubicBezTo>
                        <a:pt x="917" y="34"/>
                        <a:pt x="901" y="35"/>
                        <a:pt x="891" y="29"/>
                      </a:cubicBezTo>
                      <a:cubicBezTo>
                        <a:pt x="877" y="21"/>
                        <a:pt x="877" y="3"/>
                        <a:pt x="858" y="2"/>
                      </a:cubicBezTo>
                      <a:cubicBezTo>
                        <a:pt x="819" y="0"/>
                        <a:pt x="822" y="39"/>
                        <a:pt x="805" y="59"/>
                      </a:cubicBezTo>
                      <a:cubicBezTo>
                        <a:pt x="794" y="72"/>
                        <a:pt x="779" y="76"/>
                        <a:pt x="767" y="89"/>
                      </a:cubicBezTo>
                      <a:cubicBezTo>
                        <a:pt x="757" y="100"/>
                        <a:pt x="754" y="113"/>
                        <a:pt x="747" y="125"/>
                      </a:cubicBezTo>
                      <a:cubicBezTo>
                        <a:pt x="729" y="152"/>
                        <a:pt x="715" y="175"/>
                        <a:pt x="686" y="191"/>
                      </a:cubicBezTo>
                      <a:cubicBezTo>
                        <a:pt x="675" y="197"/>
                        <a:pt x="612" y="221"/>
                        <a:pt x="608" y="232"/>
                      </a:cubicBezTo>
                      <a:cubicBezTo>
                        <a:pt x="597" y="263"/>
                        <a:pt x="669" y="264"/>
                        <a:pt x="674" y="289"/>
                      </a:cubicBezTo>
                      <a:cubicBezTo>
                        <a:pt x="683" y="329"/>
                        <a:pt x="627" y="318"/>
                        <a:pt x="605" y="322"/>
                      </a:cubicBezTo>
                      <a:cubicBezTo>
                        <a:pt x="593" y="324"/>
                        <a:pt x="576" y="331"/>
                        <a:pt x="565" y="337"/>
                      </a:cubicBezTo>
                      <a:cubicBezTo>
                        <a:pt x="552" y="344"/>
                        <a:pt x="545" y="359"/>
                        <a:pt x="531" y="366"/>
                      </a:cubicBezTo>
                      <a:cubicBezTo>
                        <a:pt x="515" y="375"/>
                        <a:pt x="467" y="376"/>
                        <a:pt x="449" y="373"/>
                      </a:cubicBezTo>
                      <a:cubicBezTo>
                        <a:pt x="439" y="371"/>
                        <a:pt x="422" y="355"/>
                        <a:pt x="417" y="355"/>
                      </a:cubicBezTo>
                      <a:cubicBezTo>
                        <a:pt x="397" y="355"/>
                        <a:pt x="399" y="380"/>
                        <a:pt x="389" y="388"/>
                      </a:cubicBezTo>
                      <a:cubicBezTo>
                        <a:pt x="363" y="411"/>
                        <a:pt x="353" y="376"/>
                        <a:pt x="324" y="373"/>
                      </a:cubicBezTo>
                      <a:cubicBezTo>
                        <a:pt x="294" y="369"/>
                        <a:pt x="274" y="394"/>
                        <a:pt x="253" y="383"/>
                      </a:cubicBezTo>
                      <a:cubicBezTo>
                        <a:pt x="247" y="380"/>
                        <a:pt x="251" y="372"/>
                        <a:pt x="238" y="368"/>
                      </a:cubicBezTo>
                      <a:cubicBezTo>
                        <a:pt x="233" y="366"/>
                        <a:pt x="222" y="367"/>
                        <a:pt x="217" y="370"/>
                      </a:cubicBezTo>
                      <a:cubicBezTo>
                        <a:pt x="198" y="379"/>
                        <a:pt x="206" y="390"/>
                        <a:pt x="202" y="406"/>
                      </a:cubicBezTo>
                      <a:cubicBezTo>
                        <a:pt x="192" y="439"/>
                        <a:pt x="169" y="451"/>
                        <a:pt x="138" y="462"/>
                      </a:cubicBezTo>
                      <a:cubicBezTo>
                        <a:pt x="118" y="470"/>
                        <a:pt x="76" y="508"/>
                        <a:pt x="124" y="509"/>
                      </a:cubicBezTo>
                      <a:cubicBezTo>
                        <a:pt x="130" y="529"/>
                        <a:pt x="110" y="537"/>
                        <a:pt x="103" y="552"/>
                      </a:cubicBezTo>
                      <a:cubicBezTo>
                        <a:pt x="95" y="567"/>
                        <a:pt x="93" y="577"/>
                        <a:pt x="94" y="595"/>
                      </a:cubicBezTo>
                      <a:cubicBezTo>
                        <a:pt x="96" y="633"/>
                        <a:pt x="95" y="651"/>
                        <a:pt x="63" y="677"/>
                      </a:cubicBezTo>
                      <a:cubicBezTo>
                        <a:pt x="33" y="701"/>
                        <a:pt x="0" y="696"/>
                        <a:pt x="19" y="739"/>
                      </a:cubicBezTo>
                      <a:cubicBezTo>
                        <a:pt x="24" y="749"/>
                        <a:pt x="33" y="774"/>
                        <a:pt x="33" y="793"/>
                      </a:cubicBezTo>
                      <a:cubicBezTo>
                        <a:pt x="46" y="797"/>
                        <a:pt x="44" y="809"/>
                        <a:pt x="43" y="828"/>
                      </a:cubicBezTo>
                      <a:cubicBezTo>
                        <a:pt x="42" y="847"/>
                        <a:pt x="37" y="865"/>
                        <a:pt x="35" y="885"/>
                      </a:cubicBezTo>
                      <a:cubicBezTo>
                        <a:pt x="31" y="918"/>
                        <a:pt x="48" y="917"/>
                        <a:pt x="69" y="938"/>
                      </a:cubicBezTo>
                      <a:cubicBezTo>
                        <a:pt x="93" y="962"/>
                        <a:pt x="77" y="975"/>
                        <a:pt x="86" y="1003"/>
                      </a:cubicBezTo>
                      <a:cubicBezTo>
                        <a:pt x="92" y="1020"/>
                        <a:pt x="118" y="1049"/>
                        <a:pt x="130" y="1063"/>
                      </a:cubicBezTo>
                      <a:cubicBezTo>
                        <a:pt x="145" y="1080"/>
                        <a:pt x="166" y="1080"/>
                        <a:pt x="182" y="1098"/>
                      </a:cubicBezTo>
                      <a:cubicBezTo>
                        <a:pt x="184" y="1077"/>
                        <a:pt x="198" y="1074"/>
                        <a:pt x="205" y="1055"/>
                      </a:cubicBezTo>
                      <a:cubicBezTo>
                        <a:pt x="211" y="1039"/>
                        <a:pt x="199" y="1015"/>
                        <a:pt x="211" y="1000"/>
                      </a:cubicBezTo>
                      <a:cubicBezTo>
                        <a:pt x="222" y="986"/>
                        <a:pt x="246" y="992"/>
                        <a:pt x="260" y="983"/>
                      </a:cubicBezTo>
                      <a:cubicBezTo>
                        <a:pt x="280" y="969"/>
                        <a:pt x="276" y="944"/>
                        <a:pt x="294" y="928"/>
                      </a:cubicBezTo>
                      <a:cubicBezTo>
                        <a:pt x="311" y="914"/>
                        <a:pt x="324" y="912"/>
                        <a:pt x="345" y="917"/>
                      </a:cubicBezTo>
                      <a:cubicBezTo>
                        <a:pt x="369" y="924"/>
                        <a:pt x="371" y="932"/>
                        <a:pt x="395" y="925"/>
                      </a:cubicBezTo>
                      <a:cubicBezTo>
                        <a:pt x="414" y="919"/>
                        <a:pt x="435" y="911"/>
                        <a:pt x="454" y="917"/>
                      </a:cubicBezTo>
                      <a:cubicBezTo>
                        <a:pt x="480" y="926"/>
                        <a:pt x="474" y="932"/>
                        <a:pt x="471" y="954"/>
                      </a:cubicBezTo>
                      <a:cubicBezTo>
                        <a:pt x="470" y="967"/>
                        <a:pt x="476" y="986"/>
                        <a:pt x="483" y="997"/>
                      </a:cubicBezTo>
                      <a:cubicBezTo>
                        <a:pt x="488" y="1007"/>
                        <a:pt x="495" y="1015"/>
                        <a:pt x="500" y="1025"/>
                      </a:cubicBezTo>
                      <a:cubicBezTo>
                        <a:pt x="502" y="1030"/>
                        <a:pt x="505" y="1043"/>
                        <a:pt x="508" y="1047"/>
                      </a:cubicBezTo>
                      <a:cubicBezTo>
                        <a:pt x="513" y="1052"/>
                        <a:pt x="526" y="1054"/>
                        <a:pt x="533" y="1057"/>
                      </a:cubicBezTo>
                      <a:cubicBezTo>
                        <a:pt x="540" y="1062"/>
                        <a:pt x="547" y="1067"/>
                        <a:pt x="555" y="1071"/>
                      </a:cubicBezTo>
                      <a:cubicBezTo>
                        <a:pt x="575" y="1079"/>
                        <a:pt x="600" y="1072"/>
                        <a:pt x="620" y="1071"/>
                      </a:cubicBezTo>
                      <a:cubicBezTo>
                        <a:pt x="633" y="1070"/>
                        <a:pt x="646" y="1068"/>
                        <a:pt x="658" y="1065"/>
                      </a:cubicBezTo>
                      <a:cubicBezTo>
                        <a:pt x="668" y="1063"/>
                        <a:pt x="683" y="1051"/>
                        <a:pt x="691" y="1052"/>
                      </a:cubicBezTo>
                      <a:cubicBezTo>
                        <a:pt x="693" y="1059"/>
                        <a:pt x="695" y="1076"/>
                        <a:pt x="707" y="1070"/>
                      </a:cubicBezTo>
                      <a:cubicBezTo>
                        <a:pt x="710" y="1069"/>
                        <a:pt x="714" y="1052"/>
                        <a:pt x="715" y="1049"/>
                      </a:cubicBezTo>
                      <a:cubicBezTo>
                        <a:pt x="725" y="1027"/>
                        <a:pt x="735" y="1012"/>
                        <a:pt x="760" y="1010"/>
                      </a:cubicBezTo>
                      <a:cubicBezTo>
                        <a:pt x="785" y="1009"/>
                        <a:pt x="807" y="999"/>
                        <a:pt x="827" y="985"/>
                      </a:cubicBezTo>
                      <a:cubicBezTo>
                        <a:pt x="839" y="976"/>
                        <a:pt x="868" y="948"/>
                        <a:pt x="885" y="955"/>
                      </a:cubicBezTo>
                      <a:cubicBezTo>
                        <a:pt x="884" y="960"/>
                        <a:pt x="883" y="965"/>
                        <a:pt x="884" y="970"/>
                      </a:cubicBezTo>
                      <a:cubicBezTo>
                        <a:pt x="909" y="968"/>
                        <a:pt x="932" y="963"/>
                        <a:pt x="958" y="964"/>
                      </a:cubicBezTo>
                      <a:cubicBezTo>
                        <a:pt x="977" y="965"/>
                        <a:pt x="1002" y="963"/>
                        <a:pt x="1018" y="977"/>
                      </a:cubicBezTo>
                      <a:cubicBezTo>
                        <a:pt x="1034" y="992"/>
                        <a:pt x="1036" y="1016"/>
                        <a:pt x="1049" y="1032"/>
                      </a:cubicBezTo>
                      <a:cubicBezTo>
                        <a:pt x="1062" y="1050"/>
                        <a:pt x="1087" y="1052"/>
                        <a:pt x="1108" y="1046"/>
                      </a:cubicBezTo>
                      <a:cubicBezTo>
                        <a:pt x="1141" y="1037"/>
                        <a:pt x="1161" y="1017"/>
                        <a:pt x="1156" y="983"/>
                      </a:cubicBezTo>
                      <a:cubicBezTo>
                        <a:pt x="1154" y="968"/>
                        <a:pt x="1152" y="952"/>
                        <a:pt x="1150" y="937"/>
                      </a:cubicBezTo>
                      <a:cubicBezTo>
                        <a:pt x="1146" y="918"/>
                        <a:pt x="1139" y="903"/>
                        <a:pt x="1148" y="884"/>
                      </a:cubicBezTo>
                      <a:cubicBezTo>
                        <a:pt x="1156" y="865"/>
                        <a:pt x="1185" y="852"/>
                        <a:pt x="1205" y="849"/>
                      </a:cubicBezTo>
                      <a:cubicBezTo>
                        <a:pt x="1234" y="846"/>
                        <a:pt x="1234" y="865"/>
                        <a:pt x="1241" y="885"/>
                      </a:cubicBezTo>
                      <a:cubicBezTo>
                        <a:pt x="1250" y="910"/>
                        <a:pt x="1271" y="916"/>
                        <a:pt x="1296" y="916"/>
                      </a:cubicBezTo>
                      <a:cubicBezTo>
                        <a:pt x="1307" y="916"/>
                        <a:pt x="1318" y="918"/>
                        <a:pt x="1327" y="910"/>
                      </a:cubicBezTo>
                      <a:cubicBezTo>
                        <a:pt x="1337" y="901"/>
                        <a:pt x="1334" y="887"/>
                        <a:pt x="1338" y="876"/>
                      </a:cubicBezTo>
                      <a:cubicBezTo>
                        <a:pt x="1342" y="864"/>
                        <a:pt x="1349" y="851"/>
                        <a:pt x="1355" y="840"/>
                      </a:cubicBezTo>
                      <a:cubicBezTo>
                        <a:pt x="1362" y="828"/>
                        <a:pt x="1365" y="827"/>
                        <a:pt x="1378" y="828"/>
                      </a:cubicBezTo>
                      <a:cubicBezTo>
                        <a:pt x="1389" y="828"/>
                        <a:pt x="1400" y="829"/>
                        <a:pt x="1405" y="818"/>
                      </a:cubicBezTo>
                      <a:cubicBezTo>
                        <a:pt x="1409" y="808"/>
                        <a:pt x="1401" y="800"/>
                        <a:pt x="1412" y="794"/>
                      </a:cubicBezTo>
                      <a:cubicBezTo>
                        <a:pt x="1418" y="792"/>
                        <a:pt x="1425" y="793"/>
                        <a:pt x="1432" y="796"/>
                      </a:cubicBezTo>
                      <a:cubicBezTo>
                        <a:pt x="1432" y="796"/>
                        <a:pt x="1432" y="795"/>
                        <a:pt x="1432" y="795"/>
                      </a:cubicBezTo>
                      <a:cubicBezTo>
                        <a:pt x="1439" y="776"/>
                        <a:pt x="1442" y="760"/>
                        <a:pt x="1441" y="738"/>
                      </a:cubicBezTo>
                      <a:close/>
                    </a:path>
                  </a:pathLst>
                </a:custGeom>
                <a:solidFill>
                  <a:srgbClr val="FF00FF"/>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0" name="Freeform 44"/>
                <p:cNvSpPr>
                  <a:spLocks/>
                </p:cNvSpPr>
                <p:nvPr/>
              </p:nvSpPr>
              <p:spPr bwMode="auto">
                <a:xfrm>
                  <a:off x="3341353" y="8730315"/>
                  <a:ext cx="196719" cy="272192"/>
                </a:xfrm>
                <a:custGeom>
                  <a:avLst/>
                  <a:gdLst>
                    <a:gd name="T0" fmla="*/ 44 w 373"/>
                    <a:gd name="T1" fmla="*/ 464 h 516"/>
                    <a:gd name="T2" fmla="*/ 0 w 373"/>
                    <a:gd name="T3" fmla="*/ 405 h 516"/>
                    <a:gd name="T4" fmla="*/ 40 w 373"/>
                    <a:gd name="T5" fmla="*/ 357 h 516"/>
                    <a:gd name="T6" fmla="*/ 90 w 373"/>
                    <a:gd name="T7" fmla="*/ 280 h 516"/>
                    <a:gd name="T8" fmla="*/ 141 w 373"/>
                    <a:gd name="T9" fmla="*/ 192 h 516"/>
                    <a:gd name="T10" fmla="*/ 207 w 373"/>
                    <a:gd name="T11" fmla="*/ 133 h 516"/>
                    <a:gd name="T12" fmla="*/ 254 w 373"/>
                    <a:gd name="T13" fmla="*/ 87 h 516"/>
                    <a:gd name="T14" fmla="*/ 306 w 373"/>
                    <a:gd name="T15" fmla="*/ 27 h 516"/>
                    <a:gd name="T16" fmla="*/ 362 w 373"/>
                    <a:gd name="T17" fmla="*/ 25 h 516"/>
                    <a:gd name="T18" fmla="*/ 346 w 373"/>
                    <a:gd name="T19" fmla="*/ 71 h 516"/>
                    <a:gd name="T20" fmla="*/ 325 w 373"/>
                    <a:gd name="T21" fmla="*/ 117 h 516"/>
                    <a:gd name="T22" fmla="*/ 293 w 373"/>
                    <a:gd name="T23" fmla="*/ 161 h 516"/>
                    <a:gd name="T24" fmla="*/ 249 w 373"/>
                    <a:gd name="T25" fmla="*/ 223 h 516"/>
                    <a:gd name="T26" fmla="*/ 237 w 373"/>
                    <a:gd name="T27" fmla="*/ 307 h 516"/>
                    <a:gd name="T28" fmla="*/ 256 w 373"/>
                    <a:gd name="T29" fmla="*/ 363 h 516"/>
                    <a:gd name="T30" fmla="*/ 283 w 373"/>
                    <a:gd name="T31" fmla="*/ 428 h 516"/>
                    <a:gd name="T32" fmla="*/ 193 w 373"/>
                    <a:gd name="T33" fmla="*/ 468 h 516"/>
                    <a:gd name="T34" fmla="*/ 107 w 373"/>
                    <a:gd name="T35" fmla="*/ 514 h 516"/>
                    <a:gd name="T36" fmla="*/ 44 w 373"/>
                    <a:gd name="T37" fmla="*/ 464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3" h="516">
                      <a:moveTo>
                        <a:pt x="44" y="464"/>
                      </a:moveTo>
                      <a:cubicBezTo>
                        <a:pt x="23" y="444"/>
                        <a:pt x="0" y="432"/>
                        <a:pt x="0" y="405"/>
                      </a:cubicBezTo>
                      <a:cubicBezTo>
                        <a:pt x="0" y="378"/>
                        <a:pt x="1" y="367"/>
                        <a:pt x="40" y="357"/>
                      </a:cubicBezTo>
                      <a:cubicBezTo>
                        <a:pt x="78" y="347"/>
                        <a:pt x="72" y="299"/>
                        <a:pt x="90" y="280"/>
                      </a:cubicBezTo>
                      <a:cubicBezTo>
                        <a:pt x="107" y="261"/>
                        <a:pt x="126" y="207"/>
                        <a:pt x="141" y="192"/>
                      </a:cubicBezTo>
                      <a:cubicBezTo>
                        <a:pt x="157" y="177"/>
                        <a:pt x="199" y="165"/>
                        <a:pt x="207" y="133"/>
                      </a:cubicBezTo>
                      <a:cubicBezTo>
                        <a:pt x="214" y="100"/>
                        <a:pt x="235" y="98"/>
                        <a:pt x="254" y="87"/>
                      </a:cubicBezTo>
                      <a:cubicBezTo>
                        <a:pt x="274" y="75"/>
                        <a:pt x="299" y="39"/>
                        <a:pt x="306" y="27"/>
                      </a:cubicBezTo>
                      <a:cubicBezTo>
                        <a:pt x="314" y="16"/>
                        <a:pt x="350" y="0"/>
                        <a:pt x="362" y="25"/>
                      </a:cubicBezTo>
                      <a:cubicBezTo>
                        <a:pt x="373" y="50"/>
                        <a:pt x="362" y="54"/>
                        <a:pt x="346" y="71"/>
                      </a:cubicBezTo>
                      <a:cubicBezTo>
                        <a:pt x="331" y="89"/>
                        <a:pt x="329" y="100"/>
                        <a:pt x="325" y="117"/>
                      </a:cubicBezTo>
                      <a:cubicBezTo>
                        <a:pt x="322" y="135"/>
                        <a:pt x="306" y="144"/>
                        <a:pt x="293" y="161"/>
                      </a:cubicBezTo>
                      <a:cubicBezTo>
                        <a:pt x="279" y="179"/>
                        <a:pt x="260" y="192"/>
                        <a:pt x="249" y="223"/>
                      </a:cubicBezTo>
                      <a:cubicBezTo>
                        <a:pt x="237" y="253"/>
                        <a:pt x="237" y="290"/>
                        <a:pt x="237" y="307"/>
                      </a:cubicBezTo>
                      <a:cubicBezTo>
                        <a:pt x="237" y="324"/>
                        <a:pt x="245" y="344"/>
                        <a:pt x="256" y="363"/>
                      </a:cubicBezTo>
                      <a:cubicBezTo>
                        <a:pt x="268" y="382"/>
                        <a:pt x="323" y="407"/>
                        <a:pt x="283" y="428"/>
                      </a:cubicBezTo>
                      <a:cubicBezTo>
                        <a:pt x="243" y="449"/>
                        <a:pt x="220" y="445"/>
                        <a:pt x="193" y="468"/>
                      </a:cubicBezTo>
                      <a:cubicBezTo>
                        <a:pt x="166" y="491"/>
                        <a:pt x="139" y="516"/>
                        <a:pt x="107" y="514"/>
                      </a:cubicBezTo>
                      <a:cubicBezTo>
                        <a:pt x="74" y="512"/>
                        <a:pt x="59" y="480"/>
                        <a:pt x="44" y="464"/>
                      </a:cubicBezTo>
                      <a:close/>
                    </a:path>
                  </a:pathLst>
                </a:custGeom>
                <a:solidFill>
                  <a:srgbClr val="FF00FF"/>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1" name="Freeform 45"/>
                <p:cNvSpPr>
                  <a:spLocks/>
                </p:cNvSpPr>
                <p:nvPr/>
              </p:nvSpPr>
              <p:spPr bwMode="auto">
                <a:xfrm>
                  <a:off x="2765933" y="8880141"/>
                  <a:ext cx="457299" cy="237358"/>
                </a:xfrm>
                <a:custGeom>
                  <a:avLst/>
                  <a:gdLst>
                    <a:gd name="T0" fmla="*/ 151 w 867"/>
                    <a:gd name="T1" fmla="*/ 413 h 450"/>
                    <a:gd name="T2" fmla="*/ 235 w 867"/>
                    <a:gd name="T3" fmla="*/ 370 h 450"/>
                    <a:gd name="T4" fmla="*/ 299 w 867"/>
                    <a:gd name="T5" fmla="*/ 332 h 450"/>
                    <a:gd name="T6" fmla="*/ 370 w 867"/>
                    <a:gd name="T7" fmla="*/ 342 h 450"/>
                    <a:gd name="T8" fmla="*/ 397 w 867"/>
                    <a:gd name="T9" fmla="*/ 365 h 450"/>
                    <a:gd name="T10" fmla="*/ 436 w 867"/>
                    <a:gd name="T11" fmla="*/ 367 h 450"/>
                    <a:gd name="T12" fmla="*/ 468 w 867"/>
                    <a:gd name="T13" fmla="*/ 334 h 450"/>
                    <a:gd name="T14" fmla="*/ 508 w 867"/>
                    <a:gd name="T15" fmla="*/ 324 h 450"/>
                    <a:gd name="T16" fmla="*/ 567 w 867"/>
                    <a:gd name="T17" fmla="*/ 278 h 450"/>
                    <a:gd name="T18" fmla="*/ 629 w 867"/>
                    <a:gd name="T19" fmla="*/ 248 h 450"/>
                    <a:gd name="T20" fmla="*/ 789 w 867"/>
                    <a:gd name="T21" fmla="*/ 245 h 450"/>
                    <a:gd name="T22" fmla="*/ 856 w 867"/>
                    <a:gd name="T23" fmla="*/ 248 h 450"/>
                    <a:gd name="T24" fmla="*/ 867 w 867"/>
                    <a:gd name="T25" fmla="*/ 207 h 450"/>
                    <a:gd name="T26" fmla="*/ 846 w 867"/>
                    <a:gd name="T27" fmla="*/ 191 h 450"/>
                    <a:gd name="T28" fmla="*/ 779 w 867"/>
                    <a:gd name="T29" fmla="*/ 150 h 450"/>
                    <a:gd name="T30" fmla="*/ 682 w 867"/>
                    <a:gd name="T31" fmla="*/ 117 h 450"/>
                    <a:gd name="T32" fmla="*/ 687 w 867"/>
                    <a:gd name="T33" fmla="*/ 46 h 450"/>
                    <a:gd name="T34" fmla="*/ 618 w 867"/>
                    <a:gd name="T35" fmla="*/ 56 h 450"/>
                    <a:gd name="T36" fmla="*/ 583 w 867"/>
                    <a:gd name="T37" fmla="*/ 56 h 450"/>
                    <a:gd name="T38" fmla="*/ 516 w 867"/>
                    <a:gd name="T39" fmla="*/ 30 h 450"/>
                    <a:gd name="T40" fmla="*/ 396 w 867"/>
                    <a:gd name="T41" fmla="*/ 15 h 450"/>
                    <a:gd name="T42" fmla="*/ 332 w 867"/>
                    <a:gd name="T43" fmla="*/ 20 h 450"/>
                    <a:gd name="T44" fmla="*/ 255 w 867"/>
                    <a:gd name="T45" fmla="*/ 74 h 450"/>
                    <a:gd name="T46" fmla="*/ 133 w 867"/>
                    <a:gd name="T47" fmla="*/ 168 h 450"/>
                    <a:gd name="T48" fmla="*/ 38 w 867"/>
                    <a:gd name="T49" fmla="*/ 173 h 450"/>
                    <a:gd name="T50" fmla="*/ 59 w 867"/>
                    <a:gd name="T51" fmla="*/ 237 h 450"/>
                    <a:gd name="T52" fmla="*/ 56 w 867"/>
                    <a:gd name="T53" fmla="*/ 398 h 450"/>
                    <a:gd name="T54" fmla="*/ 35 w 867"/>
                    <a:gd name="T55" fmla="*/ 417 h 450"/>
                    <a:gd name="T56" fmla="*/ 76 w 867"/>
                    <a:gd name="T57" fmla="*/ 429 h 450"/>
                    <a:gd name="T58" fmla="*/ 110 w 867"/>
                    <a:gd name="T59" fmla="*/ 450 h 450"/>
                    <a:gd name="T60" fmla="*/ 119 w 867"/>
                    <a:gd name="T61" fmla="*/ 444 h 450"/>
                    <a:gd name="T62" fmla="*/ 151 w 867"/>
                    <a:gd name="T63" fmla="*/ 413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7" h="450">
                      <a:moveTo>
                        <a:pt x="151" y="413"/>
                      </a:moveTo>
                      <a:cubicBezTo>
                        <a:pt x="164" y="387"/>
                        <a:pt x="202" y="367"/>
                        <a:pt x="235" y="370"/>
                      </a:cubicBezTo>
                      <a:cubicBezTo>
                        <a:pt x="243" y="344"/>
                        <a:pt x="276" y="339"/>
                        <a:pt x="299" y="332"/>
                      </a:cubicBezTo>
                      <a:cubicBezTo>
                        <a:pt x="325" y="325"/>
                        <a:pt x="353" y="326"/>
                        <a:pt x="370" y="342"/>
                      </a:cubicBezTo>
                      <a:cubicBezTo>
                        <a:pt x="382" y="354"/>
                        <a:pt x="379" y="359"/>
                        <a:pt x="397" y="365"/>
                      </a:cubicBezTo>
                      <a:cubicBezTo>
                        <a:pt x="406" y="368"/>
                        <a:pt x="427" y="371"/>
                        <a:pt x="436" y="367"/>
                      </a:cubicBezTo>
                      <a:cubicBezTo>
                        <a:pt x="449" y="361"/>
                        <a:pt x="456" y="342"/>
                        <a:pt x="468" y="334"/>
                      </a:cubicBezTo>
                      <a:cubicBezTo>
                        <a:pt x="483" y="325"/>
                        <a:pt x="492" y="326"/>
                        <a:pt x="508" y="324"/>
                      </a:cubicBezTo>
                      <a:cubicBezTo>
                        <a:pt x="545" y="319"/>
                        <a:pt x="553" y="308"/>
                        <a:pt x="567" y="278"/>
                      </a:cubicBezTo>
                      <a:cubicBezTo>
                        <a:pt x="579" y="251"/>
                        <a:pt x="600" y="252"/>
                        <a:pt x="629" y="248"/>
                      </a:cubicBezTo>
                      <a:cubicBezTo>
                        <a:pt x="675" y="241"/>
                        <a:pt x="743" y="236"/>
                        <a:pt x="789" y="245"/>
                      </a:cubicBezTo>
                      <a:cubicBezTo>
                        <a:pt x="815" y="250"/>
                        <a:pt x="837" y="280"/>
                        <a:pt x="856" y="248"/>
                      </a:cubicBezTo>
                      <a:cubicBezTo>
                        <a:pt x="864" y="234"/>
                        <a:pt x="864" y="219"/>
                        <a:pt x="867" y="207"/>
                      </a:cubicBezTo>
                      <a:cubicBezTo>
                        <a:pt x="860" y="204"/>
                        <a:pt x="853" y="199"/>
                        <a:pt x="846" y="191"/>
                      </a:cubicBezTo>
                      <a:cubicBezTo>
                        <a:pt x="818" y="158"/>
                        <a:pt x="800" y="158"/>
                        <a:pt x="779" y="150"/>
                      </a:cubicBezTo>
                      <a:cubicBezTo>
                        <a:pt x="759" y="143"/>
                        <a:pt x="710" y="130"/>
                        <a:pt x="682" y="117"/>
                      </a:cubicBezTo>
                      <a:cubicBezTo>
                        <a:pt x="654" y="104"/>
                        <a:pt x="695" y="66"/>
                        <a:pt x="687" y="46"/>
                      </a:cubicBezTo>
                      <a:cubicBezTo>
                        <a:pt x="680" y="25"/>
                        <a:pt x="631" y="38"/>
                        <a:pt x="618" y="56"/>
                      </a:cubicBezTo>
                      <a:cubicBezTo>
                        <a:pt x="606" y="74"/>
                        <a:pt x="593" y="107"/>
                        <a:pt x="583" y="56"/>
                      </a:cubicBezTo>
                      <a:cubicBezTo>
                        <a:pt x="572" y="5"/>
                        <a:pt x="547" y="15"/>
                        <a:pt x="516" y="30"/>
                      </a:cubicBezTo>
                      <a:cubicBezTo>
                        <a:pt x="485" y="46"/>
                        <a:pt x="422" y="28"/>
                        <a:pt x="396" y="15"/>
                      </a:cubicBezTo>
                      <a:cubicBezTo>
                        <a:pt x="370" y="2"/>
                        <a:pt x="342" y="0"/>
                        <a:pt x="332" y="20"/>
                      </a:cubicBezTo>
                      <a:cubicBezTo>
                        <a:pt x="322" y="40"/>
                        <a:pt x="286" y="58"/>
                        <a:pt x="255" y="74"/>
                      </a:cubicBezTo>
                      <a:cubicBezTo>
                        <a:pt x="225" y="89"/>
                        <a:pt x="158" y="153"/>
                        <a:pt x="133" y="168"/>
                      </a:cubicBezTo>
                      <a:cubicBezTo>
                        <a:pt x="107" y="183"/>
                        <a:pt x="77" y="181"/>
                        <a:pt x="38" y="173"/>
                      </a:cubicBezTo>
                      <a:cubicBezTo>
                        <a:pt x="0" y="166"/>
                        <a:pt x="54" y="204"/>
                        <a:pt x="59" y="237"/>
                      </a:cubicBezTo>
                      <a:cubicBezTo>
                        <a:pt x="64" y="270"/>
                        <a:pt x="61" y="380"/>
                        <a:pt x="56" y="398"/>
                      </a:cubicBezTo>
                      <a:cubicBezTo>
                        <a:pt x="54" y="406"/>
                        <a:pt x="46" y="411"/>
                        <a:pt x="35" y="417"/>
                      </a:cubicBezTo>
                      <a:cubicBezTo>
                        <a:pt x="49" y="419"/>
                        <a:pt x="62" y="422"/>
                        <a:pt x="76" y="429"/>
                      </a:cubicBezTo>
                      <a:cubicBezTo>
                        <a:pt x="87" y="434"/>
                        <a:pt x="102" y="439"/>
                        <a:pt x="110" y="450"/>
                      </a:cubicBezTo>
                      <a:cubicBezTo>
                        <a:pt x="114" y="448"/>
                        <a:pt x="117" y="445"/>
                        <a:pt x="119" y="444"/>
                      </a:cubicBezTo>
                      <a:cubicBezTo>
                        <a:pt x="139" y="434"/>
                        <a:pt x="141" y="433"/>
                        <a:pt x="151" y="413"/>
                      </a:cubicBezTo>
                      <a:close/>
                    </a:path>
                  </a:pathLst>
                </a:custGeom>
                <a:solidFill>
                  <a:schemeClr val="bg1"/>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2" name="Freeform 46"/>
                <p:cNvSpPr>
                  <a:spLocks/>
                </p:cNvSpPr>
                <p:nvPr/>
              </p:nvSpPr>
              <p:spPr bwMode="auto">
                <a:xfrm>
                  <a:off x="2806572" y="8982408"/>
                  <a:ext cx="573858" cy="439883"/>
                </a:xfrm>
                <a:custGeom>
                  <a:avLst/>
                  <a:gdLst>
                    <a:gd name="T0" fmla="*/ 1055 w 1088"/>
                    <a:gd name="T1" fmla="*/ 455 h 834"/>
                    <a:gd name="T2" fmla="*/ 1035 w 1088"/>
                    <a:gd name="T3" fmla="*/ 396 h 834"/>
                    <a:gd name="T4" fmla="*/ 1063 w 1088"/>
                    <a:gd name="T5" fmla="*/ 357 h 834"/>
                    <a:gd name="T6" fmla="*/ 1017 w 1088"/>
                    <a:gd name="T7" fmla="*/ 291 h 834"/>
                    <a:gd name="T8" fmla="*/ 953 w 1088"/>
                    <a:gd name="T9" fmla="*/ 283 h 834"/>
                    <a:gd name="T10" fmla="*/ 966 w 1088"/>
                    <a:gd name="T11" fmla="*/ 94 h 834"/>
                    <a:gd name="T12" fmla="*/ 958 w 1088"/>
                    <a:gd name="T13" fmla="*/ 23 h 834"/>
                    <a:gd name="T14" fmla="*/ 863 w 1088"/>
                    <a:gd name="T15" fmla="*/ 5 h 834"/>
                    <a:gd name="T16" fmla="*/ 790 w 1088"/>
                    <a:gd name="T17" fmla="*/ 13 h 834"/>
                    <a:gd name="T18" fmla="*/ 779 w 1088"/>
                    <a:gd name="T19" fmla="*/ 54 h 834"/>
                    <a:gd name="T20" fmla="*/ 712 w 1088"/>
                    <a:gd name="T21" fmla="*/ 51 h 834"/>
                    <a:gd name="T22" fmla="*/ 552 w 1088"/>
                    <a:gd name="T23" fmla="*/ 54 h 834"/>
                    <a:gd name="T24" fmla="*/ 490 w 1088"/>
                    <a:gd name="T25" fmla="*/ 84 h 834"/>
                    <a:gd name="T26" fmla="*/ 431 w 1088"/>
                    <a:gd name="T27" fmla="*/ 130 h 834"/>
                    <a:gd name="T28" fmla="*/ 391 w 1088"/>
                    <a:gd name="T29" fmla="*/ 140 h 834"/>
                    <a:gd name="T30" fmla="*/ 359 w 1088"/>
                    <a:gd name="T31" fmla="*/ 173 h 834"/>
                    <a:gd name="T32" fmla="*/ 320 w 1088"/>
                    <a:gd name="T33" fmla="*/ 171 h 834"/>
                    <a:gd name="T34" fmla="*/ 293 w 1088"/>
                    <a:gd name="T35" fmla="*/ 148 h 834"/>
                    <a:gd name="T36" fmla="*/ 222 w 1088"/>
                    <a:gd name="T37" fmla="*/ 138 h 834"/>
                    <a:gd name="T38" fmla="*/ 158 w 1088"/>
                    <a:gd name="T39" fmla="*/ 176 h 834"/>
                    <a:gd name="T40" fmla="*/ 74 w 1088"/>
                    <a:gd name="T41" fmla="*/ 219 h 834"/>
                    <a:gd name="T42" fmla="*/ 42 w 1088"/>
                    <a:gd name="T43" fmla="*/ 250 h 834"/>
                    <a:gd name="T44" fmla="*/ 33 w 1088"/>
                    <a:gd name="T45" fmla="*/ 256 h 834"/>
                    <a:gd name="T46" fmla="*/ 35 w 1088"/>
                    <a:gd name="T47" fmla="*/ 258 h 834"/>
                    <a:gd name="T48" fmla="*/ 30 w 1088"/>
                    <a:gd name="T49" fmla="*/ 296 h 834"/>
                    <a:gd name="T50" fmla="*/ 25 w 1088"/>
                    <a:gd name="T51" fmla="*/ 370 h 834"/>
                    <a:gd name="T52" fmla="*/ 25 w 1088"/>
                    <a:gd name="T53" fmla="*/ 441 h 834"/>
                    <a:gd name="T54" fmla="*/ 102 w 1088"/>
                    <a:gd name="T55" fmla="*/ 460 h 834"/>
                    <a:gd name="T56" fmla="*/ 151 w 1088"/>
                    <a:gd name="T57" fmla="*/ 475 h 834"/>
                    <a:gd name="T58" fmla="*/ 193 w 1088"/>
                    <a:gd name="T59" fmla="*/ 475 h 834"/>
                    <a:gd name="T60" fmla="*/ 219 w 1088"/>
                    <a:gd name="T61" fmla="*/ 505 h 834"/>
                    <a:gd name="T62" fmla="*/ 261 w 1088"/>
                    <a:gd name="T63" fmla="*/ 513 h 834"/>
                    <a:gd name="T64" fmla="*/ 312 w 1088"/>
                    <a:gd name="T65" fmla="*/ 472 h 834"/>
                    <a:gd name="T66" fmla="*/ 388 w 1088"/>
                    <a:gd name="T67" fmla="*/ 500 h 834"/>
                    <a:gd name="T68" fmla="*/ 391 w 1088"/>
                    <a:gd name="T69" fmla="*/ 536 h 834"/>
                    <a:gd name="T70" fmla="*/ 409 w 1088"/>
                    <a:gd name="T71" fmla="*/ 575 h 834"/>
                    <a:gd name="T72" fmla="*/ 424 w 1088"/>
                    <a:gd name="T73" fmla="*/ 639 h 834"/>
                    <a:gd name="T74" fmla="*/ 505 w 1088"/>
                    <a:gd name="T75" fmla="*/ 652 h 834"/>
                    <a:gd name="T76" fmla="*/ 529 w 1088"/>
                    <a:gd name="T77" fmla="*/ 682 h 834"/>
                    <a:gd name="T78" fmla="*/ 511 w 1088"/>
                    <a:gd name="T79" fmla="*/ 711 h 834"/>
                    <a:gd name="T80" fmla="*/ 529 w 1088"/>
                    <a:gd name="T81" fmla="*/ 779 h 834"/>
                    <a:gd name="T82" fmla="*/ 559 w 1088"/>
                    <a:gd name="T83" fmla="*/ 808 h 834"/>
                    <a:gd name="T84" fmla="*/ 600 w 1088"/>
                    <a:gd name="T85" fmla="*/ 810 h 834"/>
                    <a:gd name="T86" fmla="*/ 642 w 1088"/>
                    <a:gd name="T87" fmla="*/ 834 h 834"/>
                    <a:gd name="T88" fmla="*/ 677 w 1088"/>
                    <a:gd name="T89" fmla="*/ 792 h 834"/>
                    <a:gd name="T90" fmla="*/ 764 w 1088"/>
                    <a:gd name="T91" fmla="*/ 690 h 834"/>
                    <a:gd name="T92" fmla="*/ 891 w 1088"/>
                    <a:gd name="T93" fmla="*/ 605 h 834"/>
                    <a:gd name="T94" fmla="*/ 1035 w 1088"/>
                    <a:gd name="T95" fmla="*/ 503 h 834"/>
                    <a:gd name="T96" fmla="*/ 1055 w 1088"/>
                    <a:gd name="T97" fmla="*/ 455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8" h="834">
                      <a:moveTo>
                        <a:pt x="1055" y="455"/>
                      </a:moveTo>
                      <a:cubicBezTo>
                        <a:pt x="1027" y="452"/>
                        <a:pt x="1014" y="416"/>
                        <a:pt x="1035" y="396"/>
                      </a:cubicBezTo>
                      <a:cubicBezTo>
                        <a:pt x="1055" y="375"/>
                        <a:pt x="1088" y="373"/>
                        <a:pt x="1063" y="357"/>
                      </a:cubicBezTo>
                      <a:cubicBezTo>
                        <a:pt x="1037" y="342"/>
                        <a:pt x="1035" y="314"/>
                        <a:pt x="1017" y="291"/>
                      </a:cubicBezTo>
                      <a:cubicBezTo>
                        <a:pt x="999" y="268"/>
                        <a:pt x="978" y="288"/>
                        <a:pt x="953" y="283"/>
                      </a:cubicBezTo>
                      <a:cubicBezTo>
                        <a:pt x="927" y="278"/>
                        <a:pt x="950" y="140"/>
                        <a:pt x="966" y="94"/>
                      </a:cubicBezTo>
                      <a:cubicBezTo>
                        <a:pt x="981" y="48"/>
                        <a:pt x="983" y="41"/>
                        <a:pt x="958" y="23"/>
                      </a:cubicBezTo>
                      <a:cubicBezTo>
                        <a:pt x="932" y="5"/>
                        <a:pt x="902" y="0"/>
                        <a:pt x="863" y="5"/>
                      </a:cubicBezTo>
                      <a:cubicBezTo>
                        <a:pt x="834" y="9"/>
                        <a:pt x="811" y="21"/>
                        <a:pt x="790" y="13"/>
                      </a:cubicBezTo>
                      <a:cubicBezTo>
                        <a:pt x="787" y="25"/>
                        <a:pt x="787" y="40"/>
                        <a:pt x="779" y="54"/>
                      </a:cubicBezTo>
                      <a:cubicBezTo>
                        <a:pt x="760" y="86"/>
                        <a:pt x="738" y="56"/>
                        <a:pt x="712" y="51"/>
                      </a:cubicBezTo>
                      <a:cubicBezTo>
                        <a:pt x="666" y="42"/>
                        <a:pt x="598" y="47"/>
                        <a:pt x="552" y="54"/>
                      </a:cubicBezTo>
                      <a:cubicBezTo>
                        <a:pt x="523" y="58"/>
                        <a:pt x="502" y="57"/>
                        <a:pt x="490" y="84"/>
                      </a:cubicBezTo>
                      <a:cubicBezTo>
                        <a:pt x="476" y="114"/>
                        <a:pt x="468" y="125"/>
                        <a:pt x="431" y="130"/>
                      </a:cubicBezTo>
                      <a:cubicBezTo>
                        <a:pt x="415" y="132"/>
                        <a:pt x="406" y="131"/>
                        <a:pt x="391" y="140"/>
                      </a:cubicBezTo>
                      <a:cubicBezTo>
                        <a:pt x="379" y="148"/>
                        <a:pt x="372" y="167"/>
                        <a:pt x="359" y="173"/>
                      </a:cubicBezTo>
                      <a:cubicBezTo>
                        <a:pt x="350" y="177"/>
                        <a:pt x="329" y="174"/>
                        <a:pt x="320" y="171"/>
                      </a:cubicBezTo>
                      <a:cubicBezTo>
                        <a:pt x="302" y="165"/>
                        <a:pt x="305" y="160"/>
                        <a:pt x="293" y="148"/>
                      </a:cubicBezTo>
                      <a:cubicBezTo>
                        <a:pt x="276" y="132"/>
                        <a:pt x="248" y="131"/>
                        <a:pt x="222" y="138"/>
                      </a:cubicBezTo>
                      <a:cubicBezTo>
                        <a:pt x="199" y="145"/>
                        <a:pt x="166" y="150"/>
                        <a:pt x="158" y="176"/>
                      </a:cubicBezTo>
                      <a:cubicBezTo>
                        <a:pt x="125" y="173"/>
                        <a:pt x="87" y="193"/>
                        <a:pt x="74" y="219"/>
                      </a:cubicBezTo>
                      <a:cubicBezTo>
                        <a:pt x="64" y="239"/>
                        <a:pt x="62" y="240"/>
                        <a:pt x="42" y="250"/>
                      </a:cubicBezTo>
                      <a:cubicBezTo>
                        <a:pt x="40" y="251"/>
                        <a:pt x="37" y="254"/>
                        <a:pt x="33" y="256"/>
                      </a:cubicBezTo>
                      <a:cubicBezTo>
                        <a:pt x="34" y="257"/>
                        <a:pt x="35" y="257"/>
                        <a:pt x="35" y="258"/>
                      </a:cubicBezTo>
                      <a:cubicBezTo>
                        <a:pt x="47" y="277"/>
                        <a:pt x="37" y="281"/>
                        <a:pt x="30" y="296"/>
                      </a:cubicBezTo>
                      <a:cubicBezTo>
                        <a:pt x="18" y="324"/>
                        <a:pt x="24" y="341"/>
                        <a:pt x="25" y="370"/>
                      </a:cubicBezTo>
                      <a:cubicBezTo>
                        <a:pt x="26" y="402"/>
                        <a:pt x="0" y="416"/>
                        <a:pt x="25" y="441"/>
                      </a:cubicBezTo>
                      <a:cubicBezTo>
                        <a:pt x="48" y="464"/>
                        <a:pt x="74" y="455"/>
                        <a:pt x="102" y="460"/>
                      </a:cubicBezTo>
                      <a:cubicBezTo>
                        <a:pt x="121" y="463"/>
                        <a:pt x="131" y="475"/>
                        <a:pt x="151" y="475"/>
                      </a:cubicBezTo>
                      <a:cubicBezTo>
                        <a:pt x="171" y="475"/>
                        <a:pt x="174" y="464"/>
                        <a:pt x="193" y="475"/>
                      </a:cubicBezTo>
                      <a:cubicBezTo>
                        <a:pt x="205" y="482"/>
                        <a:pt x="208" y="499"/>
                        <a:pt x="219" y="505"/>
                      </a:cubicBezTo>
                      <a:cubicBezTo>
                        <a:pt x="229" y="511"/>
                        <a:pt x="250" y="512"/>
                        <a:pt x="261" y="513"/>
                      </a:cubicBezTo>
                      <a:cubicBezTo>
                        <a:pt x="307" y="518"/>
                        <a:pt x="283" y="485"/>
                        <a:pt x="312" y="472"/>
                      </a:cubicBezTo>
                      <a:cubicBezTo>
                        <a:pt x="330" y="464"/>
                        <a:pt x="380" y="486"/>
                        <a:pt x="388" y="500"/>
                      </a:cubicBezTo>
                      <a:cubicBezTo>
                        <a:pt x="393" y="508"/>
                        <a:pt x="388" y="526"/>
                        <a:pt x="391" y="536"/>
                      </a:cubicBezTo>
                      <a:cubicBezTo>
                        <a:pt x="396" y="550"/>
                        <a:pt x="406" y="559"/>
                        <a:pt x="409" y="575"/>
                      </a:cubicBezTo>
                      <a:cubicBezTo>
                        <a:pt x="414" y="603"/>
                        <a:pt x="397" y="624"/>
                        <a:pt x="424" y="639"/>
                      </a:cubicBezTo>
                      <a:cubicBezTo>
                        <a:pt x="447" y="651"/>
                        <a:pt x="480" y="639"/>
                        <a:pt x="505" y="652"/>
                      </a:cubicBezTo>
                      <a:cubicBezTo>
                        <a:pt x="519" y="660"/>
                        <a:pt x="527" y="666"/>
                        <a:pt x="529" y="682"/>
                      </a:cubicBezTo>
                      <a:cubicBezTo>
                        <a:pt x="531" y="705"/>
                        <a:pt x="522" y="698"/>
                        <a:pt x="511" y="711"/>
                      </a:cubicBezTo>
                      <a:cubicBezTo>
                        <a:pt x="484" y="742"/>
                        <a:pt x="508" y="752"/>
                        <a:pt x="529" y="779"/>
                      </a:cubicBezTo>
                      <a:cubicBezTo>
                        <a:pt x="541" y="796"/>
                        <a:pt x="539" y="802"/>
                        <a:pt x="559" y="808"/>
                      </a:cubicBezTo>
                      <a:cubicBezTo>
                        <a:pt x="573" y="812"/>
                        <a:pt x="586" y="808"/>
                        <a:pt x="600" y="810"/>
                      </a:cubicBezTo>
                      <a:cubicBezTo>
                        <a:pt x="618" y="812"/>
                        <a:pt x="631" y="822"/>
                        <a:pt x="642" y="834"/>
                      </a:cubicBezTo>
                      <a:cubicBezTo>
                        <a:pt x="655" y="818"/>
                        <a:pt x="667" y="802"/>
                        <a:pt x="677" y="792"/>
                      </a:cubicBezTo>
                      <a:cubicBezTo>
                        <a:pt x="700" y="766"/>
                        <a:pt x="728" y="723"/>
                        <a:pt x="764" y="690"/>
                      </a:cubicBezTo>
                      <a:cubicBezTo>
                        <a:pt x="799" y="656"/>
                        <a:pt x="856" y="636"/>
                        <a:pt x="891" y="605"/>
                      </a:cubicBezTo>
                      <a:cubicBezTo>
                        <a:pt x="927" y="575"/>
                        <a:pt x="986" y="529"/>
                        <a:pt x="1035" y="503"/>
                      </a:cubicBezTo>
                      <a:cubicBezTo>
                        <a:pt x="1082" y="478"/>
                        <a:pt x="1083" y="457"/>
                        <a:pt x="1055" y="455"/>
                      </a:cubicBezTo>
                      <a:close/>
                    </a:path>
                  </a:pathLst>
                </a:custGeom>
                <a:solidFill>
                  <a:schemeClr val="bg1"/>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FF0000"/>
                    </a:solidFill>
                    <a:effectLst/>
                    <a:uLnTx/>
                    <a:uFillTx/>
                    <a:latin typeface="Arial"/>
                    <a:ea typeface="ＭＳ Ｐゴシック"/>
                    <a:cs typeface="+mn-cs"/>
                  </a:endParaRPr>
                </a:p>
              </p:txBody>
            </p:sp>
            <p:sp>
              <p:nvSpPr>
                <p:cNvPr id="323" name="Freeform 47"/>
                <p:cNvSpPr>
                  <a:spLocks/>
                </p:cNvSpPr>
                <p:nvPr/>
              </p:nvSpPr>
              <p:spPr bwMode="auto">
                <a:xfrm>
                  <a:off x="1981513" y="9040463"/>
                  <a:ext cx="849845" cy="777498"/>
                </a:xfrm>
                <a:custGeom>
                  <a:avLst/>
                  <a:gdLst>
                    <a:gd name="T0" fmla="*/ 566 w 1611"/>
                    <a:gd name="T1" fmla="*/ 1295 h 1474"/>
                    <a:gd name="T2" fmla="*/ 533 w 1611"/>
                    <a:gd name="T3" fmla="*/ 1205 h 1474"/>
                    <a:gd name="T4" fmla="*/ 577 w 1611"/>
                    <a:gd name="T5" fmla="*/ 1183 h 1474"/>
                    <a:gd name="T6" fmla="*/ 663 w 1611"/>
                    <a:gd name="T7" fmla="*/ 1123 h 1474"/>
                    <a:gd name="T8" fmla="*/ 719 w 1611"/>
                    <a:gd name="T9" fmla="*/ 1029 h 1474"/>
                    <a:gd name="T10" fmla="*/ 757 w 1611"/>
                    <a:gd name="T11" fmla="*/ 919 h 1474"/>
                    <a:gd name="T12" fmla="*/ 724 w 1611"/>
                    <a:gd name="T13" fmla="*/ 796 h 1474"/>
                    <a:gd name="T14" fmla="*/ 916 w 1611"/>
                    <a:gd name="T15" fmla="*/ 783 h 1474"/>
                    <a:gd name="T16" fmla="*/ 968 w 1611"/>
                    <a:gd name="T17" fmla="*/ 708 h 1474"/>
                    <a:gd name="T18" fmla="*/ 967 w 1611"/>
                    <a:gd name="T19" fmla="*/ 643 h 1474"/>
                    <a:gd name="T20" fmla="*/ 1000 w 1611"/>
                    <a:gd name="T21" fmla="*/ 578 h 1474"/>
                    <a:gd name="T22" fmla="*/ 1051 w 1611"/>
                    <a:gd name="T23" fmla="*/ 507 h 1474"/>
                    <a:gd name="T24" fmla="*/ 1159 w 1611"/>
                    <a:gd name="T25" fmla="*/ 403 h 1474"/>
                    <a:gd name="T26" fmla="*/ 1225 w 1611"/>
                    <a:gd name="T27" fmla="*/ 378 h 1474"/>
                    <a:gd name="T28" fmla="*/ 1314 w 1611"/>
                    <a:gd name="T29" fmla="*/ 361 h 1474"/>
                    <a:gd name="T30" fmla="*/ 1378 w 1611"/>
                    <a:gd name="T31" fmla="*/ 350 h 1474"/>
                    <a:gd name="T32" fmla="*/ 1483 w 1611"/>
                    <a:gd name="T33" fmla="*/ 306 h 1474"/>
                    <a:gd name="T34" fmla="*/ 1582 w 1611"/>
                    <a:gd name="T35" fmla="*/ 293 h 1474"/>
                    <a:gd name="T36" fmla="*/ 1594 w 1611"/>
                    <a:gd name="T37" fmla="*/ 186 h 1474"/>
                    <a:gd name="T38" fmla="*/ 1563 w 1611"/>
                    <a:gd name="T39" fmla="*/ 125 h 1474"/>
                    <a:gd name="T40" fmla="*/ 1464 w 1611"/>
                    <a:gd name="T41" fmla="*/ 161 h 1474"/>
                    <a:gd name="T42" fmla="*/ 1121 w 1611"/>
                    <a:gd name="T43" fmla="*/ 217 h 1474"/>
                    <a:gd name="T44" fmla="*/ 909 w 1611"/>
                    <a:gd name="T45" fmla="*/ 71 h 1474"/>
                    <a:gd name="T46" fmla="*/ 817 w 1611"/>
                    <a:gd name="T47" fmla="*/ 71 h 1474"/>
                    <a:gd name="T48" fmla="*/ 627 w 1611"/>
                    <a:gd name="T49" fmla="*/ 285 h 1474"/>
                    <a:gd name="T50" fmla="*/ 493 w 1611"/>
                    <a:gd name="T51" fmla="*/ 575 h 1474"/>
                    <a:gd name="T52" fmla="*/ 223 w 1611"/>
                    <a:gd name="T53" fmla="*/ 765 h 1474"/>
                    <a:gd name="T54" fmla="*/ 145 w 1611"/>
                    <a:gd name="T55" fmla="*/ 843 h 1474"/>
                    <a:gd name="T56" fmla="*/ 306 w 1611"/>
                    <a:gd name="T57" fmla="*/ 858 h 1474"/>
                    <a:gd name="T58" fmla="*/ 291 w 1611"/>
                    <a:gd name="T59" fmla="*/ 968 h 1474"/>
                    <a:gd name="T60" fmla="*/ 414 w 1611"/>
                    <a:gd name="T61" fmla="*/ 989 h 1474"/>
                    <a:gd name="T62" fmla="*/ 393 w 1611"/>
                    <a:gd name="T63" fmla="*/ 1157 h 1474"/>
                    <a:gd name="T64" fmla="*/ 467 w 1611"/>
                    <a:gd name="T65" fmla="*/ 1446 h 1474"/>
                    <a:gd name="T66" fmla="*/ 544 w 1611"/>
                    <a:gd name="T67" fmla="*/ 1461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1" h="1474">
                      <a:moveTo>
                        <a:pt x="585" y="1410"/>
                      </a:moveTo>
                      <a:cubicBezTo>
                        <a:pt x="596" y="1370"/>
                        <a:pt x="572" y="1333"/>
                        <a:pt x="566" y="1295"/>
                      </a:cubicBezTo>
                      <a:cubicBezTo>
                        <a:pt x="564" y="1281"/>
                        <a:pt x="571" y="1250"/>
                        <a:pt x="565" y="1238"/>
                      </a:cubicBezTo>
                      <a:cubicBezTo>
                        <a:pt x="556" y="1223"/>
                        <a:pt x="540" y="1222"/>
                        <a:pt x="533" y="1205"/>
                      </a:cubicBezTo>
                      <a:cubicBezTo>
                        <a:pt x="529" y="1194"/>
                        <a:pt x="515" y="1161"/>
                        <a:pt x="523" y="1151"/>
                      </a:cubicBezTo>
                      <a:cubicBezTo>
                        <a:pt x="540" y="1128"/>
                        <a:pt x="565" y="1176"/>
                        <a:pt x="577" y="1183"/>
                      </a:cubicBezTo>
                      <a:cubicBezTo>
                        <a:pt x="603" y="1201"/>
                        <a:pt x="607" y="1188"/>
                        <a:pt x="620" y="1168"/>
                      </a:cubicBezTo>
                      <a:cubicBezTo>
                        <a:pt x="632" y="1150"/>
                        <a:pt x="646" y="1134"/>
                        <a:pt x="663" y="1123"/>
                      </a:cubicBezTo>
                      <a:cubicBezTo>
                        <a:pt x="687" y="1106"/>
                        <a:pt x="682" y="1095"/>
                        <a:pt x="682" y="1068"/>
                      </a:cubicBezTo>
                      <a:cubicBezTo>
                        <a:pt x="682" y="1043"/>
                        <a:pt x="697" y="1037"/>
                        <a:pt x="719" y="1029"/>
                      </a:cubicBezTo>
                      <a:cubicBezTo>
                        <a:pt x="756" y="1014"/>
                        <a:pt x="817" y="1011"/>
                        <a:pt x="807" y="955"/>
                      </a:cubicBezTo>
                      <a:cubicBezTo>
                        <a:pt x="801" y="927"/>
                        <a:pt x="775" y="937"/>
                        <a:pt x="757" y="919"/>
                      </a:cubicBezTo>
                      <a:cubicBezTo>
                        <a:pt x="739" y="902"/>
                        <a:pt x="743" y="874"/>
                        <a:pt x="730" y="853"/>
                      </a:cubicBezTo>
                      <a:cubicBezTo>
                        <a:pt x="720" y="837"/>
                        <a:pt x="702" y="811"/>
                        <a:pt x="724" y="796"/>
                      </a:cubicBezTo>
                      <a:cubicBezTo>
                        <a:pt x="739" y="786"/>
                        <a:pt x="764" y="795"/>
                        <a:pt x="780" y="797"/>
                      </a:cubicBezTo>
                      <a:cubicBezTo>
                        <a:pt x="816" y="802"/>
                        <a:pt x="890" y="818"/>
                        <a:pt x="916" y="783"/>
                      </a:cubicBezTo>
                      <a:cubicBezTo>
                        <a:pt x="926" y="769"/>
                        <a:pt x="937" y="757"/>
                        <a:pt x="948" y="745"/>
                      </a:cubicBezTo>
                      <a:cubicBezTo>
                        <a:pt x="957" y="735"/>
                        <a:pt x="969" y="723"/>
                        <a:pt x="968" y="708"/>
                      </a:cubicBezTo>
                      <a:cubicBezTo>
                        <a:pt x="966" y="693"/>
                        <a:pt x="953" y="688"/>
                        <a:pt x="949" y="673"/>
                      </a:cubicBezTo>
                      <a:cubicBezTo>
                        <a:pt x="943" y="654"/>
                        <a:pt x="953" y="652"/>
                        <a:pt x="967" y="643"/>
                      </a:cubicBezTo>
                      <a:cubicBezTo>
                        <a:pt x="984" y="633"/>
                        <a:pt x="983" y="632"/>
                        <a:pt x="978" y="614"/>
                      </a:cubicBezTo>
                      <a:cubicBezTo>
                        <a:pt x="971" y="583"/>
                        <a:pt x="973" y="587"/>
                        <a:pt x="1000" y="578"/>
                      </a:cubicBezTo>
                      <a:cubicBezTo>
                        <a:pt x="1017" y="572"/>
                        <a:pt x="1019" y="557"/>
                        <a:pt x="1025" y="541"/>
                      </a:cubicBezTo>
                      <a:cubicBezTo>
                        <a:pt x="1031" y="523"/>
                        <a:pt x="1038" y="520"/>
                        <a:pt x="1051" y="507"/>
                      </a:cubicBezTo>
                      <a:cubicBezTo>
                        <a:pt x="1072" y="485"/>
                        <a:pt x="1070" y="424"/>
                        <a:pt x="1104" y="413"/>
                      </a:cubicBezTo>
                      <a:cubicBezTo>
                        <a:pt x="1128" y="405"/>
                        <a:pt x="1143" y="430"/>
                        <a:pt x="1159" y="403"/>
                      </a:cubicBezTo>
                      <a:cubicBezTo>
                        <a:pt x="1169" y="386"/>
                        <a:pt x="1168" y="363"/>
                        <a:pt x="1197" y="369"/>
                      </a:cubicBezTo>
                      <a:cubicBezTo>
                        <a:pt x="1208" y="371"/>
                        <a:pt x="1213" y="377"/>
                        <a:pt x="1225" y="378"/>
                      </a:cubicBezTo>
                      <a:cubicBezTo>
                        <a:pt x="1240" y="380"/>
                        <a:pt x="1246" y="374"/>
                        <a:pt x="1256" y="367"/>
                      </a:cubicBezTo>
                      <a:cubicBezTo>
                        <a:pt x="1281" y="350"/>
                        <a:pt x="1289" y="368"/>
                        <a:pt x="1314" y="361"/>
                      </a:cubicBezTo>
                      <a:cubicBezTo>
                        <a:pt x="1325" y="359"/>
                        <a:pt x="1330" y="352"/>
                        <a:pt x="1342" y="350"/>
                      </a:cubicBezTo>
                      <a:cubicBezTo>
                        <a:pt x="1354" y="348"/>
                        <a:pt x="1366" y="350"/>
                        <a:pt x="1378" y="350"/>
                      </a:cubicBezTo>
                      <a:cubicBezTo>
                        <a:pt x="1409" y="350"/>
                        <a:pt x="1412" y="348"/>
                        <a:pt x="1429" y="325"/>
                      </a:cubicBezTo>
                      <a:cubicBezTo>
                        <a:pt x="1444" y="305"/>
                        <a:pt x="1459" y="306"/>
                        <a:pt x="1483" y="306"/>
                      </a:cubicBezTo>
                      <a:cubicBezTo>
                        <a:pt x="1507" y="306"/>
                        <a:pt x="1532" y="307"/>
                        <a:pt x="1554" y="302"/>
                      </a:cubicBezTo>
                      <a:cubicBezTo>
                        <a:pt x="1564" y="300"/>
                        <a:pt x="1573" y="296"/>
                        <a:pt x="1582" y="293"/>
                      </a:cubicBezTo>
                      <a:cubicBezTo>
                        <a:pt x="1585" y="284"/>
                        <a:pt x="1590" y="274"/>
                        <a:pt x="1589" y="260"/>
                      </a:cubicBezTo>
                      <a:cubicBezTo>
                        <a:pt x="1588" y="231"/>
                        <a:pt x="1582" y="214"/>
                        <a:pt x="1594" y="186"/>
                      </a:cubicBezTo>
                      <a:cubicBezTo>
                        <a:pt x="1601" y="171"/>
                        <a:pt x="1611" y="167"/>
                        <a:pt x="1599" y="148"/>
                      </a:cubicBezTo>
                      <a:cubicBezTo>
                        <a:pt x="1591" y="135"/>
                        <a:pt x="1574" y="131"/>
                        <a:pt x="1563" y="125"/>
                      </a:cubicBezTo>
                      <a:cubicBezTo>
                        <a:pt x="1549" y="118"/>
                        <a:pt x="1536" y="115"/>
                        <a:pt x="1522" y="113"/>
                      </a:cubicBezTo>
                      <a:cubicBezTo>
                        <a:pt x="1508" y="122"/>
                        <a:pt x="1487" y="134"/>
                        <a:pt x="1464" y="161"/>
                      </a:cubicBezTo>
                      <a:cubicBezTo>
                        <a:pt x="1423" y="207"/>
                        <a:pt x="1364" y="191"/>
                        <a:pt x="1323" y="176"/>
                      </a:cubicBezTo>
                      <a:cubicBezTo>
                        <a:pt x="1282" y="161"/>
                        <a:pt x="1180" y="194"/>
                        <a:pt x="1121" y="217"/>
                      </a:cubicBezTo>
                      <a:cubicBezTo>
                        <a:pt x="1063" y="240"/>
                        <a:pt x="1035" y="245"/>
                        <a:pt x="1001" y="227"/>
                      </a:cubicBezTo>
                      <a:cubicBezTo>
                        <a:pt x="968" y="209"/>
                        <a:pt x="925" y="89"/>
                        <a:pt x="909" y="71"/>
                      </a:cubicBezTo>
                      <a:cubicBezTo>
                        <a:pt x="894" y="53"/>
                        <a:pt x="863" y="0"/>
                        <a:pt x="851" y="0"/>
                      </a:cubicBezTo>
                      <a:cubicBezTo>
                        <a:pt x="838" y="0"/>
                        <a:pt x="830" y="46"/>
                        <a:pt x="817" y="71"/>
                      </a:cubicBezTo>
                      <a:cubicBezTo>
                        <a:pt x="805" y="97"/>
                        <a:pt x="692" y="145"/>
                        <a:pt x="682" y="161"/>
                      </a:cubicBezTo>
                      <a:cubicBezTo>
                        <a:pt x="672" y="176"/>
                        <a:pt x="664" y="259"/>
                        <a:pt x="627" y="285"/>
                      </a:cubicBezTo>
                      <a:cubicBezTo>
                        <a:pt x="590" y="310"/>
                        <a:pt x="593" y="390"/>
                        <a:pt x="599" y="447"/>
                      </a:cubicBezTo>
                      <a:cubicBezTo>
                        <a:pt x="604" y="504"/>
                        <a:pt x="536" y="555"/>
                        <a:pt x="493" y="575"/>
                      </a:cubicBezTo>
                      <a:cubicBezTo>
                        <a:pt x="451" y="595"/>
                        <a:pt x="397" y="612"/>
                        <a:pt x="362" y="640"/>
                      </a:cubicBezTo>
                      <a:cubicBezTo>
                        <a:pt x="328" y="669"/>
                        <a:pt x="311" y="735"/>
                        <a:pt x="223" y="765"/>
                      </a:cubicBezTo>
                      <a:cubicBezTo>
                        <a:pt x="153" y="790"/>
                        <a:pt x="158" y="805"/>
                        <a:pt x="79" y="828"/>
                      </a:cubicBezTo>
                      <a:cubicBezTo>
                        <a:pt x="0" y="851"/>
                        <a:pt x="79" y="874"/>
                        <a:pt x="145" y="843"/>
                      </a:cubicBezTo>
                      <a:cubicBezTo>
                        <a:pt x="212" y="812"/>
                        <a:pt x="224" y="802"/>
                        <a:pt x="281" y="815"/>
                      </a:cubicBezTo>
                      <a:cubicBezTo>
                        <a:pt x="337" y="828"/>
                        <a:pt x="332" y="828"/>
                        <a:pt x="306" y="858"/>
                      </a:cubicBezTo>
                      <a:cubicBezTo>
                        <a:pt x="281" y="889"/>
                        <a:pt x="286" y="879"/>
                        <a:pt x="301" y="925"/>
                      </a:cubicBezTo>
                      <a:cubicBezTo>
                        <a:pt x="316" y="971"/>
                        <a:pt x="309" y="940"/>
                        <a:pt x="291" y="968"/>
                      </a:cubicBezTo>
                      <a:cubicBezTo>
                        <a:pt x="273" y="996"/>
                        <a:pt x="322" y="989"/>
                        <a:pt x="365" y="984"/>
                      </a:cubicBezTo>
                      <a:cubicBezTo>
                        <a:pt x="408" y="978"/>
                        <a:pt x="419" y="973"/>
                        <a:pt x="414" y="989"/>
                      </a:cubicBezTo>
                      <a:cubicBezTo>
                        <a:pt x="408" y="1004"/>
                        <a:pt x="403" y="1012"/>
                        <a:pt x="411" y="1050"/>
                      </a:cubicBezTo>
                      <a:cubicBezTo>
                        <a:pt x="419" y="1088"/>
                        <a:pt x="431" y="1104"/>
                        <a:pt x="393" y="1157"/>
                      </a:cubicBezTo>
                      <a:cubicBezTo>
                        <a:pt x="355" y="1211"/>
                        <a:pt x="375" y="1239"/>
                        <a:pt x="375" y="1288"/>
                      </a:cubicBezTo>
                      <a:cubicBezTo>
                        <a:pt x="375" y="1336"/>
                        <a:pt x="434" y="1405"/>
                        <a:pt x="467" y="1446"/>
                      </a:cubicBezTo>
                      <a:cubicBezTo>
                        <a:pt x="490" y="1474"/>
                        <a:pt x="506" y="1466"/>
                        <a:pt x="540" y="1466"/>
                      </a:cubicBezTo>
                      <a:cubicBezTo>
                        <a:pt x="541" y="1464"/>
                        <a:pt x="543" y="1462"/>
                        <a:pt x="544" y="1461"/>
                      </a:cubicBezTo>
                      <a:cubicBezTo>
                        <a:pt x="558" y="1445"/>
                        <a:pt x="579" y="1431"/>
                        <a:pt x="585" y="1410"/>
                      </a:cubicBezTo>
                      <a:close/>
                    </a:path>
                  </a:pathLst>
                </a:custGeom>
                <a:solidFill>
                  <a:schemeClr val="bg1"/>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4" name="Freeform 48"/>
                <p:cNvSpPr>
                  <a:spLocks/>
                </p:cNvSpPr>
                <p:nvPr/>
              </p:nvSpPr>
              <p:spPr bwMode="auto">
                <a:xfrm>
                  <a:off x="2253258" y="9194981"/>
                  <a:ext cx="891823" cy="744228"/>
                </a:xfrm>
                <a:custGeom>
                  <a:avLst/>
                  <a:gdLst>
                    <a:gd name="T0" fmla="*/ 1608 w 1691"/>
                    <a:gd name="T1" fmla="*/ 405 h 1411"/>
                    <a:gd name="T2" fmla="*/ 1560 w 1691"/>
                    <a:gd name="T3" fmla="*/ 308 h 1411"/>
                    <a:gd name="T4" fmla="*/ 1554 w 1691"/>
                    <a:gd name="T5" fmla="*/ 249 h 1411"/>
                    <a:gd name="T6" fmla="*/ 1458 w 1691"/>
                    <a:gd name="T7" fmla="*/ 172 h 1411"/>
                    <a:gd name="T8" fmla="*/ 1437 w 1691"/>
                    <a:gd name="T9" fmla="*/ 97 h 1411"/>
                    <a:gd name="T10" fmla="*/ 1310 w 1691"/>
                    <a:gd name="T11" fmla="*/ 110 h 1411"/>
                    <a:gd name="T12" fmla="*/ 1242 w 1691"/>
                    <a:gd name="T13" fmla="*/ 72 h 1411"/>
                    <a:gd name="T14" fmla="*/ 1151 w 1691"/>
                    <a:gd name="T15" fmla="*/ 57 h 1411"/>
                    <a:gd name="T16" fmla="*/ 1067 w 1691"/>
                    <a:gd name="T17" fmla="*/ 0 h 1411"/>
                    <a:gd name="T18" fmla="*/ 968 w 1691"/>
                    <a:gd name="T19" fmla="*/ 13 h 1411"/>
                    <a:gd name="T20" fmla="*/ 863 w 1691"/>
                    <a:gd name="T21" fmla="*/ 57 h 1411"/>
                    <a:gd name="T22" fmla="*/ 799 w 1691"/>
                    <a:gd name="T23" fmla="*/ 68 h 1411"/>
                    <a:gd name="T24" fmla="*/ 710 w 1691"/>
                    <a:gd name="T25" fmla="*/ 85 h 1411"/>
                    <a:gd name="T26" fmla="*/ 644 w 1691"/>
                    <a:gd name="T27" fmla="*/ 110 h 1411"/>
                    <a:gd name="T28" fmla="*/ 536 w 1691"/>
                    <a:gd name="T29" fmla="*/ 214 h 1411"/>
                    <a:gd name="T30" fmla="*/ 485 w 1691"/>
                    <a:gd name="T31" fmla="*/ 285 h 1411"/>
                    <a:gd name="T32" fmla="*/ 452 w 1691"/>
                    <a:gd name="T33" fmla="*/ 350 h 1411"/>
                    <a:gd name="T34" fmla="*/ 453 w 1691"/>
                    <a:gd name="T35" fmla="*/ 415 h 1411"/>
                    <a:gd name="T36" fmla="*/ 401 w 1691"/>
                    <a:gd name="T37" fmla="*/ 490 h 1411"/>
                    <a:gd name="T38" fmla="*/ 209 w 1691"/>
                    <a:gd name="T39" fmla="*/ 503 h 1411"/>
                    <a:gd name="T40" fmla="*/ 242 w 1691"/>
                    <a:gd name="T41" fmla="*/ 626 h 1411"/>
                    <a:gd name="T42" fmla="*/ 204 w 1691"/>
                    <a:gd name="T43" fmla="*/ 736 h 1411"/>
                    <a:gd name="T44" fmla="*/ 148 w 1691"/>
                    <a:gd name="T45" fmla="*/ 830 h 1411"/>
                    <a:gd name="T46" fmla="*/ 62 w 1691"/>
                    <a:gd name="T47" fmla="*/ 890 h 1411"/>
                    <a:gd name="T48" fmla="*/ 18 w 1691"/>
                    <a:gd name="T49" fmla="*/ 912 h 1411"/>
                    <a:gd name="T50" fmla="*/ 51 w 1691"/>
                    <a:gd name="T51" fmla="*/ 1002 h 1411"/>
                    <a:gd name="T52" fmla="*/ 29 w 1691"/>
                    <a:gd name="T53" fmla="*/ 1168 h 1411"/>
                    <a:gd name="T54" fmla="*/ 85 w 1691"/>
                    <a:gd name="T55" fmla="*/ 1181 h 1411"/>
                    <a:gd name="T56" fmla="*/ 57 w 1691"/>
                    <a:gd name="T57" fmla="*/ 1322 h 1411"/>
                    <a:gd name="T58" fmla="*/ 228 w 1691"/>
                    <a:gd name="T59" fmla="*/ 1345 h 1411"/>
                    <a:gd name="T60" fmla="*/ 343 w 1691"/>
                    <a:gd name="T61" fmla="*/ 1375 h 1411"/>
                    <a:gd name="T62" fmla="*/ 379 w 1691"/>
                    <a:gd name="T63" fmla="*/ 1327 h 1411"/>
                    <a:gd name="T64" fmla="*/ 369 w 1691"/>
                    <a:gd name="T65" fmla="*/ 1230 h 1411"/>
                    <a:gd name="T66" fmla="*/ 387 w 1691"/>
                    <a:gd name="T67" fmla="*/ 1107 h 1411"/>
                    <a:gd name="T68" fmla="*/ 481 w 1691"/>
                    <a:gd name="T69" fmla="*/ 1036 h 1411"/>
                    <a:gd name="T70" fmla="*/ 571 w 1691"/>
                    <a:gd name="T71" fmla="*/ 890 h 1411"/>
                    <a:gd name="T72" fmla="*/ 640 w 1691"/>
                    <a:gd name="T73" fmla="*/ 685 h 1411"/>
                    <a:gd name="T74" fmla="*/ 801 w 1691"/>
                    <a:gd name="T75" fmla="*/ 560 h 1411"/>
                    <a:gd name="T76" fmla="*/ 1161 w 1691"/>
                    <a:gd name="T77" fmla="*/ 445 h 1411"/>
                    <a:gd name="T78" fmla="*/ 1345 w 1691"/>
                    <a:gd name="T79" fmla="*/ 540 h 1411"/>
                    <a:gd name="T80" fmla="*/ 1542 w 1691"/>
                    <a:gd name="T81" fmla="*/ 731 h 1411"/>
                    <a:gd name="T82" fmla="*/ 1644 w 1691"/>
                    <a:gd name="T83" fmla="*/ 499 h 1411"/>
                    <a:gd name="T84" fmla="*/ 1649 w 1691"/>
                    <a:gd name="T85" fmla="*/ 407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1" h="1411">
                      <a:moveTo>
                        <a:pt x="1649" y="407"/>
                      </a:moveTo>
                      <a:cubicBezTo>
                        <a:pt x="1635" y="405"/>
                        <a:pt x="1622" y="409"/>
                        <a:pt x="1608" y="405"/>
                      </a:cubicBezTo>
                      <a:cubicBezTo>
                        <a:pt x="1588" y="399"/>
                        <a:pt x="1590" y="393"/>
                        <a:pt x="1578" y="376"/>
                      </a:cubicBezTo>
                      <a:cubicBezTo>
                        <a:pt x="1557" y="349"/>
                        <a:pt x="1533" y="339"/>
                        <a:pt x="1560" y="308"/>
                      </a:cubicBezTo>
                      <a:cubicBezTo>
                        <a:pt x="1571" y="295"/>
                        <a:pt x="1580" y="302"/>
                        <a:pt x="1578" y="279"/>
                      </a:cubicBezTo>
                      <a:cubicBezTo>
                        <a:pt x="1576" y="263"/>
                        <a:pt x="1568" y="257"/>
                        <a:pt x="1554" y="249"/>
                      </a:cubicBezTo>
                      <a:cubicBezTo>
                        <a:pt x="1529" y="236"/>
                        <a:pt x="1496" y="248"/>
                        <a:pt x="1473" y="236"/>
                      </a:cubicBezTo>
                      <a:cubicBezTo>
                        <a:pt x="1446" y="221"/>
                        <a:pt x="1463" y="200"/>
                        <a:pt x="1458" y="172"/>
                      </a:cubicBezTo>
                      <a:cubicBezTo>
                        <a:pt x="1455" y="156"/>
                        <a:pt x="1445" y="147"/>
                        <a:pt x="1440" y="133"/>
                      </a:cubicBezTo>
                      <a:cubicBezTo>
                        <a:pt x="1437" y="123"/>
                        <a:pt x="1442" y="105"/>
                        <a:pt x="1437" y="97"/>
                      </a:cubicBezTo>
                      <a:cubicBezTo>
                        <a:pt x="1429" y="83"/>
                        <a:pt x="1379" y="61"/>
                        <a:pt x="1361" y="69"/>
                      </a:cubicBezTo>
                      <a:cubicBezTo>
                        <a:pt x="1332" y="82"/>
                        <a:pt x="1356" y="115"/>
                        <a:pt x="1310" y="110"/>
                      </a:cubicBezTo>
                      <a:cubicBezTo>
                        <a:pt x="1299" y="109"/>
                        <a:pt x="1278" y="108"/>
                        <a:pt x="1268" y="102"/>
                      </a:cubicBezTo>
                      <a:cubicBezTo>
                        <a:pt x="1257" y="96"/>
                        <a:pt x="1254" y="79"/>
                        <a:pt x="1242" y="72"/>
                      </a:cubicBezTo>
                      <a:cubicBezTo>
                        <a:pt x="1223" y="61"/>
                        <a:pt x="1220" y="72"/>
                        <a:pt x="1200" y="72"/>
                      </a:cubicBezTo>
                      <a:cubicBezTo>
                        <a:pt x="1180" y="72"/>
                        <a:pt x="1170" y="60"/>
                        <a:pt x="1151" y="57"/>
                      </a:cubicBezTo>
                      <a:cubicBezTo>
                        <a:pt x="1123" y="52"/>
                        <a:pt x="1097" y="61"/>
                        <a:pt x="1074" y="38"/>
                      </a:cubicBezTo>
                      <a:cubicBezTo>
                        <a:pt x="1059" y="24"/>
                        <a:pt x="1062" y="13"/>
                        <a:pt x="1067" y="0"/>
                      </a:cubicBezTo>
                      <a:cubicBezTo>
                        <a:pt x="1058" y="3"/>
                        <a:pt x="1049" y="7"/>
                        <a:pt x="1039" y="9"/>
                      </a:cubicBezTo>
                      <a:cubicBezTo>
                        <a:pt x="1017" y="14"/>
                        <a:pt x="992" y="13"/>
                        <a:pt x="968" y="13"/>
                      </a:cubicBezTo>
                      <a:cubicBezTo>
                        <a:pt x="944" y="13"/>
                        <a:pt x="929" y="12"/>
                        <a:pt x="914" y="32"/>
                      </a:cubicBezTo>
                      <a:cubicBezTo>
                        <a:pt x="897" y="55"/>
                        <a:pt x="894" y="57"/>
                        <a:pt x="863" y="57"/>
                      </a:cubicBezTo>
                      <a:cubicBezTo>
                        <a:pt x="851" y="57"/>
                        <a:pt x="839" y="55"/>
                        <a:pt x="827" y="57"/>
                      </a:cubicBezTo>
                      <a:cubicBezTo>
                        <a:pt x="815" y="59"/>
                        <a:pt x="810" y="66"/>
                        <a:pt x="799" y="68"/>
                      </a:cubicBezTo>
                      <a:cubicBezTo>
                        <a:pt x="774" y="75"/>
                        <a:pt x="766" y="57"/>
                        <a:pt x="741" y="74"/>
                      </a:cubicBezTo>
                      <a:cubicBezTo>
                        <a:pt x="731" y="81"/>
                        <a:pt x="725" y="87"/>
                        <a:pt x="710" y="85"/>
                      </a:cubicBezTo>
                      <a:cubicBezTo>
                        <a:pt x="698" y="84"/>
                        <a:pt x="693" y="78"/>
                        <a:pt x="682" y="76"/>
                      </a:cubicBezTo>
                      <a:cubicBezTo>
                        <a:pt x="653" y="70"/>
                        <a:pt x="654" y="93"/>
                        <a:pt x="644" y="110"/>
                      </a:cubicBezTo>
                      <a:cubicBezTo>
                        <a:pt x="628" y="137"/>
                        <a:pt x="613" y="112"/>
                        <a:pt x="589" y="120"/>
                      </a:cubicBezTo>
                      <a:cubicBezTo>
                        <a:pt x="555" y="131"/>
                        <a:pt x="557" y="192"/>
                        <a:pt x="536" y="214"/>
                      </a:cubicBezTo>
                      <a:cubicBezTo>
                        <a:pt x="523" y="227"/>
                        <a:pt x="516" y="230"/>
                        <a:pt x="510" y="248"/>
                      </a:cubicBezTo>
                      <a:cubicBezTo>
                        <a:pt x="504" y="264"/>
                        <a:pt x="502" y="279"/>
                        <a:pt x="485" y="285"/>
                      </a:cubicBezTo>
                      <a:cubicBezTo>
                        <a:pt x="458" y="294"/>
                        <a:pt x="456" y="290"/>
                        <a:pt x="463" y="321"/>
                      </a:cubicBezTo>
                      <a:cubicBezTo>
                        <a:pt x="468" y="339"/>
                        <a:pt x="469" y="340"/>
                        <a:pt x="452" y="350"/>
                      </a:cubicBezTo>
                      <a:cubicBezTo>
                        <a:pt x="438" y="359"/>
                        <a:pt x="428" y="361"/>
                        <a:pt x="434" y="380"/>
                      </a:cubicBezTo>
                      <a:cubicBezTo>
                        <a:pt x="438" y="395"/>
                        <a:pt x="451" y="400"/>
                        <a:pt x="453" y="415"/>
                      </a:cubicBezTo>
                      <a:cubicBezTo>
                        <a:pt x="454" y="430"/>
                        <a:pt x="442" y="442"/>
                        <a:pt x="433" y="452"/>
                      </a:cubicBezTo>
                      <a:cubicBezTo>
                        <a:pt x="422" y="464"/>
                        <a:pt x="411" y="476"/>
                        <a:pt x="401" y="490"/>
                      </a:cubicBezTo>
                      <a:cubicBezTo>
                        <a:pt x="375" y="525"/>
                        <a:pt x="301" y="509"/>
                        <a:pt x="265" y="504"/>
                      </a:cubicBezTo>
                      <a:cubicBezTo>
                        <a:pt x="249" y="502"/>
                        <a:pt x="224" y="493"/>
                        <a:pt x="209" y="503"/>
                      </a:cubicBezTo>
                      <a:cubicBezTo>
                        <a:pt x="187" y="518"/>
                        <a:pt x="205" y="544"/>
                        <a:pt x="215" y="560"/>
                      </a:cubicBezTo>
                      <a:cubicBezTo>
                        <a:pt x="228" y="581"/>
                        <a:pt x="224" y="609"/>
                        <a:pt x="242" y="626"/>
                      </a:cubicBezTo>
                      <a:cubicBezTo>
                        <a:pt x="260" y="644"/>
                        <a:pt x="286" y="634"/>
                        <a:pt x="292" y="662"/>
                      </a:cubicBezTo>
                      <a:cubicBezTo>
                        <a:pt x="302" y="718"/>
                        <a:pt x="241" y="721"/>
                        <a:pt x="204" y="736"/>
                      </a:cubicBezTo>
                      <a:cubicBezTo>
                        <a:pt x="182" y="744"/>
                        <a:pt x="167" y="750"/>
                        <a:pt x="167" y="775"/>
                      </a:cubicBezTo>
                      <a:cubicBezTo>
                        <a:pt x="167" y="802"/>
                        <a:pt x="172" y="813"/>
                        <a:pt x="148" y="830"/>
                      </a:cubicBezTo>
                      <a:cubicBezTo>
                        <a:pt x="131" y="841"/>
                        <a:pt x="117" y="857"/>
                        <a:pt x="105" y="875"/>
                      </a:cubicBezTo>
                      <a:cubicBezTo>
                        <a:pt x="92" y="895"/>
                        <a:pt x="88" y="908"/>
                        <a:pt x="62" y="890"/>
                      </a:cubicBezTo>
                      <a:cubicBezTo>
                        <a:pt x="50" y="883"/>
                        <a:pt x="25" y="835"/>
                        <a:pt x="8" y="858"/>
                      </a:cubicBezTo>
                      <a:cubicBezTo>
                        <a:pt x="0" y="868"/>
                        <a:pt x="14" y="901"/>
                        <a:pt x="18" y="912"/>
                      </a:cubicBezTo>
                      <a:cubicBezTo>
                        <a:pt x="25" y="929"/>
                        <a:pt x="41" y="930"/>
                        <a:pt x="50" y="945"/>
                      </a:cubicBezTo>
                      <a:cubicBezTo>
                        <a:pt x="56" y="957"/>
                        <a:pt x="49" y="988"/>
                        <a:pt x="51" y="1002"/>
                      </a:cubicBezTo>
                      <a:cubicBezTo>
                        <a:pt x="57" y="1040"/>
                        <a:pt x="81" y="1077"/>
                        <a:pt x="70" y="1117"/>
                      </a:cubicBezTo>
                      <a:cubicBezTo>
                        <a:pt x="64" y="1138"/>
                        <a:pt x="43" y="1152"/>
                        <a:pt x="29" y="1168"/>
                      </a:cubicBezTo>
                      <a:cubicBezTo>
                        <a:pt x="28" y="1169"/>
                        <a:pt x="26" y="1171"/>
                        <a:pt x="25" y="1173"/>
                      </a:cubicBezTo>
                      <a:cubicBezTo>
                        <a:pt x="40" y="1173"/>
                        <a:pt x="60" y="1174"/>
                        <a:pt x="85" y="1181"/>
                      </a:cubicBezTo>
                      <a:cubicBezTo>
                        <a:pt x="167" y="1204"/>
                        <a:pt x="52" y="1255"/>
                        <a:pt x="39" y="1281"/>
                      </a:cubicBezTo>
                      <a:cubicBezTo>
                        <a:pt x="18" y="1324"/>
                        <a:pt x="26" y="1350"/>
                        <a:pt x="57" y="1322"/>
                      </a:cubicBezTo>
                      <a:cubicBezTo>
                        <a:pt x="59" y="1320"/>
                        <a:pt x="103" y="1317"/>
                        <a:pt x="131" y="1352"/>
                      </a:cubicBezTo>
                      <a:cubicBezTo>
                        <a:pt x="162" y="1391"/>
                        <a:pt x="180" y="1363"/>
                        <a:pt x="228" y="1345"/>
                      </a:cubicBezTo>
                      <a:cubicBezTo>
                        <a:pt x="277" y="1327"/>
                        <a:pt x="261" y="1329"/>
                        <a:pt x="287" y="1337"/>
                      </a:cubicBezTo>
                      <a:cubicBezTo>
                        <a:pt x="313" y="1345"/>
                        <a:pt x="328" y="1350"/>
                        <a:pt x="343" y="1375"/>
                      </a:cubicBezTo>
                      <a:cubicBezTo>
                        <a:pt x="359" y="1401"/>
                        <a:pt x="371" y="1411"/>
                        <a:pt x="399" y="1393"/>
                      </a:cubicBezTo>
                      <a:cubicBezTo>
                        <a:pt x="428" y="1375"/>
                        <a:pt x="402" y="1347"/>
                        <a:pt x="379" y="1327"/>
                      </a:cubicBezTo>
                      <a:cubicBezTo>
                        <a:pt x="356" y="1306"/>
                        <a:pt x="338" y="1289"/>
                        <a:pt x="333" y="1258"/>
                      </a:cubicBezTo>
                      <a:cubicBezTo>
                        <a:pt x="328" y="1227"/>
                        <a:pt x="346" y="1237"/>
                        <a:pt x="369" y="1230"/>
                      </a:cubicBezTo>
                      <a:cubicBezTo>
                        <a:pt x="392" y="1222"/>
                        <a:pt x="399" y="1209"/>
                        <a:pt x="392" y="1184"/>
                      </a:cubicBezTo>
                      <a:cubicBezTo>
                        <a:pt x="384" y="1158"/>
                        <a:pt x="376" y="1140"/>
                        <a:pt x="387" y="1107"/>
                      </a:cubicBezTo>
                      <a:cubicBezTo>
                        <a:pt x="397" y="1074"/>
                        <a:pt x="402" y="1046"/>
                        <a:pt x="433" y="1038"/>
                      </a:cubicBezTo>
                      <a:cubicBezTo>
                        <a:pt x="463" y="1030"/>
                        <a:pt x="479" y="1051"/>
                        <a:pt x="481" y="1036"/>
                      </a:cubicBezTo>
                      <a:cubicBezTo>
                        <a:pt x="484" y="1020"/>
                        <a:pt x="481" y="1007"/>
                        <a:pt x="502" y="979"/>
                      </a:cubicBezTo>
                      <a:cubicBezTo>
                        <a:pt x="522" y="951"/>
                        <a:pt x="537" y="926"/>
                        <a:pt x="571" y="890"/>
                      </a:cubicBezTo>
                      <a:cubicBezTo>
                        <a:pt x="604" y="854"/>
                        <a:pt x="622" y="823"/>
                        <a:pt x="637" y="803"/>
                      </a:cubicBezTo>
                      <a:cubicBezTo>
                        <a:pt x="652" y="782"/>
                        <a:pt x="640" y="734"/>
                        <a:pt x="640" y="685"/>
                      </a:cubicBezTo>
                      <a:cubicBezTo>
                        <a:pt x="640" y="637"/>
                        <a:pt x="652" y="632"/>
                        <a:pt x="673" y="614"/>
                      </a:cubicBezTo>
                      <a:cubicBezTo>
                        <a:pt x="693" y="596"/>
                        <a:pt x="732" y="588"/>
                        <a:pt x="801" y="560"/>
                      </a:cubicBezTo>
                      <a:cubicBezTo>
                        <a:pt x="870" y="532"/>
                        <a:pt x="934" y="486"/>
                        <a:pt x="992" y="458"/>
                      </a:cubicBezTo>
                      <a:cubicBezTo>
                        <a:pt x="1051" y="430"/>
                        <a:pt x="1133" y="432"/>
                        <a:pt x="1161" y="445"/>
                      </a:cubicBezTo>
                      <a:cubicBezTo>
                        <a:pt x="1189" y="458"/>
                        <a:pt x="1279" y="473"/>
                        <a:pt x="1312" y="481"/>
                      </a:cubicBezTo>
                      <a:cubicBezTo>
                        <a:pt x="1345" y="489"/>
                        <a:pt x="1340" y="517"/>
                        <a:pt x="1345" y="540"/>
                      </a:cubicBezTo>
                      <a:cubicBezTo>
                        <a:pt x="1350" y="563"/>
                        <a:pt x="1399" y="550"/>
                        <a:pt x="1422" y="591"/>
                      </a:cubicBezTo>
                      <a:cubicBezTo>
                        <a:pt x="1445" y="632"/>
                        <a:pt x="1498" y="683"/>
                        <a:pt x="1542" y="731"/>
                      </a:cubicBezTo>
                      <a:cubicBezTo>
                        <a:pt x="1585" y="780"/>
                        <a:pt x="1585" y="767"/>
                        <a:pt x="1585" y="721"/>
                      </a:cubicBezTo>
                      <a:cubicBezTo>
                        <a:pt x="1585" y="675"/>
                        <a:pt x="1626" y="529"/>
                        <a:pt x="1644" y="499"/>
                      </a:cubicBezTo>
                      <a:cubicBezTo>
                        <a:pt x="1655" y="481"/>
                        <a:pt x="1673" y="455"/>
                        <a:pt x="1691" y="431"/>
                      </a:cubicBezTo>
                      <a:cubicBezTo>
                        <a:pt x="1680" y="419"/>
                        <a:pt x="1667" y="409"/>
                        <a:pt x="1649" y="407"/>
                      </a:cubicBezTo>
                      <a:close/>
                    </a:path>
                  </a:pathLst>
                </a:custGeom>
                <a:solidFill>
                  <a:srgbClr val="FF00FF"/>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5" name="Freeform 49"/>
                <p:cNvSpPr>
                  <a:spLocks/>
                </p:cNvSpPr>
                <p:nvPr/>
              </p:nvSpPr>
              <p:spPr bwMode="auto">
                <a:xfrm>
                  <a:off x="837791" y="10047370"/>
                  <a:ext cx="267520" cy="225070"/>
                </a:xfrm>
                <a:custGeom>
                  <a:avLst/>
                  <a:gdLst>
                    <a:gd name="T0" fmla="*/ 43 w 501"/>
                    <a:gd name="T1" fmla="*/ 155 h 440"/>
                    <a:gd name="T2" fmla="*/ 79 w 501"/>
                    <a:gd name="T3" fmla="*/ 68 h 440"/>
                    <a:gd name="T4" fmla="*/ 110 w 501"/>
                    <a:gd name="T5" fmla="*/ 37 h 440"/>
                    <a:gd name="T6" fmla="*/ 147 w 501"/>
                    <a:gd name="T7" fmla="*/ 14 h 440"/>
                    <a:gd name="T8" fmla="*/ 202 w 501"/>
                    <a:gd name="T9" fmla="*/ 4 h 440"/>
                    <a:gd name="T10" fmla="*/ 234 w 501"/>
                    <a:gd name="T11" fmla="*/ 24 h 440"/>
                    <a:gd name="T12" fmla="*/ 241 w 501"/>
                    <a:gd name="T13" fmla="*/ 74 h 440"/>
                    <a:gd name="T14" fmla="*/ 248 w 501"/>
                    <a:gd name="T15" fmla="*/ 104 h 440"/>
                    <a:gd name="T16" fmla="*/ 281 w 501"/>
                    <a:gd name="T17" fmla="*/ 104 h 440"/>
                    <a:gd name="T18" fmla="*/ 349 w 501"/>
                    <a:gd name="T19" fmla="*/ 55 h 440"/>
                    <a:gd name="T20" fmla="*/ 424 w 501"/>
                    <a:gd name="T21" fmla="*/ 43 h 440"/>
                    <a:gd name="T22" fmla="*/ 474 w 501"/>
                    <a:gd name="T23" fmla="*/ 47 h 440"/>
                    <a:gd name="T24" fmla="*/ 491 w 501"/>
                    <a:gd name="T25" fmla="*/ 58 h 440"/>
                    <a:gd name="T26" fmla="*/ 470 w 501"/>
                    <a:gd name="T27" fmla="*/ 120 h 440"/>
                    <a:gd name="T28" fmla="*/ 464 w 501"/>
                    <a:gd name="T29" fmla="*/ 193 h 440"/>
                    <a:gd name="T30" fmla="*/ 424 w 501"/>
                    <a:gd name="T31" fmla="*/ 192 h 440"/>
                    <a:gd name="T32" fmla="*/ 317 w 501"/>
                    <a:gd name="T33" fmla="*/ 178 h 440"/>
                    <a:gd name="T34" fmla="*/ 280 w 501"/>
                    <a:gd name="T35" fmla="*/ 183 h 440"/>
                    <a:gd name="T36" fmla="*/ 253 w 501"/>
                    <a:gd name="T37" fmla="*/ 206 h 440"/>
                    <a:gd name="T38" fmla="*/ 233 w 501"/>
                    <a:gd name="T39" fmla="*/ 243 h 440"/>
                    <a:gd name="T40" fmla="*/ 194 w 501"/>
                    <a:gd name="T41" fmla="*/ 280 h 440"/>
                    <a:gd name="T42" fmla="*/ 165 w 501"/>
                    <a:gd name="T43" fmla="*/ 340 h 440"/>
                    <a:gd name="T44" fmla="*/ 119 w 501"/>
                    <a:gd name="T45" fmla="*/ 391 h 440"/>
                    <a:gd name="T46" fmla="*/ 84 w 501"/>
                    <a:gd name="T47" fmla="*/ 426 h 440"/>
                    <a:gd name="T48" fmla="*/ 50 w 501"/>
                    <a:gd name="T49" fmla="*/ 381 h 440"/>
                    <a:gd name="T50" fmla="*/ 27 w 501"/>
                    <a:gd name="T51" fmla="*/ 354 h 440"/>
                    <a:gd name="T52" fmla="*/ 50 w 501"/>
                    <a:gd name="T53" fmla="*/ 312 h 440"/>
                    <a:gd name="T54" fmla="*/ 56 w 501"/>
                    <a:gd name="T55" fmla="*/ 284 h 440"/>
                    <a:gd name="T56" fmla="*/ 17 w 501"/>
                    <a:gd name="T57" fmla="*/ 231 h 440"/>
                    <a:gd name="connsiteX0" fmla="*/ 634 w 9649"/>
                    <a:gd name="connsiteY0" fmla="*/ 3452 h 9692"/>
                    <a:gd name="connsiteX1" fmla="*/ 1353 w 9649"/>
                    <a:gd name="connsiteY1" fmla="*/ 1474 h 9692"/>
                    <a:gd name="connsiteX2" fmla="*/ 1972 w 9649"/>
                    <a:gd name="connsiteY2" fmla="*/ 770 h 9692"/>
                    <a:gd name="connsiteX3" fmla="*/ 2710 w 9649"/>
                    <a:gd name="connsiteY3" fmla="*/ 247 h 9692"/>
                    <a:gd name="connsiteX4" fmla="*/ 3808 w 9649"/>
                    <a:gd name="connsiteY4" fmla="*/ 20 h 9692"/>
                    <a:gd name="connsiteX5" fmla="*/ 4447 w 9649"/>
                    <a:gd name="connsiteY5" fmla="*/ 474 h 9692"/>
                    <a:gd name="connsiteX6" fmla="*/ 4586 w 9649"/>
                    <a:gd name="connsiteY6" fmla="*/ 1611 h 9692"/>
                    <a:gd name="connsiteX7" fmla="*/ 4726 w 9649"/>
                    <a:gd name="connsiteY7" fmla="*/ 2293 h 9692"/>
                    <a:gd name="connsiteX8" fmla="*/ 5385 w 9649"/>
                    <a:gd name="connsiteY8" fmla="*/ 2293 h 9692"/>
                    <a:gd name="connsiteX9" fmla="*/ 6742 w 9649"/>
                    <a:gd name="connsiteY9" fmla="*/ 1179 h 9692"/>
                    <a:gd name="connsiteX10" fmla="*/ 8239 w 9649"/>
                    <a:gd name="connsiteY10" fmla="*/ 906 h 9692"/>
                    <a:gd name="connsiteX11" fmla="*/ 9237 w 9649"/>
                    <a:gd name="connsiteY11" fmla="*/ 997 h 9692"/>
                    <a:gd name="connsiteX12" fmla="*/ 9576 w 9649"/>
                    <a:gd name="connsiteY12" fmla="*/ 1247 h 9692"/>
                    <a:gd name="connsiteX13" fmla="*/ 9157 w 9649"/>
                    <a:gd name="connsiteY13" fmla="*/ 2656 h 9692"/>
                    <a:gd name="connsiteX14" fmla="*/ 9037 w 9649"/>
                    <a:gd name="connsiteY14" fmla="*/ 4315 h 9692"/>
                    <a:gd name="connsiteX15" fmla="*/ 8239 w 9649"/>
                    <a:gd name="connsiteY15" fmla="*/ 4293 h 9692"/>
                    <a:gd name="connsiteX16" fmla="*/ 6103 w 9649"/>
                    <a:gd name="connsiteY16" fmla="*/ 3974 h 9692"/>
                    <a:gd name="connsiteX17" fmla="*/ 5365 w 9649"/>
                    <a:gd name="connsiteY17" fmla="*/ 4088 h 9692"/>
                    <a:gd name="connsiteX18" fmla="*/ 4826 w 9649"/>
                    <a:gd name="connsiteY18" fmla="*/ 4611 h 9692"/>
                    <a:gd name="connsiteX19" fmla="*/ 4427 w 9649"/>
                    <a:gd name="connsiteY19" fmla="*/ 5452 h 9692"/>
                    <a:gd name="connsiteX20" fmla="*/ 3648 w 9649"/>
                    <a:gd name="connsiteY20" fmla="*/ 6293 h 9692"/>
                    <a:gd name="connsiteX21" fmla="*/ 3069 w 9649"/>
                    <a:gd name="connsiteY21" fmla="*/ 7656 h 9692"/>
                    <a:gd name="connsiteX22" fmla="*/ 2151 w 9649"/>
                    <a:gd name="connsiteY22" fmla="*/ 8815 h 9692"/>
                    <a:gd name="connsiteX23" fmla="*/ 1453 w 9649"/>
                    <a:gd name="connsiteY23" fmla="*/ 9611 h 9692"/>
                    <a:gd name="connsiteX24" fmla="*/ 774 w 9649"/>
                    <a:gd name="connsiteY24" fmla="*/ 8588 h 9692"/>
                    <a:gd name="connsiteX25" fmla="*/ 315 w 9649"/>
                    <a:gd name="connsiteY25" fmla="*/ 7974 h 9692"/>
                    <a:gd name="connsiteX26" fmla="*/ 774 w 9649"/>
                    <a:gd name="connsiteY26" fmla="*/ 7020 h 9692"/>
                    <a:gd name="connsiteX27" fmla="*/ 894 w 9649"/>
                    <a:gd name="connsiteY27" fmla="*/ 6384 h 9692"/>
                    <a:gd name="connsiteX28" fmla="*/ 115 w 9649"/>
                    <a:gd name="connsiteY28" fmla="*/ 5179 h 9692"/>
                    <a:gd name="connsiteX0" fmla="*/ 0 w 10487"/>
                    <a:gd name="connsiteY0" fmla="*/ 5868 h 10000"/>
                    <a:gd name="connsiteX1" fmla="*/ 1889 w 10487"/>
                    <a:gd name="connsiteY1" fmla="*/ 1521 h 10000"/>
                    <a:gd name="connsiteX2" fmla="*/ 2531 w 10487"/>
                    <a:gd name="connsiteY2" fmla="*/ 794 h 10000"/>
                    <a:gd name="connsiteX3" fmla="*/ 3296 w 10487"/>
                    <a:gd name="connsiteY3" fmla="*/ 255 h 10000"/>
                    <a:gd name="connsiteX4" fmla="*/ 4434 w 10487"/>
                    <a:gd name="connsiteY4" fmla="*/ 21 h 10000"/>
                    <a:gd name="connsiteX5" fmla="*/ 5096 w 10487"/>
                    <a:gd name="connsiteY5" fmla="*/ 489 h 10000"/>
                    <a:gd name="connsiteX6" fmla="*/ 5240 w 10487"/>
                    <a:gd name="connsiteY6" fmla="*/ 1662 h 10000"/>
                    <a:gd name="connsiteX7" fmla="*/ 5385 w 10487"/>
                    <a:gd name="connsiteY7" fmla="*/ 2366 h 10000"/>
                    <a:gd name="connsiteX8" fmla="*/ 6068 w 10487"/>
                    <a:gd name="connsiteY8" fmla="*/ 2366 h 10000"/>
                    <a:gd name="connsiteX9" fmla="*/ 7474 w 10487"/>
                    <a:gd name="connsiteY9" fmla="*/ 1216 h 10000"/>
                    <a:gd name="connsiteX10" fmla="*/ 9026 w 10487"/>
                    <a:gd name="connsiteY10" fmla="*/ 935 h 10000"/>
                    <a:gd name="connsiteX11" fmla="*/ 10060 w 10487"/>
                    <a:gd name="connsiteY11" fmla="*/ 1029 h 10000"/>
                    <a:gd name="connsiteX12" fmla="*/ 10411 w 10487"/>
                    <a:gd name="connsiteY12" fmla="*/ 1287 h 10000"/>
                    <a:gd name="connsiteX13" fmla="*/ 9977 w 10487"/>
                    <a:gd name="connsiteY13" fmla="*/ 2740 h 10000"/>
                    <a:gd name="connsiteX14" fmla="*/ 9853 w 10487"/>
                    <a:gd name="connsiteY14" fmla="*/ 4452 h 10000"/>
                    <a:gd name="connsiteX15" fmla="*/ 9026 w 10487"/>
                    <a:gd name="connsiteY15" fmla="*/ 4429 h 10000"/>
                    <a:gd name="connsiteX16" fmla="*/ 6812 w 10487"/>
                    <a:gd name="connsiteY16" fmla="*/ 4100 h 10000"/>
                    <a:gd name="connsiteX17" fmla="*/ 6047 w 10487"/>
                    <a:gd name="connsiteY17" fmla="*/ 4218 h 10000"/>
                    <a:gd name="connsiteX18" fmla="*/ 5489 w 10487"/>
                    <a:gd name="connsiteY18" fmla="*/ 4758 h 10000"/>
                    <a:gd name="connsiteX19" fmla="*/ 5075 w 10487"/>
                    <a:gd name="connsiteY19" fmla="*/ 5625 h 10000"/>
                    <a:gd name="connsiteX20" fmla="*/ 4268 w 10487"/>
                    <a:gd name="connsiteY20" fmla="*/ 6493 h 10000"/>
                    <a:gd name="connsiteX21" fmla="*/ 3668 w 10487"/>
                    <a:gd name="connsiteY21" fmla="*/ 7899 h 10000"/>
                    <a:gd name="connsiteX22" fmla="*/ 2716 w 10487"/>
                    <a:gd name="connsiteY22" fmla="*/ 9095 h 10000"/>
                    <a:gd name="connsiteX23" fmla="*/ 1993 w 10487"/>
                    <a:gd name="connsiteY23" fmla="*/ 9916 h 10000"/>
                    <a:gd name="connsiteX24" fmla="*/ 1289 w 10487"/>
                    <a:gd name="connsiteY24" fmla="*/ 8861 h 10000"/>
                    <a:gd name="connsiteX25" fmla="*/ 813 w 10487"/>
                    <a:gd name="connsiteY25" fmla="*/ 8227 h 10000"/>
                    <a:gd name="connsiteX26" fmla="*/ 1289 w 10487"/>
                    <a:gd name="connsiteY26" fmla="*/ 7243 h 10000"/>
                    <a:gd name="connsiteX27" fmla="*/ 1414 w 10487"/>
                    <a:gd name="connsiteY27" fmla="*/ 6587 h 10000"/>
                    <a:gd name="connsiteX28" fmla="*/ 606 w 10487"/>
                    <a:gd name="connsiteY28" fmla="*/ 534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87" h="10000">
                      <a:moveTo>
                        <a:pt x="0" y="5868"/>
                      </a:moveTo>
                      <a:cubicBezTo>
                        <a:pt x="414" y="4976"/>
                        <a:pt x="2055" y="2154"/>
                        <a:pt x="1889" y="1521"/>
                      </a:cubicBezTo>
                      <a:cubicBezTo>
                        <a:pt x="1744" y="888"/>
                        <a:pt x="2261" y="888"/>
                        <a:pt x="2531" y="794"/>
                      </a:cubicBezTo>
                      <a:cubicBezTo>
                        <a:pt x="2799" y="701"/>
                        <a:pt x="3027" y="443"/>
                        <a:pt x="3296" y="255"/>
                      </a:cubicBezTo>
                      <a:cubicBezTo>
                        <a:pt x="3565" y="67"/>
                        <a:pt x="3875" y="-50"/>
                        <a:pt x="4434" y="21"/>
                      </a:cubicBezTo>
                      <a:cubicBezTo>
                        <a:pt x="4992" y="67"/>
                        <a:pt x="5013" y="-73"/>
                        <a:pt x="5096" y="489"/>
                      </a:cubicBezTo>
                      <a:cubicBezTo>
                        <a:pt x="5178" y="1076"/>
                        <a:pt x="4930" y="1334"/>
                        <a:pt x="5240" y="1662"/>
                      </a:cubicBezTo>
                      <a:cubicBezTo>
                        <a:pt x="5571" y="1990"/>
                        <a:pt x="5385" y="2108"/>
                        <a:pt x="5385" y="2366"/>
                      </a:cubicBezTo>
                      <a:cubicBezTo>
                        <a:pt x="5385" y="2600"/>
                        <a:pt x="5798" y="2764"/>
                        <a:pt x="6068" y="2366"/>
                      </a:cubicBezTo>
                      <a:cubicBezTo>
                        <a:pt x="6336" y="1944"/>
                        <a:pt x="6916" y="1638"/>
                        <a:pt x="7474" y="1216"/>
                      </a:cubicBezTo>
                      <a:cubicBezTo>
                        <a:pt x="8033" y="794"/>
                        <a:pt x="8633" y="865"/>
                        <a:pt x="9026" y="935"/>
                      </a:cubicBezTo>
                      <a:cubicBezTo>
                        <a:pt x="9418" y="1029"/>
                        <a:pt x="9750" y="1123"/>
                        <a:pt x="10060" y="1029"/>
                      </a:cubicBezTo>
                      <a:cubicBezTo>
                        <a:pt x="10370" y="935"/>
                        <a:pt x="10619" y="677"/>
                        <a:pt x="10411" y="1287"/>
                      </a:cubicBezTo>
                      <a:cubicBezTo>
                        <a:pt x="10184" y="1873"/>
                        <a:pt x="10122" y="1944"/>
                        <a:pt x="9977" y="2740"/>
                      </a:cubicBezTo>
                      <a:cubicBezTo>
                        <a:pt x="9853" y="3562"/>
                        <a:pt x="9853" y="4100"/>
                        <a:pt x="9853" y="4452"/>
                      </a:cubicBezTo>
                      <a:cubicBezTo>
                        <a:pt x="9853" y="4804"/>
                        <a:pt x="9792" y="4734"/>
                        <a:pt x="9026" y="4429"/>
                      </a:cubicBezTo>
                      <a:cubicBezTo>
                        <a:pt x="8261" y="4124"/>
                        <a:pt x="7267" y="4100"/>
                        <a:pt x="6812" y="4100"/>
                      </a:cubicBezTo>
                      <a:cubicBezTo>
                        <a:pt x="6357" y="4100"/>
                        <a:pt x="6274" y="3678"/>
                        <a:pt x="6047" y="4218"/>
                      </a:cubicBezTo>
                      <a:cubicBezTo>
                        <a:pt x="5798" y="4758"/>
                        <a:pt x="5798" y="4312"/>
                        <a:pt x="5489" y="4758"/>
                      </a:cubicBezTo>
                      <a:cubicBezTo>
                        <a:pt x="5178" y="5203"/>
                        <a:pt x="5757" y="5062"/>
                        <a:pt x="5075" y="5625"/>
                      </a:cubicBezTo>
                      <a:cubicBezTo>
                        <a:pt x="4371" y="6188"/>
                        <a:pt x="4475" y="5953"/>
                        <a:pt x="4268" y="6493"/>
                      </a:cubicBezTo>
                      <a:cubicBezTo>
                        <a:pt x="4061" y="7032"/>
                        <a:pt x="4351" y="7361"/>
                        <a:pt x="3668" y="7899"/>
                      </a:cubicBezTo>
                      <a:cubicBezTo>
                        <a:pt x="2986" y="8439"/>
                        <a:pt x="2944" y="8650"/>
                        <a:pt x="2716" y="9095"/>
                      </a:cubicBezTo>
                      <a:cubicBezTo>
                        <a:pt x="2469" y="9541"/>
                        <a:pt x="2531" y="10245"/>
                        <a:pt x="1993" y="9916"/>
                      </a:cubicBezTo>
                      <a:cubicBezTo>
                        <a:pt x="1476" y="9565"/>
                        <a:pt x="1414" y="9447"/>
                        <a:pt x="1289" y="8861"/>
                      </a:cubicBezTo>
                      <a:cubicBezTo>
                        <a:pt x="1144" y="8251"/>
                        <a:pt x="917" y="8579"/>
                        <a:pt x="813" y="8227"/>
                      </a:cubicBezTo>
                      <a:cubicBezTo>
                        <a:pt x="710" y="7877"/>
                        <a:pt x="855" y="7454"/>
                        <a:pt x="1289" y="7243"/>
                      </a:cubicBezTo>
                      <a:cubicBezTo>
                        <a:pt x="1703" y="7032"/>
                        <a:pt x="2095" y="6797"/>
                        <a:pt x="1414" y="6587"/>
                      </a:cubicBezTo>
                      <a:cubicBezTo>
                        <a:pt x="731" y="6375"/>
                        <a:pt x="255" y="5953"/>
                        <a:pt x="606" y="5344"/>
                      </a:cubicBezTo>
                    </a:path>
                  </a:pathLst>
                </a:custGeom>
                <a:solidFill>
                  <a:srgbClr val="FFCC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6" name="Freeform 50"/>
                <p:cNvSpPr>
                  <a:spLocks/>
                </p:cNvSpPr>
                <p:nvPr/>
              </p:nvSpPr>
              <p:spPr bwMode="auto">
                <a:xfrm>
                  <a:off x="930930" y="10277941"/>
                  <a:ext cx="577430" cy="739539"/>
                </a:xfrm>
                <a:custGeom>
                  <a:avLst/>
                  <a:gdLst>
                    <a:gd name="T0" fmla="*/ 1086 w 1095"/>
                    <a:gd name="T1" fmla="*/ 767 h 1402"/>
                    <a:gd name="T2" fmla="*/ 1063 w 1095"/>
                    <a:gd name="T3" fmla="*/ 653 h 1402"/>
                    <a:gd name="T4" fmla="*/ 972 w 1095"/>
                    <a:gd name="T5" fmla="*/ 636 h 1402"/>
                    <a:gd name="T6" fmla="*/ 909 w 1095"/>
                    <a:gd name="T7" fmla="*/ 592 h 1402"/>
                    <a:gd name="T8" fmla="*/ 881 w 1095"/>
                    <a:gd name="T9" fmla="*/ 513 h 1402"/>
                    <a:gd name="T10" fmla="*/ 840 w 1095"/>
                    <a:gd name="T11" fmla="*/ 484 h 1402"/>
                    <a:gd name="T12" fmla="*/ 765 w 1095"/>
                    <a:gd name="T13" fmla="*/ 433 h 1402"/>
                    <a:gd name="T14" fmla="*/ 745 w 1095"/>
                    <a:gd name="T15" fmla="*/ 301 h 1402"/>
                    <a:gd name="T16" fmla="*/ 677 w 1095"/>
                    <a:gd name="T17" fmla="*/ 260 h 1402"/>
                    <a:gd name="T18" fmla="*/ 591 w 1095"/>
                    <a:gd name="T19" fmla="*/ 145 h 1402"/>
                    <a:gd name="T20" fmla="*/ 537 w 1095"/>
                    <a:gd name="T21" fmla="*/ 43 h 1402"/>
                    <a:gd name="T22" fmla="*/ 485 w 1095"/>
                    <a:gd name="T23" fmla="*/ 3 h 1402"/>
                    <a:gd name="T24" fmla="*/ 398 w 1095"/>
                    <a:gd name="T25" fmla="*/ 47 h 1402"/>
                    <a:gd name="T26" fmla="*/ 317 w 1095"/>
                    <a:gd name="T27" fmla="*/ 76 h 1402"/>
                    <a:gd name="T28" fmla="*/ 246 w 1095"/>
                    <a:gd name="T29" fmla="*/ 28 h 1402"/>
                    <a:gd name="T30" fmla="*/ 143 w 1095"/>
                    <a:gd name="T31" fmla="*/ 71 h 1402"/>
                    <a:gd name="T32" fmla="*/ 65 w 1095"/>
                    <a:gd name="T33" fmla="*/ 182 h 1402"/>
                    <a:gd name="T34" fmla="*/ 67 w 1095"/>
                    <a:gd name="T35" fmla="*/ 411 h 1402"/>
                    <a:gd name="T36" fmla="*/ 208 w 1095"/>
                    <a:gd name="T37" fmla="*/ 665 h 1402"/>
                    <a:gd name="T38" fmla="*/ 65 w 1095"/>
                    <a:gd name="T39" fmla="*/ 895 h 1402"/>
                    <a:gd name="T40" fmla="*/ 88 w 1095"/>
                    <a:gd name="T41" fmla="*/ 1022 h 1402"/>
                    <a:gd name="T42" fmla="*/ 316 w 1095"/>
                    <a:gd name="T43" fmla="*/ 1104 h 1402"/>
                    <a:gd name="T44" fmla="*/ 483 w 1095"/>
                    <a:gd name="T45" fmla="*/ 1194 h 1402"/>
                    <a:gd name="T46" fmla="*/ 466 w 1095"/>
                    <a:gd name="T47" fmla="*/ 1042 h 1402"/>
                    <a:gd name="T48" fmla="*/ 419 w 1095"/>
                    <a:gd name="T49" fmla="*/ 939 h 1402"/>
                    <a:gd name="T50" fmla="*/ 440 w 1095"/>
                    <a:gd name="T51" fmla="*/ 739 h 1402"/>
                    <a:gd name="T52" fmla="*/ 491 w 1095"/>
                    <a:gd name="T53" fmla="*/ 606 h 1402"/>
                    <a:gd name="T54" fmla="*/ 586 w 1095"/>
                    <a:gd name="T55" fmla="*/ 540 h 1402"/>
                    <a:gd name="T56" fmla="*/ 685 w 1095"/>
                    <a:gd name="T57" fmla="*/ 644 h 1402"/>
                    <a:gd name="T58" fmla="*/ 584 w 1095"/>
                    <a:gd name="T59" fmla="*/ 773 h 1402"/>
                    <a:gd name="T60" fmla="*/ 672 w 1095"/>
                    <a:gd name="T61" fmla="*/ 981 h 1402"/>
                    <a:gd name="T62" fmla="*/ 645 w 1095"/>
                    <a:gd name="T63" fmla="*/ 1182 h 1402"/>
                    <a:gd name="T64" fmla="*/ 556 w 1095"/>
                    <a:gd name="T65" fmla="*/ 1339 h 1402"/>
                    <a:gd name="T66" fmla="*/ 636 w 1095"/>
                    <a:gd name="T67" fmla="*/ 1328 h 1402"/>
                    <a:gd name="T68" fmla="*/ 822 w 1095"/>
                    <a:gd name="T69" fmla="*/ 1243 h 1402"/>
                    <a:gd name="T70" fmla="*/ 929 w 1095"/>
                    <a:gd name="T71" fmla="*/ 1129 h 1402"/>
                    <a:gd name="T72" fmla="*/ 980 w 1095"/>
                    <a:gd name="T73" fmla="*/ 1067 h 1402"/>
                    <a:gd name="T74" fmla="*/ 985 w 1095"/>
                    <a:gd name="T75" fmla="*/ 1012 h 1402"/>
                    <a:gd name="T76" fmla="*/ 909 w 1095"/>
                    <a:gd name="T77" fmla="*/ 913 h 1402"/>
                    <a:gd name="T78" fmla="*/ 1035 w 1095"/>
                    <a:gd name="T79" fmla="*/ 843 h 1402"/>
                    <a:gd name="T80" fmla="*/ 1070 w 1095"/>
                    <a:gd name="T81" fmla="*/ 807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5" h="1402">
                      <a:moveTo>
                        <a:pt x="1070" y="807"/>
                      </a:moveTo>
                      <a:cubicBezTo>
                        <a:pt x="1077" y="796"/>
                        <a:pt x="1082" y="779"/>
                        <a:pt x="1086" y="767"/>
                      </a:cubicBezTo>
                      <a:cubicBezTo>
                        <a:pt x="1091" y="750"/>
                        <a:pt x="1095" y="727"/>
                        <a:pt x="1092" y="708"/>
                      </a:cubicBezTo>
                      <a:cubicBezTo>
                        <a:pt x="1089" y="686"/>
                        <a:pt x="1070" y="673"/>
                        <a:pt x="1063" y="653"/>
                      </a:cubicBezTo>
                      <a:cubicBezTo>
                        <a:pt x="1047" y="653"/>
                        <a:pt x="1031" y="656"/>
                        <a:pt x="1015" y="656"/>
                      </a:cubicBezTo>
                      <a:cubicBezTo>
                        <a:pt x="997" y="654"/>
                        <a:pt x="987" y="641"/>
                        <a:pt x="972" y="636"/>
                      </a:cubicBezTo>
                      <a:cubicBezTo>
                        <a:pt x="960" y="632"/>
                        <a:pt x="938" y="642"/>
                        <a:pt x="927" y="634"/>
                      </a:cubicBezTo>
                      <a:cubicBezTo>
                        <a:pt x="920" y="628"/>
                        <a:pt x="912" y="601"/>
                        <a:pt x="909" y="592"/>
                      </a:cubicBezTo>
                      <a:cubicBezTo>
                        <a:pt x="901" y="570"/>
                        <a:pt x="906" y="547"/>
                        <a:pt x="894" y="528"/>
                      </a:cubicBezTo>
                      <a:cubicBezTo>
                        <a:pt x="890" y="522"/>
                        <a:pt x="885" y="519"/>
                        <a:pt x="881" y="513"/>
                      </a:cubicBezTo>
                      <a:cubicBezTo>
                        <a:pt x="878" y="509"/>
                        <a:pt x="880" y="502"/>
                        <a:pt x="876" y="497"/>
                      </a:cubicBezTo>
                      <a:cubicBezTo>
                        <a:pt x="869" y="489"/>
                        <a:pt x="850" y="491"/>
                        <a:pt x="840" y="484"/>
                      </a:cubicBezTo>
                      <a:cubicBezTo>
                        <a:pt x="826" y="475"/>
                        <a:pt x="818" y="463"/>
                        <a:pt x="803" y="456"/>
                      </a:cubicBezTo>
                      <a:cubicBezTo>
                        <a:pt x="786" y="448"/>
                        <a:pt x="770" y="451"/>
                        <a:pt x="765" y="433"/>
                      </a:cubicBezTo>
                      <a:cubicBezTo>
                        <a:pt x="756" y="404"/>
                        <a:pt x="789" y="389"/>
                        <a:pt x="789" y="364"/>
                      </a:cubicBezTo>
                      <a:cubicBezTo>
                        <a:pt x="788" y="348"/>
                        <a:pt x="758" y="309"/>
                        <a:pt x="745" y="301"/>
                      </a:cubicBezTo>
                      <a:cubicBezTo>
                        <a:pt x="732" y="293"/>
                        <a:pt x="723" y="298"/>
                        <a:pt x="711" y="293"/>
                      </a:cubicBezTo>
                      <a:cubicBezTo>
                        <a:pt x="699" y="288"/>
                        <a:pt x="685" y="271"/>
                        <a:pt x="677" y="260"/>
                      </a:cubicBezTo>
                      <a:cubicBezTo>
                        <a:pt x="663" y="241"/>
                        <a:pt x="658" y="215"/>
                        <a:pt x="646" y="194"/>
                      </a:cubicBezTo>
                      <a:cubicBezTo>
                        <a:pt x="631" y="167"/>
                        <a:pt x="621" y="157"/>
                        <a:pt x="591" y="145"/>
                      </a:cubicBezTo>
                      <a:cubicBezTo>
                        <a:pt x="589" y="126"/>
                        <a:pt x="605" y="108"/>
                        <a:pt x="594" y="91"/>
                      </a:cubicBezTo>
                      <a:cubicBezTo>
                        <a:pt x="584" y="77"/>
                        <a:pt x="552" y="52"/>
                        <a:pt x="537" y="43"/>
                      </a:cubicBezTo>
                      <a:cubicBezTo>
                        <a:pt x="528" y="38"/>
                        <a:pt x="517" y="36"/>
                        <a:pt x="509" y="30"/>
                      </a:cubicBezTo>
                      <a:cubicBezTo>
                        <a:pt x="502" y="24"/>
                        <a:pt x="494" y="5"/>
                        <a:pt x="485" y="3"/>
                      </a:cubicBezTo>
                      <a:cubicBezTo>
                        <a:pt x="473" y="0"/>
                        <a:pt x="447" y="26"/>
                        <a:pt x="434" y="34"/>
                      </a:cubicBezTo>
                      <a:cubicBezTo>
                        <a:pt x="419" y="43"/>
                        <a:pt x="417" y="46"/>
                        <a:pt x="398" y="47"/>
                      </a:cubicBezTo>
                      <a:cubicBezTo>
                        <a:pt x="388" y="47"/>
                        <a:pt x="374" y="44"/>
                        <a:pt x="365" y="49"/>
                      </a:cubicBezTo>
                      <a:cubicBezTo>
                        <a:pt x="343" y="62"/>
                        <a:pt x="350" y="84"/>
                        <a:pt x="317" y="76"/>
                      </a:cubicBezTo>
                      <a:cubicBezTo>
                        <a:pt x="297" y="71"/>
                        <a:pt x="269" y="62"/>
                        <a:pt x="257" y="45"/>
                      </a:cubicBezTo>
                      <a:cubicBezTo>
                        <a:pt x="252" y="38"/>
                        <a:pt x="249" y="33"/>
                        <a:pt x="246" y="28"/>
                      </a:cubicBezTo>
                      <a:cubicBezTo>
                        <a:pt x="241" y="37"/>
                        <a:pt x="233" y="48"/>
                        <a:pt x="219" y="65"/>
                      </a:cubicBezTo>
                      <a:cubicBezTo>
                        <a:pt x="190" y="102"/>
                        <a:pt x="169" y="81"/>
                        <a:pt x="143" y="71"/>
                      </a:cubicBezTo>
                      <a:cubicBezTo>
                        <a:pt x="90" y="51"/>
                        <a:pt x="35" y="104"/>
                        <a:pt x="63" y="121"/>
                      </a:cubicBezTo>
                      <a:cubicBezTo>
                        <a:pt x="92" y="138"/>
                        <a:pt x="84" y="164"/>
                        <a:pt x="65" y="182"/>
                      </a:cubicBezTo>
                      <a:cubicBezTo>
                        <a:pt x="46" y="200"/>
                        <a:pt x="69" y="233"/>
                        <a:pt x="89" y="267"/>
                      </a:cubicBezTo>
                      <a:cubicBezTo>
                        <a:pt x="109" y="300"/>
                        <a:pt x="115" y="315"/>
                        <a:pt x="67" y="411"/>
                      </a:cubicBezTo>
                      <a:cubicBezTo>
                        <a:pt x="20" y="507"/>
                        <a:pt x="89" y="512"/>
                        <a:pt x="120" y="530"/>
                      </a:cubicBezTo>
                      <a:cubicBezTo>
                        <a:pt x="150" y="548"/>
                        <a:pt x="196" y="621"/>
                        <a:pt x="208" y="665"/>
                      </a:cubicBezTo>
                      <a:cubicBezTo>
                        <a:pt x="219" y="710"/>
                        <a:pt x="207" y="779"/>
                        <a:pt x="173" y="851"/>
                      </a:cubicBezTo>
                      <a:cubicBezTo>
                        <a:pt x="140" y="922"/>
                        <a:pt x="111" y="915"/>
                        <a:pt x="65" y="895"/>
                      </a:cubicBezTo>
                      <a:cubicBezTo>
                        <a:pt x="19" y="876"/>
                        <a:pt x="0" y="911"/>
                        <a:pt x="35" y="939"/>
                      </a:cubicBezTo>
                      <a:cubicBezTo>
                        <a:pt x="64" y="961"/>
                        <a:pt x="75" y="982"/>
                        <a:pt x="88" y="1022"/>
                      </a:cubicBezTo>
                      <a:cubicBezTo>
                        <a:pt x="100" y="1061"/>
                        <a:pt x="109" y="1090"/>
                        <a:pt x="145" y="1095"/>
                      </a:cubicBezTo>
                      <a:cubicBezTo>
                        <a:pt x="181" y="1100"/>
                        <a:pt x="269" y="1098"/>
                        <a:pt x="316" y="1104"/>
                      </a:cubicBezTo>
                      <a:cubicBezTo>
                        <a:pt x="364" y="1109"/>
                        <a:pt x="388" y="1102"/>
                        <a:pt x="392" y="1157"/>
                      </a:cubicBezTo>
                      <a:cubicBezTo>
                        <a:pt x="396" y="1212"/>
                        <a:pt x="440" y="1203"/>
                        <a:pt x="483" y="1194"/>
                      </a:cubicBezTo>
                      <a:cubicBezTo>
                        <a:pt x="525" y="1185"/>
                        <a:pt x="529" y="1136"/>
                        <a:pt x="534" y="1109"/>
                      </a:cubicBezTo>
                      <a:cubicBezTo>
                        <a:pt x="539" y="1082"/>
                        <a:pt x="504" y="1059"/>
                        <a:pt x="466" y="1042"/>
                      </a:cubicBezTo>
                      <a:cubicBezTo>
                        <a:pt x="428" y="1024"/>
                        <a:pt x="431" y="1007"/>
                        <a:pt x="428" y="984"/>
                      </a:cubicBezTo>
                      <a:cubicBezTo>
                        <a:pt x="424" y="961"/>
                        <a:pt x="429" y="957"/>
                        <a:pt x="419" y="939"/>
                      </a:cubicBezTo>
                      <a:cubicBezTo>
                        <a:pt x="409" y="921"/>
                        <a:pt x="403" y="902"/>
                        <a:pt x="393" y="875"/>
                      </a:cubicBezTo>
                      <a:cubicBezTo>
                        <a:pt x="384" y="848"/>
                        <a:pt x="422" y="762"/>
                        <a:pt x="440" y="739"/>
                      </a:cubicBezTo>
                      <a:cubicBezTo>
                        <a:pt x="458" y="716"/>
                        <a:pt x="434" y="696"/>
                        <a:pt x="457" y="670"/>
                      </a:cubicBezTo>
                      <a:cubicBezTo>
                        <a:pt x="479" y="645"/>
                        <a:pt x="490" y="632"/>
                        <a:pt x="491" y="606"/>
                      </a:cubicBezTo>
                      <a:cubicBezTo>
                        <a:pt x="492" y="579"/>
                        <a:pt x="492" y="564"/>
                        <a:pt x="520" y="547"/>
                      </a:cubicBezTo>
                      <a:cubicBezTo>
                        <a:pt x="547" y="530"/>
                        <a:pt x="567" y="532"/>
                        <a:pt x="586" y="540"/>
                      </a:cubicBezTo>
                      <a:cubicBezTo>
                        <a:pt x="605" y="549"/>
                        <a:pt x="618" y="560"/>
                        <a:pt x="661" y="565"/>
                      </a:cubicBezTo>
                      <a:cubicBezTo>
                        <a:pt x="705" y="571"/>
                        <a:pt x="702" y="623"/>
                        <a:pt x="685" y="644"/>
                      </a:cubicBezTo>
                      <a:cubicBezTo>
                        <a:pt x="669" y="665"/>
                        <a:pt x="674" y="686"/>
                        <a:pt x="662" y="713"/>
                      </a:cubicBezTo>
                      <a:cubicBezTo>
                        <a:pt x="651" y="740"/>
                        <a:pt x="597" y="746"/>
                        <a:pt x="584" y="773"/>
                      </a:cubicBezTo>
                      <a:cubicBezTo>
                        <a:pt x="570" y="800"/>
                        <a:pt x="577" y="822"/>
                        <a:pt x="593" y="853"/>
                      </a:cubicBezTo>
                      <a:cubicBezTo>
                        <a:pt x="610" y="884"/>
                        <a:pt x="655" y="940"/>
                        <a:pt x="672" y="981"/>
                      </a:cubicBezTo>
                      <a:cubicBezTo>
                        <a:pt x="689" y="1022"/>
                        <a:pt x="676" y="1095"/>
                        <a:pt x="655" y="1116"/>
                      </a:cubicBezTo>
                      <a:cubicBezTo>
                        <a:pt x="634" y="1137"/>
                        <a:pt x="636" y="1145"/>
                        <a:pt x="645" y="1182"/>
                      </a:cubicBezTo>
                      <a:cubicBezTo>
                        <a:pt x="655" y="1218"/>
                        <a:pt x="591" y="1273"/>
                        <a:pt x="563" y="1291"/>
                      </a:cubicBezTo>
                      <a:cubicBezTo>
                        <a:pt x="535" y="1309"/>
                        <a:pt x="548" y="1316"/>
                        <a:pt x="556" y="1339"/>
                      </a:cubicBezTo>
                      <a:cubicBezTo>
                        <a:pt x="564" y="1362"/>
                        <a:pt x="535" y="1402"/>
                        <a:pt x="553" y="1393"/>
                      </a:cubicBezTo>
                      <a:cubicBezTo>
                        <a:pt x="578" y="1382"/>
                        <a:pt x="610" y="1348"/>
                        <a:pt x="636" y="1328"/>
                      </a:cubicBezTo>
                      <a:cubicBezTo>
                        <a:pt x="663" y="1308"/>
                        <a:pt x="681" y="1295"/>
                        <a:pt x="711" y="1293"/>
                      </a:cubicBezTo>
                      <a:cubicBezTo>
                        <a:pt x="742" y="1291"/>
                        <a:pt x="783" y="1263"/>
                        <a:pt x="822" y="1243"/>
                      </a:cubicBezTo>
                      <a:cubicBezTo>
                        <a:pt x="862" y="1223"/>
                        <a:pt x="882" y="1188"/>
                        <a:pt x="886" y="1157"/>
                      </a:cubicBezTo>
                      <a:cubicBezTo>
                        <a:pt x="889" y="1126"/>
                        <a:pt x="900" y="1128"/>
                        <a:pt x="929" y="1129"/>
                      </a:cubicBezTo>
                      <a:cubicBezTo>
                        <a:pt x="959" y="1130"/>
                        <a:pt x="969" y="1113"/>
                        <a:pt x="993" y="1093"/>
                      </a:cubicBezTo>
                      <a:cubicBezTo>
                        <a:pt x="1017" y="1073"/>
                        <a:pt x="995" y="1066"/>
                        <a:pt x="980" y="1067"/>
                      </a:cubicBezTo>
                      <a:cubicBezTo>
                        <a:pt x="965" y="1068"/>
                        <a:pt x="958" y="1064"/>
                        <a:pt x="963" y="1053"/>
                      </a:cubicBezTo>
                      <a:cubicBezTo>
                        <a:pt x="969" y="1042"/>
                        <a:pt x="986" y="1022"/>
                        <a:pt x="985" y="1012"/>
                      </a:cubicBezTo>
                      <a:cubicBezTo>
                        <a:pt x="982" y="996"/>
                        <a:pt x="951" y="987"/>
                        <a:pt x="922" y="980"/>
                      </a:cubicBezTo>
                      <a:cubicBezTo>
                        <a:pt x="893" y="972"/>
                        <a:pt x="898" y="937"/>
                        <a:pt x="909" y="913"/>
                      </a:cubicBezTo>
                      <a:cubicBezTo>
                        <a:pt x="921" y="889"/>
                        <a:pt x="955" y="860"/>
                        <a:pt x="983" y="844"/>
                      </a:cubicBezTo>
                      <a:cubicBezTo>
                        <a:pt x="999" y="836"/>
                        <a:pt x="1017" y="838"/>
                        <a:pt x="1035" y="843"/>
                      </a:cubicBezTo>
                      <a:cubicBezTo>
                        <a:pt x="1037" y="839"/>
                        <a:pt x="1038" y="834"/>
                        <a:pt x="1041" y="831"/>
                      </a:cubicBezTo>
                      <a:cubicBezTo>
                        <a:pt x="1047" y="821"/>
                        <a:pt x="1063" y="817"/>
                        <a:pt x="1070" y="807"/>
                      </a:cubicBezTo>
                      <a:close/>
                    </a:path>
                  </a:pathLst>
                </a:custGeom>
                <a:solidFill>
                  <a:srgbClr val="FFCC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7" name="Freeform 51"/>
                <p:cNvSpPr>
                  <a:spLocks/>
                </p:cNvSpPr>
                <p:nvPr/>
              </p:nvSpPr>
              <p:spPr bwMode="auto">
                <a:xfrm>
                  <a:off x="1241527" y="9863291"/>
                  <a:ext cx="620748" cy="920851"/>
                </a:xfrm>
                <a:custGeom>
                  <a:avLst/>
                  <a:gdLst>
                    <a:gd name="T0" fmla="*/ 1132 w 1177"/>
                    <a:gd name="T1" fmla="*/ 23 h 1746"/>
                    <a:gd name="T2" fmla="*/ 1017 w 1177"/>
                    <a:gd name="T3" fmla="*/ 73 h 1746"/>
                    <a:gd name="T4" fmla="*/ 874 w 1177"/>
                    <a:gd name="T5" fmla="*/ 96 h 1746"/>
                    <a:gd name="T6" fmla="*/ 788 w 1177"/>
                    <a:gd name="T7" fmla="*/ 20 h 1746"/>
                    <a:gd name="T8" fmla="*/ 703 w 1177"/>
                    <a:gd name="T9" fmla="*/ 32 h 1746"/>
                    <a:gd name="T10" fmla="*/ 634 w 1177"/>
                    <a:gd name="T11" fmla="*/ 14 h 1746"/>
                    <a:gd name="T12" fmla="*/ 559 w 1177"/>
                    <a:gd name="T13" fmla="*/ 21 h 1746"/>
                    <a:gd name="T14" fmla="*/ 480 w 1177"/>
                    <a:gd name="T15" fmla="*/ 149 h 1746"/>
                    <a:gd name="T16" fmla="*/ 411 w 1177"/>
                    <a:gd name="T17" fmla="*/ 254 h 1746"/>
                    <a:gd name="T18" fmla="*/ 342 w 1177"/>
                    <a:gd name="T19" fmla="*/ 328 h 1746"/>
                    <a:gd name="T20" fmla="*/ 301 w 1177"/>
                    <a:gd name="T21" fmla="*/ 397 h 1746"/>
                    <a:gd name="T22" fmla="*/ 336 w 1177"/>
                    <a:gd name="T23" fmla="*/ 507 h 1746"/>
                    <a:gd name="T24" fmla="*/ 375 w 1177"/>
                    <a:gd name="T25" fmla="*/ 571 h 1746"/>
                    <a:gd name="T26" fmla="*/ 359 w 1177"/>
                    <a:gd name="T27" fmla="*/ 714 h 1746"/>
                    <a:gd name="T28" fmla="*/ 345 w 1177"/>
                    <a:gd name="T29" fmla="*/ 803 h 1746"/>
                    <a:gd name="T30" fmla="*/ 242 w 1177"/>
                    <a:gd name="T31" fmla="*/ 857 h 1746"/>
                    <a:gd name="T32" fmla="*/ 133 w 1177"/>
                    <a:gd name="T33" fmla="*/ 875 h 1746"/>
                    <a:gd name="T34" fmla="*/ 9 w 1177"/>
                    <a:gd name="T35" fmla="*/ 877 h 1746"/>
                    <a:gd name="T36" fmla="*/ 2 w 1177"/>
                    <a:gd name="T37" fmla="*/ 931 h 1746"/>
                    <a:gd name="T38" fmla="*/ 88 w 1177"/>
                    <a:gd name="T39" fmla="*/ 1046 h 1746"/>
                    <a:gd name="T40" fmla="*/ 156 w 1177"/>
                    <a:gd name="T41" fmla="*/ 1087 h 1746"/>
                    <a:gd name="T42" fmla="*/ 176 w 1177"/>
                    <a:gd name="T43" fmla="*/ 1219 h 1746"/>
                    <a:gd name="T44" fmla="*/ 251 w 1177"/>
                    <a:gd name="T45" fmla="*/ 1270 h 1746"/>
                    <a:gd name="T46" fmla="*/ 292 w 1177"/>
                    <a:gd name="T47" fmla="*/ 1299 h 1746"/>
                    <a:gd name="T48" fmla="*/ 320 w 1177"/>
                    <a:gd name="T49" fmla="*/ 1378 h 1746"/>
                    <a:gd name="T50" fmla="*/ 383 w 1177"/>
                    <a:gd name="T51" fmla="*/ 1422 h 1746"/>
                    <a:gd name="T52" fmla="*/ 474 w 1177"/>
                    <a:gd name="T53" fmla="*/ 1439 h 1746"/>
                    <a:gd name="T54" fmla="*/ 497 w 1177"/>
                    <a:gd name="T55" fmla="*/ 1553 h 1746"/>
                    <a:gd name="T56" fmla="*/ 452 w 1177"/>
                    <a:gd name="T57" fmla="*/ 1617 h 1746"/>
                    <a:gd name="T58" fmla="*/ 489 w 1177"/>
                    <a:gd name="T59" fmla="*/ 1649 h 1746"/>
                    <a:gd name="T60" fmla="*/ 581 w 1177"/>
                    <a:gd name="T61" fmla="*/ 1734 h 1746"/>
                    <a:gd name="T62" fmla="*/ 677 w 1177"/>
                    <a:gd name="T63" fmla="*/ 1614 h 1746"/>
                    <a:gd name="T64" fmla="*/ 732 w 1177"/>
                    <a:gd name="T65" fmla="*/ 1464 h 1746"/>
                    <a:gd name="T66" fmla="*/ 769 w 1177"/>
                    <a:gd name="T67" fmla="*/ 1286 h 1746"/>
                    <a:gd name="T68" fmla="*/ 778 w 1177"/>
                    <a:gd name="T69" fmla="*/ 1027 h 1746"/>
                    <a:gd name="T70" fmla="*/ 952 w 1177"/>
                    <a:gd name="T71" fmla="*/ 517 h 1746"/>
                    <a:gd name="T72" fmla="*/ 981 w 1177"/>
                    <a:gd name="T73" fmla="*/ 436 h 1746"/>
                    <a:gd name="T74" fmla="*/ 1029 w 1177"/>
                    <a:gd name="T75" fmla="*/ 300 h 1746"/>
                    <a:gd name="T76" fmla="*/ 1142 w 1177"/>
                    <a:gd name="T77" fmla="*/ 193 h 1746"/>
                    <a:gd name="T78" fmla="*/ 1174 w 1177"/>
                    <a:gd name="T79" fmla="*/ 9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7" h="1746">
                      <a:moveTo>
                        <a:pt x="1174" y="97"/>
                      </a:moveTo>
                      <a:cubicBezTo>
                        <a:pt x="1167" y="62"/>
                        <a:pt x="1160" y="44"/>
                        <a:pt x="1132" y="23"/>
                      </a:cubicBezTo>
                      <a:cubicBezTo>
                        <a:pt x="1112" y="10"/>
                        <a:pt x="1081" y="0"/>
                        <a:pt x="1057" y="13"/>
                      </a:cubicBezTo>
                      <a:cubicBezTo>
                        <a:pt x="1034" y="26"/>
                        <a:pt x="1035" y="59"/>
                        <a:pt x="1017" y="73"/>
                      </a:cubicBezTo>
                      <a:cubicBezTo>
                        <a:pt x="999" y="88"/>
                        <a:pt x="971" y="83"/>
                        <a:pt x="948" y="83"/>
                      </a:cubicBezTo>
                      <a:cubicBezTo>
                        <a:pt x="919" y="84"/>
                        <a:pt x="901" y="85"/>
                        <a:pt x="874" y="96"/>
                      </a:cubicBezTo>
                      <a:cubicBezTo>
                        <a:pt x="853" y="104"/>
                        <a:pt x="830" y="110"/>
                        <a:pt x="817" y="91"/>
                      </a:cubicBezTo>
                      <a:cubicBezTo>
                        <a:pt x="803" y="68"/>
                        <a:pt x="815" y="36"/>
                        <a:pt x="788" y="20"/>
                      </a:cubicBezTo>
                      <a:cubicBezTo>
                        <a:pt x="773" y="11"/>
                        <a:pt x="758" y="14"/>
                        <a:pt x="744" y="19"/>
                      </a:cubicBezTo>
                      <a:cubicBezTo>
                        <a:pt x="731" y="23"/>
                        <a:pt x="717" y="27"/>
                        <a:pt x="703" y="32"/>
                      </a:cubicBezTo>
                      <a:cubicBezTo>
                        <a:pt x="689" y="36"/>
                        <a:pt x="675" y="50"/>
                        <a:pt x="664" y="47"/>
                      </a:cubicBezTo>
                      <a:cubicBezTo>
                        <a:pt x="656" y="45"/>
                        <a:pt x="643" y="20"/>
                        <a:pt x="634" y="14"/>
                      </a:cubicBezTo>
                      <a:cubicBezTo>
                        <a:pt x="627" y="9"/>
                        <a:pt x="620" y="5"/>
                        <a:pt x="613" y="0"/>
                      </a:cubicBezTo>
                      <a:cubicBezTo>
                        <a:pt x="592" y="4"/>
                        <a:pt x="572" y="11"/>
                        <a:pt x="559" y="21"/>
                      </a:cubicBezTo>
                      <a:cubicBezTo>
                        <a:pt x="530" y="42"/>
                        <a:pt x="550" y="96"/>
                        <a:pt x="518" y="124"/>
                      </a:cubicBezTo>
                      <a:cubicBezTo>
                        <a:pt x="507" y="134"/>
                        <a:pt x="489" y="134"/>
                        <a:pt x="480" y="149"/>
                      </a:cubicBezTo>
                      <a:cubicBezTo>
                        <a:pt x="472" y="161"/>
                        <a:pt x="477" y="175"/>
                        <a:pt x="467" y="188"/>
                      </a:cubicBezTo>
                      <a:cubicBezTo>
                        <a:pt x="445" y="216"/>
                        <a:pt x="409" y="210"/>
                        <a:pt x="411" y="254"/>
                      </a:cubicBezTo>
                      <a:cubicBezTo>
                        <a:pt x="413" y="293"/>
                        <a:pt x="421" y="298"/>
                        <a:pt x="380" y="310"/>
                      </a:cubicBezTo>
                      <a:cubicBezTo>
                        <a:pt x="366" y="314"/>
                        <a:pt x="353" y="317"/>
                        <a:pt x="342" y="328"/>
                      </a:cubicBezTo>
                      <a:cubicBezTo>
                        <a:pt x="329" y="342"/>
                        <a:pt x="335" y="350"/>
                        <a:pt x="327" y="364"/>
                      </a:cubicBezTo>
                      <a:cubicBezTo>
                        <a:pt x="320" y="376"/>
                        <a:pt x="304" y="382"/>
                        <a:pt x="301" y="397"/>
                      </a:cubicBezTo>
                      <a:cubicBezTo>
                        <a:pt x="300" y="403"/>
                        <a:pt x="307" y="425"/>
                        <a:pt x="309" y="433"/>
                      </a:cubicBezTo>
                      <a:cubicBezTo>
                        <a:pt x="313" y="458"/>
                        <a:pt x="316" y="490"/>
                        <a:pt x="336" y="507"/>
                      </a:cubicBezTo>
                      <a:cubicBezTo>
                        <a:pt x="350" y="519"/>
                        <a:pt x="366" y="517"/>
                        <a:pt x="373" y="535"/>
                      </a:cubicBezTo>
                      <a:cubicBezTo>
                        <a:pt x="377" y="546"/>
                        <a:pt x="371" y="560"/>
                        <a:pt x="375" y="571"/>
                      </a:cubicBezTo>
                      <a:cubicBezTo>
                        <a:pt x="386" y="599"/>
                        <a:pt x="412" y="616"/>
                        <a:pt x="385" y="647"/>
                      </a:cubicBezTo>
                      <a:cubicBezTo>
                        <a:pt x="361" y="674"/>
                        <a:pt x="331" y="676"/>
                        <a:pt x="359" y="714"/>
                      </a:cubicBezTo>
                      <a:cubicBezTo>
                        <a:pt x="378" y="739"/>
                        <a:pt x="407" y="753"/>
                        <a:pt x="403" y="788"/>
                      </a:cubicBezTo>
                      <a:cubicBezTo>
                        <a:pt x="400" y="825"/>
                        <a:pt x="371" y="812"/>
                        <a:pt x="345" y="803"/>
                      </a:cubicBezTo>
                      <a:cubicBezTo>
                        <a:pt x="310" y="791"/>
                        <a:pt x="293" y="799"/>
                        <a:pt x="274" y="832"/>
                      </a:cubicBezTo>
                      <a:cubicBezTo>
                        <a:pt x="264" y="848"/>
                        <a:pt x="265" y="859"/>
                        <a:pt x="242" y="857"/>
                      </a:cubicBezTo>
                      <a:cubicBezTo>
                        <a:pt x="225" y="856"/>
                        <a:pt x="222" y="842"/>
                        <a:pt x="206" y="839"/>
                      </a:cubicBezTo>
                      <a:cubicBezTo>
                        <a:pt x="176" y="833"/>
                        <a:pt x="161" y="871"/>
                        <a:pt x="133" y="875"/>
                      </a:cubicBezTo>
                      <a:cubicBezTo>
                        <a:pt x="106" y="879"/>
                        <a:pt x="77" y="876"/>
                        <a:pt x="51" y="878"/>
                      </a:cubicBezTo>
                      <a:cubicBezTo>
                        <a:pt x="37" y="878"/>
                        <a:pt x="23" y="876"/>
                        <a:pt x="9" y="877"/>
                      </a:cubicBezTo>
                      <a:cubicBezTo>
                        <a:pt x="8" y="878"/>
                        <a:pt x="7" y="878"/>
                        <a:pt x="5" y="878"/>
                      </a:cubicBezTo>
                      <a:cubicBezTo>
                        <a:pt x="15" y="895"/>
                        <a:pt x="0" y="913"/>
                        <a:pt x="2" y="931"/>
                      </a:cubicBezTo>
                      <a:cubicBezTo>
                        <a:pt x="32" y="943"/>
                        <a:pt x="42" y="953"/>
                        <a:pt x="57" y="980"/>
                      </a:cubicBezTo>
                      <a:cubicBezTo>
                        <a:pt x="69" y="1001"/>
                        <a:pt x="74" y="1027"/>
                        <a:pt x="88" y="1046"/>
                      </a:cubicBezTo>
                      <a:cubicBezTo>
                        <a:pt x="96" y="1057"/>
                        <a:pt x="110" y="1074"/>
                        <a:pt x="122" y="1079"/>
                      </a:cubicBezTo>
                      <a:cubicBezTo>
                        <a:pt x="134" y="1084"/>
                        <a:pt x="143" y="1079"/>
                        <a:pt x="156" y="1087"/>
                      </a:cubicBezTo>
                      <a:cubicBezTo>
                        <a:pt x="169" y="1095"/>
                        <a:pt x="199" y="1134"/>
                        <a:pt x="200" y="1150"/>
                      </a:cubicBezTo>
                      <a:cubicBezTo>
                        <a:pt x="200" y="1175"/>
                        <a:pt x="167" y="1190"/>
                        <a:pt x="176" y="1219"/>
                      </a:cubicBezTo>
                      <a:cubicBezTo>
                        <a:pt x="181" y="1237"/>
                        <a:pt x="197" y="1234"/>
                        <a:pt x="214" y="1242"/>
                      </a:cubicBezTo>
                      <a:cubicBezTo>
                        <a:pt x="229" y="1249"/>
                        <a:pt x="237" y="1261"/>
                        <a:pt x="251" y="1270"/>
                      </a:cubicBezTo>
                      <a:cubicBezTo>
                        <a:pt x="261" y="1277"/>
                        <a:pt x="280" y="1275"/>
                        <a:pt x="287" y="1283"/>
                      </a:cubicBezTo>
                      <a:cubicBezTo>
                        <a:pt x="291" y="1288"/>
                        <a:pt x="289" y="1295"/>
                        <a:pt x="292" y="1299"/>
                      </a:cubicBezTo>
                      <a:cubicBezTo>
                        <a:pt x="296" y="1305"/>
                        <a:pt x="301" y="1308"/>
                        <a:pt x="305" y="1314"/>
                      </a:cubicBezTo>
                      <a:cubicBezTo>
                        <a:pt x="317" y="1333"/>
                        <a:pt x="312" y="1356"/>
                        <a:pt x="320" y="1378"/>
                      </a:cubicBezTo>
                      <a:cubicBezTo>
                        <a:pt x="323" y="1387"/>
                        <a:pt x="331" y="1414"/>
                        <a:pt x="338" y="1420"/>
                      </a:cubicBezTo>
                      <a:cubicBezTo>
                        <a:pt x="349" y="1428"/>
                        <a:pt x="371" y="1418"/>
                        <a:pt x="383" y="1422"/>
                      </a:cubicBezTo>
                      <a:cubicBezTo>
                        <a:pt x="398" y="1427"/>
                        <a:pt x="408" y="1440"/>
                        <a:pt x="426" y="1442"/>
                      </a:cubicBezTo>
                      <a:cubicBezTo>
                        <a:pt x="442" y="1442"/>
                        <a:pt x="458" y="1439"/>
                        <a:pt x="474" y="1439"/>
                      </a:cubicBezTo>
                      <a:cubicBezTo>
                        <a:pt x="481" y="1459"/>
                        <a:pt x="500" y="1472"/>
                        <a:pt x="503" y="1494"/>
                      </a:cubicBezTo>
                      <a:cubicBezTo>
                        <a:pt x="506" y="1513"/>
                        <a:pt x="502" y="1536"/>
                        <a:pt x="497" y="1553"/>
                      </a:cubicBezTo>
                      <a:cubicBezTo>
                        <a:pt x="493" y="1565"/>
                        <a:pt x="488" y="1582"/>
                        <a:pt x="481" y="1593"/>
                      </a:cubicBezTo>
                      <a:cubicBezTo>
                        <a:pt x="474" y="1603"/>
                        <a:pt x="458" y="1607"/>
                        <a:pt x="452" y="1617"/>
                      </a:cubicBezTo>
                      <a:cubicBezTo>
                        <a:pt x="449" y="1620"/>
                        <a:pt x="448" y="1625"/>
                        <a:pt x="446" y="1629"/>
                      </a:cubicBezTo>
                      <a:cubicBezTo>
                        <a:pt x="462" y="1634"/>
                        <a:pt x="477" y="1642"/>
                        <a:pt x="489" y="1649"/>
                      </a:cubicBezTo>
                      <a:cubicBezTo>
                        <a:pt x="516" y="1666"/>
                        <a:pt x="534" y="1674"/>
                        <a:pt x="534" y="1708"/>
                      </a:cubicBezTo>
                      <a:cubicBezTo>
                        <a:pt x="534" y="1743"/>
                        <a:pt x="566" y="1746"/>
                        <a:pt x="581" y="1734"/>
                      </a:cubicBezTo>
                      <a:cubicBezTo>
                        <a:pt x="596" y="1721"/>
                        <a:pt x="615" y="1734"/>
                        <a:pt x="638" y="1706"/>
                      </a:cubicBezTo>
                      <a:cubicBezTo>
                        <a:pt x="661" y="1677"/>
                        <a:pt x="676" y="1629"/>
                        <a:pt x="677" y="1614"/>
                      </a:cubicBezTo>
                      <a:cubicBezTo>
                        <a:pt x="678" y="1598"/>
                        <a:pt x="695" y="1541"/>
                        <a:pt x="701" y="1518"/>
                      </a:cubicBezTo>
                      <a:cubicBezTo>
                        <a:pt x="707" y="1495"/>
                        <a:pt x="691" y="1478"/>
                        <a:pt x="732" y="1464"/>
                      </a:cubicBezTo>
                      <a:cubicBezTo>
                        <a:pt x="773" y="1450"/>
                        <a:pt x="757" y="1409"/>
                        <a:pt x="757" y="1377"/>
                      </a:cubicBezTo>
                      <a:cubicBezTo>
                        <a:pt x="757" y="1345"/>
                        <a:pt x="751" y="1326"/>
                        <a:pt x="769" y="1286"/>
                      </a:cubicBezTo>
                      <a:cubicBezTo>
                        <a:pt x="787" y="1247"/>
                        <a:pt x="757" y="1221"/>
                        <a:pt x="747" y="1197"/>
                      </a:cubicBezTo>
                      <a:cubicBezTo>
                        <a:pt x="737" y="1173"/>
                        <a:pt x="766" y="1072"/>
                        <a:pt x="778" y="1027"/>
                      </a:cubicBezTo>
                      <a:cubicBezTo>
                        <a:pt x="789" y="982"/>
                        <a:pt x="852" y="763"/>
                        <a:pt x="868" y="717"/>
                      </a:cubicBezTo>
                      <a:cubicBezTo>
                        <a:pt x="885" y="671"/>
                        <a:pt x="939" y="533"/>
                        <a:pt x="952" y="517"/>
                      </a:cubicBezTo>
                      <a:cubicBezTo>
                        <a:pt x="966" y="501"/>
                        <a:pt x="982" y="487"/>
                        <a:pt x="975" y="476"/>
                      </a:cubicBezTo>
                      <a:cubicBezTo>
                        <a:pt x="967" y="463"/>
                        <a:pt x="935" y="450"/>
                        <a:pt x="981" y="436"/>
                      </a:cubicBezTo>
                      <a:cubicBezTo>
                        <a:pt x="1027" y="423"/>
                        <a:pt x="1015" y="400"/>
                        <a:pt x="989" y="377"/>
                      </a:cubicBezTo>
                      <a:cubicBezTo>
                        <a:pt x="962" y="354"/>
                        <a:pt x="989" y="313"/>
                        <a:pt x="1029" y="300"/>
                      </a:cubicBezTo>
                      <a:cubicBezTo>
                        <a:pt x="1069" y="287"/>
                        <a:pt x="1067" y="252"/>
                        <a:pt x="1075" y="221"/>
                      </a:cubicBezTo>
                      <a:cubicBezTo>
                        <a:pt x="1083" y="191"/>
                        <a:pt x="1113" y="208"/>
                        <a:pt x="1142" y="193"/>
                      </a:cubicBezTo>
                      <a:cubicBezTo>
                        <a:pt x="1170" y="178"/>
                        <a:pt x="1165" y="147"/>
                        <a:pt x="1177" y="110"/>
                      </a:cubicBezTo>
                      <a:cubicBezTo>
                        <a:pt x="1176" y="106"/>
                        <a:pt x="1175" y="102"/>
                        <a:pt x="1174" y="97"/>
                      </a:cubicBezTo>
                      <a:close/>
                    </a:path>
                  </a:pathLst>
                </a:custGeom>
                <a:solidFill>
                  <a:srgbClr val="FFD9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FF0000"/>
                    </a:solidFill>
                    <a:effectLst/>
                    <a:uLnTx/>
                    <a:uFillTx/>
                    <a:latin typeface="Arial"/>
                    <a:ea typeface="ＭＳ Ｐゴシック"/>
                    <a:cs typeface="+mn-cs"/>
                  </a:endParaRPr>
                </a:p>
              </p:txBody>
            </p:sp>
            <p:sp>
              <p:nvSpPr>
                <p:cNvPr id="328" name="Freeform 52"/>
                <p:cNvSpPr>
                  <a:spLocks/>
                </p:cNvSpPr>
                <p:nvPr/>
              </p:nvSpPr>
              <p:spPr bwMode="auto">
                <a:xfrm>
                  <a:off x="1060661" y="9635980"/>
                  <a:ext cx="504190" cy="690861"/>
                </a:xfrm>
                <a:custGeom>
                  <a:avLst/>
                  <a:gdLst>
                    <a:gd name="T0" fmla="*/ 476 w 956"/>
                    <a:gd name="T1" fmla="*/ 1306 h 1310"/>
                    <a:gd name="T2" fmla="*/ 585 w 956"/>
                    <a:gd name="T3" fmla="*/ 1288 h 1310"/>
                    <a:gd name="T4" fmla="*/ 688 w 956"/>
                    <a:gd name="T5" fmla="*/ 1234 h 1310"/>
                    <a:gd name="T6" fmla="*/ 702 w 956"/>
                    <a:gd name="T7" fmla="*/ 1145 h 1310"/>
                    <a:gd name="T8" fmla="*/ 718 w 956"/>
                    <a:gd name="T9" fmla="*/ 1002 h 1310"/>
                    <a:gd name="T10" fmla="*/ 679 w 956"/>
                    <a:gd name="T11" fmla="*/ 938 h 1310"/>
                    <a:gd name="T12" fmla="*/ 644 w 956"/>
                    <a:gd name="T13" fmla="*/ 828 h 1310"/>
                    <a:gd name="T14" fmla="*/ 685 w 956"/>
                    <a:gd name="T15" fmla="*/ 759 h 1310"/>
                    <a:gd name="T16" fmla="*/ 754 w 956"/>
                    <a:gd name="T17" fmla="*/ 685 h 1310"/>
                    <a:gd name="T18" fmla="*/ 823 w 956"/>
                    <a:gd name="T19" fmla="*/ 580 h 1310"/>
                    <a:gd name="T20" fmla="*/ 902 w 956"/>
                    <a:gd name="T21" fmla="*/ 452 h 1310"/>
                    <a:gd name="T22" fmla="*/ 887 w 956"/>
                    <a:gd name="T23" fmla="*/ 320 h 1310"/>
                    <a:gd name="T24" fmla="*/ 820 w 956"/>
                    <a:gd name="T25" fmla="*/ 129 h 1310"/>
                    <a:gd name="T26" fmla="*/ 733 w 956"/>
                    <a:gd name="T27" fmla="*/ 5 h 1310"/>
                    <a:gd name="T28" fmla="*/ 629 w 956"/>
                    <a:gd name="T29" fmla="*/ 24 h 1310"/>
                    <a:gd name="T30" fmla="*/ 652 w 956"/>
                    <a:gd name="T31" fmla="*/ 169 h 1310"/>
                    <a:gd name="T32" fmla="*/ 570 w 956"/>
                    <a:gd name="T33" fmla="*/ 173 h 1310"/>
                    <a:gd name="T34" fmla="*/ 460 w 956"/>
                    <a:gd name="T35" fmla="*/ 96 h 1310"/>
                    <a:gd name="T36" fmla="*/ 389 w 956"/>
                    <a:gd name="T37" fmla="*/ 58 h 1310"/>
                    <a:gd name="T38" fmla="*/ 304 w 956"/>
                    <a:gd name="T39" fmla="*/ 92 h 1310"/>
                    <a:gd name="T40" fmla="*/ 161 w 956"/>
                    <a:gd name="T41" fmla="*/ 150 h 1310"/>
                    <a:gd name="T42" fmla="*/ 128 w 956"/>
                    <a:gd name="T43" fmla="*/ 233 h 1310"/>
                    <a:gd name="T44" fmla="*/ 72 w 956"/>
                    <a:gd name="T45" fmla="*/ 274 h 1310"/>
                    <a:gd name="T46" fmla="*/ 152 w 956"/>
                    <a:gd name="T47" fmla="*/ 375 h 1310"/>
                    <a:gd name="T48" fmla="*/ 225 w 956"/>
                    <a:gd name="T49" fmla="*/ 450 h 1310"/>
                    <a:gd name="T50" fmla="*/ 242 w 956"/>
                    <a:gd name="T51" fmla="*/ 536 h 1310"/>
                    <a:gd name="T52" fmla="*/ 97 w 956"/>
                    <a:gd name="T53" fmla="*/ 676 h 1310"/>
                    <a:gd name="T54" fmla="*/ 240 w 956"/>
                    <a:gd name="T55" fmla="*/ 690 h 1310"/>
                    <a:gd name="T56" fmla="*/ 194 w 956"/>
                    <a:gd name="T57" fmla="*/ 859 h 1310"/>
                    <a:gd name="T58" fmla="*/ 129 w 956"/>
                    <a:gd name="T59" fmla="*/ 1003 h 1310"/>
                    <a:gd name="T60" fmla="*/ 69 w 956"/>
                    <a:gd name="T61" fmla="*/ 1116 h 1310"/>
                    <a:gd name="T62" fmla="*/ 7 w 956"/>
                    <a:gd name="T63" fmla="*/ 1213 h 1310"/>
                    <a:gd name="T64" fmla="*/ 11 w 956"/>
                    <a:gd name="T65" fmla="*/ 1262 h 1310"/>
                    <a:gd name="T66" fmla="*/ 119 w 956"/>
                    <a:gd name="T67" fmla="*/ 1266 h 1310"/>
                    <a:gd name="T68" fmla="*/ 188 w 956"/>
                    <a:gd name="T69" fmla="*/ 1251 h 1310"/>
                    <a:gd name="T70" fmla="*/ 263 w 956"/>
                    <a:gd name="T71" fmla="*/ 1247 h 1310"/>
                    <a:gd name="T72" fmla="*/ 348 w 956"/>
                    <a:gd name="T73" fmla="*/ 1308 h 1310"/>
                    <a:gd name="T74" fmla="*/ 352 w 956"/>
                    <a:gd name="T75"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6" h="1310">
                      <a:moveTo>
                        <a:pt x="394" y="1309"/>
                      </a:moveTo>
                      <a:cubicBezTo>
                        <a:pt x="420" y="1307"/>
                        <a:pt x="449" y="1310"/>
                        <a:pt x="476" y="1306"/>
                      </a:cubicBezTo>
                      <a:cubicBezTo>
                        <a:pt x="504" y="1302"/>
                        <a:pt x="519" y="1264"/>
                        <a:pt x="549" y="1270"/>
                      </a:cubicBezTo>
                      <a:cubicBezTo>
                        <a:pt x="565" y="1273"/>
                        <a:pt x="568" y="1287"/>
                        <a:pt x="585" y="1288"/>
                      </a:cubicBezTo>
                      <a:cubicBezTo>
                        <a:pt x="608" y="1290"/>
                        <a:pt x="607" y="1279"/>
                        <a:pt x="617" y="1263"/>
                      </a:cubicBezTo>
                      <a:cubicBezTo>
                        <a:pt x="636" y="1230"/>
                        <a:pt x="653" y="1222"/>
                        <a:pt x="688" y="1234"/>
                      </a:cubicBezTo>
                      <a:cubicBezTo>
                        <a:pt x="714" y="1243"/>
                        <a:pt x="743" y="1256"/>
                        <a:pt x="746" y="1219"/>
                      </a:cubicBezTo>
                      <a:cubicBezTo>
                        <a:pt x="750" y="1184"/>
                        <a:pt x="721" y="1170"/>
                        <a:pt x="702" y="1145"/>
                      </a:cubicBezTo>
                      <a:cubicBezTo>
                        <a:pt x="674" y="1107"/>
                        <a:pt x="704" y="1105"/>
                        <a:pt x="728" y="1078"/>
                      </a:cubicBezTo>
                      <a:cubicBezTo>
                        <a:pt x="755" y="1047"/>
                        <a:pt x="729" y="1030"/>
                        <a:pt x="718" y="1002"/>
                      </a:cubicBezTo>
                      <a:cubicBezTo>
                        <a:pt x="714" y="991"/>
                        <a:pt x="720" y="977"/>
                        <a:pt x="716" y="966"/>
                      </a:cubicBezTo>
                      <a:cubicBezTo>
                        <a:pt x="709" y="948"/>
                        <a:pt x="693" y="950"/>
                        <a:pt x="679" y="938"/>
                      </a:cubicBezTo>
                      <a:cubicBezTo>
                        <a:pt x="659" y="921"/>
                        <a:pt x="656" y="889"/>
                        <a:pt x="652" y="864"/>
                      </a:cubicBezTo>
                      <a:cubicBezTo>
                        <a:pt x="650" y="856"/>
                        <a:pt x="643" y="834"/>
                        <a:pt x="644" y="828"/>
                      </a:cubicBezTo>
                      <a:cubicBezTo>
                        <a:pt x="647" y="813"/>
                        <a:pt x="663" y="807"/>
                        <a:pt x="670" y="795"/>
                      </a:cubicBezTo>
                      <a:cubicBezTo>
                        <a:pt x="678" y="781"/>
                        <a:pt x="672" y="773"/>
                        <a:pt x="685" y="759"/>
                      </a:cubicBezTo>
                      <a:cubicBezTo>
                        <a:pt x="696" y="748"/>
                        <a:pt x="709" y="745"/>
                        <a:pt x="723" y="741"/>
                      </a:cubicBezTo>
                      <a:cubicBezTo>
                        <a:pt x="764" y="729"/>
                        <a:pt x="756" y="724"/>
                        <a:pt x="754" y="685"/>
                      </a:cubicBezTo>
                      <a:cubicBezTo>
                        <a:pt x="752" y="641"/>
                        <a:pt x="788" y="647"/>
                        <a:pt x="810" y="619"/>
                      </a:cubicBezTo>
                      <a:cubicBezTo>
                        <a:pt x="820" y="606"/>
                        <a:pt x="815" y="592"/>
                        <a:pt x="823" y="580"/>
                      </a:cubicBezTo>
                      <a:cubicBezTo>
                        <a:pt x="832" y="565"/>
                        <a:pt x="850" y="565"/>
                        <a:pt x="861" y="555"/>
                      </a:cubicBezTo>
                      <a:cubicBezTo>
                        <a:pt x="893" y="527"/>
                        <a:pt x="873" y="473"/>
                        <a:pt x="902" y="452"/>
                      </a:cubicBezTo>
                      <a:cubicBezTo>
                        <a:pt x="915" y="442"/>
                        <a:pt x="935" y="435"/>
                        <a:pt x="956" y="431"/>
                      </a:cubicBezTo>
                      <a:cubicBezTo>
                        <a:pt x="915" y="404"/>
                        <a:pt x="887" y="382"/>
                        <a:pt x="887" y="320"/>
                      </a:cubicBezTo>
                      <a:cubicBezTo>
                        <a:pt x="887" y="267"/>
                        <a:pt x="871" y="208"/>
                        <a:pt x="839" y="165"/>
                      </a:cubicBezTo>
                      <a:cubicBezTo>
                        <a:pt x="828" y="150"/>
                        <a:pt x="823" y="148"/>
                        <a:pt x="820" y="129"/>
                      </a:cubicBezTo>
                      <a:cubicBezTo>
                        <a:pt x="819" y="116"/>
                        <a:pt x="823" y="104"/>
                        <a:pt x="817" y="92"/>
                      </a:cubicBezTo>
                      <a:cubicBezTo>
                        <a:pt x="807" y="68"/>
                        <a:pt x="761" y="13"/>
                        <a:pt x="733" y="5"/>
                      </a:cubicBezTo>
                      <a:cubicBezTo>
                        <a:pt x="716" y="0"/>
                        <a:pt x="699" y="12"/>
                        <a:pt x="681" y="15"/>
                      </a:cubicBezTo>
                      <a:cubicBezTo>
                        <a:pt x="666" y="18"/>
                        <a:pt x="643" y="18"/>
                        <a:pt x="629" y="24"/>
                      </a:cubicBezTo>
                      <a:cubicBezTo>
                        <a:pt x="596" y="37"/>
                        <a:pt x="607" y="76"/>
                        <a:pt x="626" y="97"/>
                      </a:cubicBezTo>
                      <a:cubicBezTo>
                        <a:pt x="651" y="124"/>
                        <a:pt x="663" y="131"/>
                        <a:pt x="652" y="169"/>
                      </a:cubicBezTo>
                      <a:cubicBezTo>
                        <a:pt x="645" y="193"/>
                        <a:pt x="630" y="221"/>
                        <a:pt x="598" y="202"/>
                      </a:cubicBezTo>
                      <a:cubicBezTo>
                        <a:pt x="589" y="197"/>
                        <a:pt x="577" y="180"/>
                        <a:pt x="570" y="173"/>
                      </a:cubicBezTo>
                      <a:cubicBezTo>
                        <a:pt x="559" y="162"/>
                        <a:pt x="550" y="154"/>
                        <a:pt x="537" y="146"/>
                      </a:cubicBezTo>
                      <a:cubicBezTo>
                        <a:pt x="514" y="129"/>
                        <a:pt x="487" y="105"/>
                        <a:pt x="460" y="96"/>
                      </a:cubicBezTo>
                      <a:cubicBezTo>
                        <a:pt x="447" y="92"/>
                        <a:pt x="434" y="93"/>
                        <a:pt x="422" y="85"/>
                      </a:cubicBezTo>
                      <a:cubicBezTo>
                        <a:pt x="408" y="76"/>
                        <a:pt x="404" y="65"/>
                        <a:pt x="389" y="58"/>
                      </a:cubicBezTo>
                      <a:cubicBezTo>
                        <a:pt x="368" y="49"/>
                        <a:pt x="331" y="40"/>
                        <a:pt x="308" y="45"/>
                      </a:cubicBezTo>
                      <a:cubicBezTo>
                        <a:pt x="303" y="67"/>
                        <a:pt x="325" y="73"/>
                        <a:pt x="304" y="92"/>
                      </a:cubicBezTo>
                      <a:cubicBezTo>
                        <a:pt x="290" y="105"/>
                        <a:pt x="276" y="102"/>
                        <a:pt x="258" y="102"/>
                      </a:cubicBezTo>
                      <a:cubicBezTo>
                        <a:pt x="212" y="102"/>
                        <a:pt x="197" y="128"/>
                        <a:pt x="161" y="150"/>
                      </a:cubicBezTo>
                      <a:cubicBezTo>
                        <a:pt x="141" y="163"/>
                        <a:pt x="139" y="163"/>
                        <a:pt x="138" y="187"/>
                      </a:cubicBezTo>
                      <a:cubicBezTo>
                        <a:pt x="137" y="203"/>
                        <a:pt x="144" y="224"/>
                        <a:pt x="128" y="233"/>
                      </a:cubicBezTo>
                      <a:cubicBezTo>
                        <a:pt x="116" y="240"/>
                        <a:pt x="91" y="239"/>
                        <a:pt x="66" y="236"/>
                      </a:cubicBezTo>
                      <a:cubicBezTo>
                        <a:pt x="68" y="249"/>
                        <a:pt x="70" y="262"/>
                        <a:pt x="72" y="274"/>
                      </a:cubicBezTo>
                      <a:cubicBezTo>
                        <a:pt x="78" y="323"/>
                        <a:pt x="68" y="308"/>
                        <a:pt x="93" y="343"/>
                      </a:cubicBezTo>
                      <a:cubicBezTo>
                        <a:pt x="119" y="377"/>
                        <a:pt x="143" y="361"/>
                        <a:pt x="152" y="375"/>
                      </a:cubicBezTo>
                      <a:cubicBezTo>
                        <a:pt x="161" y="389"/>
                        <a:pt x="152" y="418"/>
                        <a:pt x="169" y="418"/>
                      </a:cubicBezTo>
                      <a:cubicBezTo>
                        <a:pt x="185" y="418"/>
                        <a:pt x="211" y="430"/>
                        <a:pt x="225" y="450"/>
                      </a:cubicBezTo>
                      <a:cubicBezTo>
                        <a:pt x="239" y="470"/>
                        <a:pt x="244" y="491"/>
                        <a:pt x="237" y="500"/>
                      </a:cubicBezTo>
                      <a:cubicBezTo>
                        <a:pt x="229" y="509"/>
                        <a:pt x="229" y="516"/>
                        <a:pt x="242" y="536"/>
                      </a:cubicBezTo>
                      <a:cubicBezTo>
                        <a:pt x="254" y="555"/>
                        <a:pt x="237" y="564"/>
                        <a:pt x="217" y="587"/>
                      </a:cubicBezTo>
                      <a:cubicBezTo>
                        <a:pt x="198" y="610"/>
                        <a:pt x="157" y="640"/>
                        <a:pt x="97" y="676"/>
                      </a:cubicBezTo>
                      <a:cubicBezTo>
                        <a:pt x="37" y="712"/>
                        <a:pt x="87" y="736"/>
                        <a:pt x="127" y="716"/>
                      </a:cubicBezTo>
                      <a:cubicBezTo>
                        <a:pt x="166" y="695"/>
                        <a:pt x="184" y="688"/>
                        <a:pt x="240" y="690"/>
                      </a:cubicBezTo>
                      <a:cubicBezTo>
                        <a:pt x="297" y="693"/>
                        <a:pt x="244" y="750"/>
                        <a:pt x="215" y="776"/>
                      </a:cubicBezTo>
                      <a:cubicBezTo>
                        <a:pt x="185" y="801"/>
                        <a:pt x="191" y="827"/>
                        <a:pt x="194" y="859"/>
                      </a:cubicBezTo>
                      <a:cubicBezTo>
                        <a:pt x="198" y="891"/>
                        <a:pt x="203" y="910"/>
                        <a:pt x="193" y="925"/>
                      </a:cubicBezTo>
                      <a:cubicBezTo>
                        <a:pt x="183" y="941"/>
                        <a:pt x="146" y="973"/>
                        <a:pt x="129" y="1003"/>
                      </a:cubicBezTo>
                      <a:cubicBezTo>
                        <a:pt x="113" y="1034"/>
                        <a:pt x="107" y="1051"/>
                        <a:pt x="109" y="1088"/>
                      </a:cubicBezTo>
                      <a:cubicBezTo>
                        <a:pt x="109" y="1102"/>
                        <a:pt x="84" y="1095"/>
                        <a:pt x="69" y="1116"/>
                      </a:cubicBezTo>
                      <a:cubicBezTo>
                        <a:pt x="54" y="1136"/>
                        <a:pt x="64" y="1145"/>
                        <a:pt x="41" y="1159"/>
                      </a:cubicBezTo>
                      <a:cubicBezTo>
                        <a:pt x="18" y="1173"/>
                        <a:pt x="7" y="1186"/>
                        <a:pt x="7" y="1213"/>
                      </a:cubicBezTo>
                      <a:cubicBezTo>
                        <a:pt x="7" y="1227"/>
                        <a:pt x="5" y="1235"/>
                        <a:pt x="0" y="1245"/>
                      </a:cubicBezTo>
                      <a:cubicBezTo>
                        <a:pt x="3" y="1250"/>
                        <a:pt x="6" y="1255"/>
                        <a:pt x="11" y="1262"/>
                      </a:cubicBezTo>
                      <a:cubicBezTo>
                        <a:pt x="23" y="1279"/>
                        <a:pt x="51" y="1288"/>
                        <a:pt x="71" y="1293"/>
                      </a:cubicBezTo>
                      <a:cubicBezTo>
                        <a:pt x="104" y="1301"/>
                        <a:pt x="97" y="1279"/>
                        <a:pt x="119" y="1266"/>
                      </a:cubicBezTo>
                      <a:cubicBezTo>
                        <a:pt x="128" y="1261"/>
                        <a:pt x="142" y="1264"/>
                        <a:pt x="152" y="1264"/>
                      </a:cubicBezTo>
                      <a:cubicBezTo>
                        <a:pt x="171" y="1263"/>
                        <a:pt x="173" y="1260"/>
                        <a:pt x="188" y="1251"/>
                      </a:cubicBezTo>
                      <a:cubicBezTo>
                        <a:pt x="201" y="1243"/>
                        <a:pt x="227" y="1217"/>
                        <a:pt x="239" y="1220"/>
                      </a:cubicBezTo>
                      <a:cubicBezTo>
                        <a:pt x="248" y="1222"/>
                        <a:pt x="256" y="1241"/>
                        <a:pt x="263" y="1247"/>
                      </a:cubicBezTo>
                      <a:cubicBezTo>
                        <a:pt x="271" y="1253"/>
                        <a:pt x="282" y="1255"/>
                        <a:pt x="291" y="1260"/>
                      </a:cubicBezTo>
                      <a:cubicBezTo>
                        <a:pt x="306" y="1269"/>
                        <a:pt x="338" y="1294"/>
                        <a:pt x="348" y="1308"/>
                      </a:cubicBezTo>
                      <a:cubicBezTo>
                        <a:pt x="348" y="1309"/>
                        <a:pt x="348" y="1309"/>
                        <a:pt x="348" y="1309"/>
                      </a:cubicBezTo>
                      <a:cubicBezTo>
                        <a:pt x="350" y="1309"/>
                        <a:pt x="351" y="1309"/>
                        <a:pt x="352" y="1308"/>
                      </a:cubicBezTo>
                      <a:cubicBezTo>
                        <a:pt x="366" y="1307"/>
                        <a:pt x="380" y="1309"/>
                        <a:pt x="394" y="1309"/>
                      </a:cubicBezTo>
                      <a:close/>
                    </a:path>
                  </a:pathLst>
                </a:custGeom>
                <a:solidFill>
                  <a:srgbClr val="FFCC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9" name="Freeform 53"/>
                <p:cNvSpPr>
                  <a:spLocks/>
                </p:cNvSpPr>
                <p:nvPr/>
              </p:nvSpPr>
              <p:spPr bwMode="auto">
                <a:xfrm>
                  <a:off x="533249" y="9516743"/>
                  <a:ext cx="533218" cy="511113"/>
                </a:xfrm>
                <a:custGeom>
                  <a:avLst/>
                  <a:gdLst>
                    <a:gd name="T0" fmla="*/ 694 w 1011"/>
                    <a:gd name="T1" fmla="*/ 472 h 969"/>
                    <a:gd name="T2" fmla="*/ 632 w 1011"/>
                    <a:gd name="T3" fmla="*/ 416 h 969"/>
                    <a:gd name="T4" fmla="*/ 571 w 1011"/>
                    <a:gd name="T5" fmla="*/ 371 h 969"/>
                    <a:gd name="T6" fmla="*/ 572 w 1011"/>
                    <a:gd name="T7" fmla="*/ 336 h 969"/>
                    <a:gd name="T8" fmla="*/ 536 w 1011"/>
                    <a:gd name="T9" fmla="*/ 275 h 969"/>
                    <a:gd name="T10" fmla="*/ 439 w 1011"/>
                    <a:gd name="T11" fmla="*/ 230 h 969"/>
                    <a:gd name="T12" fmla="*/ 406 w 1011"/>
                    <a:gd name="T13" fmla="*/ 149 h 969"/>
                    <a:gd name="T14" fmla="*/ 416 w 1011"/>
                    <a:gd name="T15" fmla="*/ 22 h 969"/>
                    <a:gd name="T16" fmla="*/ 268 w 1011"/>
                    <a:gd name="T17" fmla="*/ 23 h 969"/>
                    <a:gd name="T18" fmla="*/ 153 w 1011"/>
                    <a:gd name="T19" fmla="*/ 13 h 969"/>
                    <a:gd name="T20" fmla="*/ 74 w 1011"/>
                    <a:gd name="T21" fmla="*/ 91 h 969"/>
                    <a:gd name="T22" fmla="*/ 28 w 1011"/>
                    <a:gd name="T23" fmla="*/ 178 h 969"/>
                    <a:gd name="T24" fmla="*/ 120 w 1011"/>
                    <a:gd name="T25" fmla="*/ 161 h 969"/>
                    <a:gd name="T26" fmla="*/ 217 w 1011"/>
                    <a:gd name="T27" fmla="*/ 96 h 969"/>
                    <a:gd name="T28" fmla="*/ 226 w 1011"/>
                    <a:gd name="T29" fmla="*/ 207 h 969"/>
                    <a:gd name="T30" fmla="*/ 310 w 1011"/>
                    <a:gd name="T31" fmla="*/ 275 h 969"/>
                    <a:gd name="T32" fmla="*/ 406 w 1011"/>
                    <a:gd name="T33" fmla="*/ 376 h 969"/>
                    <a:gd name="T34" fmla="*/ 531 w 1011"/>
                    <a:gd name="T35" fmla="*/ 408 h 969"/>
                    <a:gd name="T36" fmla="*/ 554 w 1011"/>
                    <a:gd name="T37" fmla="*/ 551 h 969"/>
                    <a:gd name="T38" fmla="*/ 604 w 1011"/>
                    <a:gd name="T39" fmla="*/ 654 h 969"/>
                    <a:gd name="T40" fmla="*/ 481 w 1011"/>
                    <a:gd name="T41" fmla="*/ 649 h 969"/>
                    <a:gd name="T42" fmla="*/ 448 w 1011"/>
                    <a:gd name="T43" fmla="*/ 523 h 969"/>
                    <a:gd name="T44" fmla="*/ 384 w 1011"/>
                    <a:gd name="T45" fmla="*/ 447 h 969"/>
                    <a:gd name="T46" fmla="*/ 308 w 1011"/>
                    <a:gd name="T47" fmla="*/ 353 h 969"/>
                    <a:gd name="T48" fmla="*/ 269 w 1011"/>
                    <a:gd name="T49" fmla="*/ 480 h 969"/>
                    <a:gd name="T50" fmla="*/ 296 w 1011"/>
                    <a:gd name="T51" fmla="*/ 595 h 969"/>
                    <a:gd name="T52" fmla="*/ 425 w 1011"/>
                    <a:gd name="T53" fmla="*/ 729 h 969"/>
                    <a:gd name="T54" fmla="*/ 409 w 1011"/>
                    <a:gd name="T55" fmla="*/ 936 h 969"/>
                    <a:gd name="T56" fmla="*/ 488 w 1011"/>
                    <a:gd name="T57" fmla="*/ 890 h 969"/>
                    <a:gd name="T58" fmla="*/ 576 w 1011"/>
                    <a:gd name="T59" fmla="*/ 773 h 969"/>
                    <a:gd name="T60" fmla="*/ 666 w 1011"/>
                    <a:gd name="T61" fmla="*/ 739 h 969"/>
                    <a:gd name="T62" fmla="*/ 770 w 1011"/>
                    <a:gd name="T63" fmla="*/ 712 h 969"/>
                    <a:gd name="T64" fmla="*/ 833 w 1011"/>
                    <a:gd name="T65" fmla="*/ 800 h 969"/>
                    <a:gd name="T66" fmla="*/ 762 w 1011"/>
                    <a:gd name="T67" fmla="*/ 890 h 969"/>
                    <a:gd name="T68" fmla="*/ 875 w 1011"/>
                    <a:gd name="T69" fmla="*/ 907 h 969"/>
                    <a:gd name="T70" fmla="*/ 984 w 1011"/>
                    <a:gd name="T71" fmla="*/ 838 h 969"/>
                    <a:gd name="T72" fmla="*/ 977 w 1011"/>
                    <a:gd name="T73" fmla="*/ 658 h 969"/>
                    <a:gd name="T74" fmla="*/ 829 w 1011"/>
                    <a:gd name="T75" fmla="*/ 654 h 969"/>
                    <a:gd name="T76" fmla="*/ 777 w 1011"/>
                    <a:gd name="T77" fmla="*/ 581 h 969"/>
                    <a:gd name="T78" fmla="*/ 838 w 1011"/>
                    <a:gd name="T79" fmla="*/ 529 h 969"/>
                    <a:gd name="T80" fmla="*/ 744 w 1011"/>
                    <a:gd name="T81" fmla="*/ 499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1" h="969">
                      <a:moveTo>
                        <a:pt x="744" y="499"/>
                      </a:moveTo>
                      <a:cubicBezTo>
                        <a:pt x="723" y="494"/>
                        <a:pt x="712" y="482"/>
                        <a:pt x="694" y="472"/>
                      </a:cubicBezTo>
                      <a:cubicBezTo>
                        <a:pt x="679" y="462"/>
                        <a:pt x="657" y="455"/>
                        <a:pt x="646" y="440"/>
                      </a:cubicBezTo>
                      <a:cubicBezTo>
                        <a:pt x="641" y="433"/>
                        <a:pt x="638" y="421"/>
                        <a:pt x="632" y="416"/>
                      </a:cubicBezTo>
                      <a:cubicBezTo>
                        <a:pt x="625" y="410"/>
                        <a:pt x="612" y="410"/>
                        <a:pt x="604" y="404"/>
                      </a:cubicBezTo>
                      <a:cubicBezTo>
                        <a:pt x="592" y="394"/>
                        <a:pt x="583" y="381"/>
                        <a:pt x="571" y="371"/>
                      </a:cubicBezTo>
                      <a:cubicBezTo>
                        <a:pt x="564" y="365"/>
                        <a:pt x="560" y="363"/>
                        <a:pt x="559" y="353"/>
                      </a:cubicBezTo>
                      <a:cubicBezTo>
                        <a:pt x="559" y="340"/>
                        <a:pt x="562" y="341"/>
                        <a:pt x="572" y="336"/>
                      </a:cubicBezTo>
                      <a:cubicBezTo>
                        <a:pt x="594" y="326"/>
                        <a:pt x="590" y="314"/>
                        <a:pt x="577" y="296"/>
                      </a:cubicBezTo>
                      <a:cubicBezTo>
                        <a:pt x="567" y="281"/>
                        <a:pt x="554" y="277"/>
                        <a:pt x="536" y="275"/>
                      </a:cubicBezTo>
                      <a:cubicBezTo>
                        <a:pt x="515" y="272"/>
                        <a:pt x="496" y="271"/>
                        <a:pt x="476" y="260"/>
                      </a:cubicBezTo>
                      <a:cubicBezTo>
                        <a:pt x="459" y="251"/>
                        <a:pt x="440" y="252"/>
                        <a:pt x="439" y="230"/>
                      </a:cubicBezTo>
                      <a:cubicBezTo>
                        <a:pt x="438" y="213"/>
                        <a:pt x="447" y="202"/>
                        <a:pt x="441" y="185"/>
                      </a:cubicBezTo>
                      <a:cubicBezTo>
                        <a:pt x="434" y="164"/>
                        <a:pt x="418" y="164"/>
                        <a:pt x="406" y="149"/>
                      </a:cubicBezTo>
                      <a:cubicBezTo>
                        <a:pt x="394" y="135"/>
                        <a:pt x="388" y="111"/>
                        <a:pt x="394" y="93"/>
                      </a:cubicBezTo>
                      <a:cubicBezTo>
                        <a:pt x="397" y="86"/>
                        <a:pt x="417" y="44"/>
                        <a:pt x="416" y="22"/>
                      </a:cubicBezTo>
                      <a:cubicBezTo>
                        <a:pt x="389" y="15"/>
                        <a:pt x="355" y="29"/>
                        <a:pt x="325" y="38"/>
                      </a:cubicBezTo>
                      <a:cubicBezTo>
                        <a:pt x="302" y="45"/>
                        <a:pt x="300" y="23"/>
                        <a:pt x="268" y="23"/>
                      </a:cubicBezTo>
                      <a:cubicBezTo>
                        <a:pt x="236" y="23"/>
                        <a:pt x="251" y="9"/>
                        <a:pt x="217" y="5"/>
                      </a:cubicBezTo>
                      <a:cubicBezTo>
                        <a:pt x="182" y="1"/>
                        <a:pt x="176" y="0"/>
                        <a:pt x="153" y="13"/>
                      </a:cubicBezTo>
                      <a:cubicBezTo>
                        <a:pt x="130" y="26"/>
                        <a:pt x="118" y="35"/>
                        <a:pt x="81" y="42"/>
                      </a:cubicBezTo>
                      <a:cubicBezTo>
                        <a:pt x="44" y="50"/>
                        <a:pt x="75" y="51"/>
                        <a:pt x="74" y="91"/>
                      </a:cubicBezTo>
                      <a:cubicBezTo>
                        <a:pt x="72" y="130"/>
                        <a:pt x="65" y="105"/>
                        <a:pt x="53" y="137"/>
                      </a:cubicBezTo>
                      <a:cubicBezTo>
                        <a:pt x="42" y="169"/>
                        <a:pt x="56" y="169"/>
                        <a:pt x="28" y="178"/>
                      </a:cubicBezTo>
                      <a:cubicBezTo>
                        <a:pt x="0" y="187"/>
                        <a:pt x="20" y="212"/>
                        <a:pt x="55" y="229"/>
                      </a:cubicBezTo>
                      <a:cubicBezTo>
                        <a:pt x="89" y="245"/>
                        <a:pt x="103" y="189"/>
                        <a:pt x="120" y="161"/>
                      </a:cubicBezTo>
                      <a:cubicBezTo>
                        <a:pt x="136" y="133"/>
                        <a:pt x="150" y="79"/>
                        <a:pt x="167" y="60"/>
                      </a:cubicBezTo>
                      <a:cubicBezTo>
                        <a:pt x="184" y="41"/>
                        <a:pt x="200" y="72"/>
                        <a:pt x="217" y="96"/>
                      </a:cubicBezTo>
                      <a:cubicBezTo>
                        <a:pt x="234" y="120"/>
                        <a:pt x="217" y="142"/>
                        <a:pt x="198" y="174"/>
                      </a:cubicBezTo>
                      <a:cubicBezTo>
                        <a:pt x="179" y="206"/>
                        <a:pt x="185" y="193"/>
                        <a:pt x="226" y="207"/>
                      </a:cubicBezTo>
                      <a:cubicBezTo>
                        <a:pt x="267" y="221"/>
                        <a:pt x="256" y="208"/>
                        <a:pt x="274" y="224"/>
                      </a:cubicBezTo>
                      <a:cubicBezTo>
                        <a:pt x="292" y="239"/>
                        <a:pt x="282" y="250"/>
                        <a:pt x="310" y="275"/>
                      </a:cubicBezTo>
                      <a:cubicBezTo>
                        <a:pt x="338" y="299"/>
                        <a:pt x="365" y="293"/>
                        <a:pt x="365" y="327"/>
                      </a:cubicBezTo>
                      <a:cubicBezTo>
                        <a:pt x="365" y="362"/>
                        <a:pt x="388" y="341"/>
                        <a:pt x="406" y="376"/>
                      </a:cubicBezTo>
                      <a:cubicBezTo>
                        <a:pt x="424" y="410"/>
                        <a:pt x="429" y="404"/>
                        <a:pt x="463" y="396"/>
                      </a:cubicBezTo>
                      <a:cubicBezTo>
                        <a:pt x="498" y="388"/>
                        <a:pt x="493" y="392"/>
                        <a:pt x="531" y="408"/>
                      </a:cubicBezTo>
                      <a:cubicBezTo>
                        <a:pt x="570" y="423"/>
                        <a:pt x="581" y="451"/>
                        <a:pt x="580" y="483"/>
                      </a:cubicBezTo>
                      <a:cubicBezTo>
                        <a:pt x="578" y="515"/>
                        <a:pt x="561" y="518"/>
                        <a:pt x="554" y="551"/>
                      </a:cubicBezTo>
                      <a:cubicBezTo>
                        <a:pt x="548" y="584"/>
                        <a:pt x="598" y="603"/>
                        <a:pt x="619" y="629"/>
                      </a:cubicBezTo>
                      <a:cubicBezTo>
                        <a:pt x="641" y="654"/>
                        <a:pt x="633" y="658"/>
                        <a:pt x="604" y="654"/>
                      </a:cubicBezTo>
                      <a:cubicBezTo>
                        <a:pt x="575" y="650"/>
                        <a:pt x="561" y="625"/>
                        <a:pt x="536" y="615"/>
                      </a:cubicBezTo>
                      <a:cubicBezTo>
                        <a:pt x="512" y="604"/>
                        <a:pt x="497" y="634"/>
                        <a:pt x="481" y="649"/>
                      </a:cubicBezTo>
                      <a:cubicBezTo>
                        <a:pt x="466" y="664"/>
                        <a:pt x="453" y="630"/>
                        <a:pt x="435" y="607"/>
                      </a:cubicBezTo>
                      <a:cubicBezTo>
                        <a:pt x="417" y="584"/>
                        <a:pt x="439" y="551"/>
                        <a:pt x="448" y="523"/>
                      </a:cubicBezTo>
                      <a:cubicBezTo>
                        <a:pt x="457" y="494"/>
                        <a:pt x="449" y="482"/>
                        <a:pt x="435" y="466"/>
                      </a:cubicBezTo>
                      <a:cubicBezTo>
                        <a:pt x="421" y="451"/>
                        <a:pt x="402" y="447"/>
                        <a:pt x="384" y="447"/>
                      </a:cubicBezTo>
                      <a:cubicBezTo>
                        <a:pt x="366" y="447"/>
                        <a:pt x="364" y="413"/>
                        <a:pt x="356" y="395"/>
                      </a:cubicBezTo>
                      <a:cubicBezTo>
                        <a:pt x="348" y="377"/>
                        <a:pt x="332" y="358"/>
                        <a:pt x="308" y="353"/>
                      </a:cubicBezTo>
                      <a:cubicBezTo>
                        <a:pt x="298" y="352"/>
                        <a:pt x="311" y="384"/>
                        <a:pt x="304" y="413"/>
                      </a:cubicBezTo>
                      <a:cubicBezTo>
                        <a:pt x="296" y="441"/>
                        <a:pt x="279" y="422"/>
                        <a:pt x="269" y="480"/>
                      </a:cubicBezTo>
                      <a:cubicBezTo>
                        <a:pt x="260" y="537"/>
                        <a:pt x="250" y="509"/>
                        <a:pt x="264" y="537"/>
                      </a:cubicBezTo>
                      <a:cubicBezTo>
                        <a:pt x="277" y="566"/>
                        <a:pt x="285" y="560"/>
                        <a:pt x="296" y="595"/>
                      </a:cubicBezTo>
                      <a:cubicBezTo>
                        <a:pt x="308" y="629"/>
                        <a:pt x="331" y="656"/>
                        <a:pt x="363" y="687"/>
                      </a:cubicBezTo>
                      <a:cubicBezTo>
                        <a:pt x="396" y="717"/>
                        <a:pt x="400" y="694"/>
                        <a:pt x="425" y="729"/>
                      </a:cubicBezTo>
                      <a:cubicBezTo>
                        <a:pt x="449" y="763"/>
                        <a:pt x="459" y="779"/>
                        <a:pt x="459" y="809"/>
                      </a:cubicBezTo>
                      <a:cubicBezTo>
                        <a:pt x="459" y="840"/>
                        <a:pt x="438" y="905"/>
                        <a:pt x="409" y="936"/>
                      </a:cubicBezTo>
                      <a:cubicBezTo>
                        <a:pt x="380" y="967"/>
                        <a:pt x="409" y="969"/>
                        <a:pt x="442" y="953"/>
                      </a:cubicBezTo>
                      <a:cubicBezTo>
                        <a:pt x="474" y="938"/>
                        <a:pt x="465" y="903"/>
                        <a:pt x="488" y="890"/>
                      </a:cubicBezTo>
                      <a:cubicBezTo>
                        <a:pt x="511" y="877"/>
                        <a:pt x="518" y="865"/>
                        <a:pt x="536" y="846"/>
                      </a:cubicBezTo>
                      <a:cubicBezTo>
                        <a:pt x="553" y="827"/>
                        <a:pt x="566" y="794"/>
                        <a:pt x="576" y="773"/>
                      </a:cubicBezTo>
                      <a:cubicBezTo>
                        <a:pt x="586" y="752"/>
                        <a:pt x="589" y="752"/>
                        <a:pt x="620" y="754"/>
                      </a:cubicBezTo>
                      <a:cubicBezTo>
                        <a:pt x="651" y="756"/>
                        <a:pt x="649" y="754"/>
                        <a:pt x="666" y="739"/>
                      </a:cubicBezTo>
                      <a:cubicBezTo>
                        <a:pt x="683" y="723"/>
                        <a:pt x="685" y="717"/>
                        <a:pt x="706" y="712"/>
                      </a:cubicBezTo>
                      <a:cubicBezTo>
                        <a:pt x="727" y="706"/>
                        <a:pt x="725" y="714"/>
                        <a:pt x="770" y="712"/>
                      </a:cubicBezTo>
                      <a:cubicBezTo>
                        <a:pt x="814" y="710"/>
                        <a:pt x="808" y="704"/>
                        <a:pt x="825" y="731"/>
                      </a:cubicBezTo>
                      <a:cubicBezTo>
                        <a:pt x="842" y="758"/>
                        <a:pt x="835" y="771"/>
                        <a:pt x="833" y="800"/>
                      </a:cubicBezTo>
                      <a:cubicBezTo>
                        <a:pt x="831" y="829"/>
                        <a:pt x="789" y="829"/>
                        <a:pt x="770" y="842"/>
                      </a:cubicBezTo>
                      <a:cubicBezTo>
                        <a:pt x="750" y="855"/>
                        <a:pt x="748" y="882"/>
                        <a:pt x="762" y="890"/>
                      </a:cubicBezTo>
                      <a:cubicBezTo>
                        <a:pt x="775" y="898"/>
                        <a:pt x="785" y="926"/>
                        <a:pt x="812" y="940"/>
                      </a:cubicBezTo>
                      <a:cubicBezTo>
                        <a:pt x="839" y="953"/>
                        <a:pt x="860" y="932"/>
                        <a:pt x="875" y="907"/>
                      </a:cubicBezTo>
                      <a:cubicBezTo>
                        <a:pt x="890" y="882"/>
                        <a:pt x="892" y="882"/>
                        <a:pt x="931" y="884"/>
                      </a:cubicBezTo>
                      <a:cubicBezTo>
                        <a:pt x="969" y="886"/>
                        <a:pt x="971" y="869"/>
                        <a:pt x="984" y="838"/>
                      </a:cubicBezTo>
                      <a:cubicBezTo>
                        <a:pt x="998" y="808"/>
                        <a:pt x="1000" y="786"/>
                        <a:pt x="1005" y="752"/>
                      </a:cubicBezTo>
                      <a:cubicBezTo>
                        <a:pt x="1011" y="717"/>
                        <a:pt x="996" y="691"/>
                        <a:pt x="977" y="658"/>
                      </a:cubicBezTo>
                      <a:cubicBezTo>
                        <a:pt x="960" y="630"/>
                        <a:pt x="952" y="610"/>
                        <a:pt x="915" y="618"/>
                      </a:cubicBezTo>
                      <a:cubicBezTo>
                        <a:pt x="879" y="625"/>
                        <a:pt x="860" y="633"/>
                        <a:pt x="829" y="654"/>
                      </a:cubicBezTo>
                      <a:cubicBezTo>
                        <a:pt x="798" y="675"/>
                        <a:pt x="775" y="647"/>
                        <a:pt x="754" y="633"/>
                      </a:cubicBezTo>
                      <a:cubicBezTo>
                        <a:pt x="733" y="620"/>
                        <a:pt x="747" y="597"/>
                        <a:pt x="777" y="581"/>
                      </a:cubicBezTo>
                      <a:cubicBezTo>
                        <a:pt x="808" y="566"/>
                        <a:pt x="817" y="564"/>
                        <a:pt x="829" y="543"/>
                      </a:cubicBezTo>
                      <a:cubicBezTo>
                        <a:pt x="833" y="535"/>
                        <a:pt x="836" y="531"/>
                        <a:pt x="838" y="529"/>
                      </a:cubicBezTo>
                      <a:cubicBezTo>
                        <a:pt x="826" y="523"/>
                        <a:pt x="815" y="518"/>
                        <a:pt x="803" y="513"/>
                      </a:cubicBezTo>
                      <a:cubicBezTo>
                        <a:pt x="784" y="506"/>
                        <a:pt x="764" y="505"/>
                        <a:pt x="744" y="499"/>
                      </a:cubicBezTo>
                      <a:close/>
                    </a:path>
                  </a:pathLst>
                </a:custGeom>
                <a:solidFill>
                  <a:schemeClr val="bg1"/>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0" name="Freeform 54"/>
                <p:cNvSpPr>
                  <a:spLocks/>
                </p:cNvSpPr>
                <p:nvPr/>
              </p:nvSpPr>
              <p:spPr bwMode="auto">
                <a:xfrm>
                  <a:off x="737784" y="9411796"/>
                  <a:ext cx="416660" cy="384060"/>
                </a:xfrm>
                <a:custGeom>
                  <a:avLst/>
                  <a:gdLst>
                    <a:gd name="T0" fmla="*/ 592 w 790"/>
                    <a:gd name="T1" fmla="*/ 416 h 728"/>
                    <a:gd name="T2" fmla="*/ 645 w 790"/>
                    <a:gd name="T3" fmla="*/ 363 h 728"/>
                    <a:gd name="T4" fmla="*/ 673 w 790"/>
                    <a:gd name="T5" fmla="*/ 350 h 728"/>
                    <a:gd name="T6" fmla="*/ 697 w 790"/>
                    <a:gd name="T7" fmla="*/ 324 h 728"/>
                    <a:gd name="T8" fmla="*/ 731 w 790"/>
                    <a:gd name="T9" fmla="*/ 284 h 728"/>
                    <a:gd name="T10" fmla="*/ 770 w 790"/>
                    <a:gd name="T11" fmla="*/ 257 h 728"/>
                    <a:gd name="T12" fmla="*/ 783 w 790"/>
                    <a:gd name="T13" fmla="*/ 215 h 728"/>
                    <a:gd name="T14" fmla="*/ 786 w 790"/>
                    <a:gd name="T15" fmla="*/ 166 h 728"/>
                    <a:gd name="T16" fmla="*/ 751 w 790"/>
                    <a:gd name="T17" fmla="*/ 134 h 728"/>
                    <a:gd name="T18" fmla="*/ 714 w 790"/>
                    <a:gd name="T19" fmla="*/ 143 h 728"/>
                    <a:gd name="T20" fmla="*/ 679 w 790"/>
                    <a:gd name="T21" fmla="*/ 181 h 728"/>
                    <a:gd name="T22" fmla="*/ 646 w 790"/>
                    <a:gd name="T23" fmla="*/ 158 h 728"/>
                    <a:gd name="T24" fmla="*/ 560 w 790"/>
                    <a:gd name="T25" fmla="*/ 111 h 728"/>
                    <a:gd name="T26" fmla="*/ 538 w 790"/>
                    <a:gd name="T27" fmla="*/ 96 h 728"/>
                    <a:gd name="T28" fmla="*/ 516 w 790"/>
                    <a:gd name="T29" fmla="*/ 92 h 728"/>
                    <a:gd name="T30" fmla="*/ 461 w 790"/>
                    <a:gd name="T31" fmla="*/ 92 h 728"/>
                    <a:gd name="T32" fmla="*/ 357 w 790"/>
                    <a:gd name="T33" fmla="*/ 97 h 728"/>
                    <a:gd name="T34" fmla="*/ 309 w 790"/>
                    <a:gd name="T35" fmla="*/ 98 h 728"/>
                    <a:gd name="T36" fmla="*/ 293 w 790"/>
                    <a:gd name="T37" fmla="*/ 81 h 728"/>
                    <a:gd name="T38" fmla="*/ 286 w 790"/>
                    <a:gd name="T39" fmla="*/ 75 h 728"/>
                    <a:gd name="T40" fmla="*/ 279 w 790"/>
                    <a:gd name="T41" fmla="*/ 116 h 728"/>
                    <a:gd name="T42" fmla="*/ 222 w 790"/>
                    <a:gd name="T43" fmla="*/ 123 h 728"/>
                    <a:gd name="T44" fmla="*/ 199 w 790"/>
                    <a:gd name="T45" fmla="*/ 62 h 728"/>
                    <a:gd name="T46" fmla="*/ 184 w 790"/>
                    <a:gd name="T47" fmla="*/ 14 h 728"/>
                    <a:gd name="T48" fmla="*/ 102 w 790"/>
                    <a:gd name="T49" fmla="*/ 35 h 728"/>
                    <a:gd name="T50" fmla="*/ 83 w 790"/>
                    <a:gd name="T51" fmla="*/ 90 h 728"/>
                    <a:gd name="T52" fmla="*/ 60 w 790"/>
                    <a:gd name="T53" fmla="*/ 146 h 728"/>
                    <a:gd name="T54" fmla="*/ 109 w 790"/>
                    <a:gd name="T55" fmla="*/ 192 h 728"/>
                    <a:gd name="T56" fmla="*/ 29 w 790"/>
                    <a:gd name="T57" fmla="*/ 221 h 728"/>
                    <a:gd name="T58" fmla="*/ 28 w 790"/>
                    <a:gd name="T59" fmla="*/ 221 h 728"/>
                    <a:gd name="T60" fmla="*/ 6 w 790"/>
                    <a:gd name="T61" fmla="*/ 292 h 728"/>
                    <a:gd name="T62" fmla="*/ 18 w 790"/>
                    <a:gd name="T63" fmla="*/ 348 h 728"/>
                    <a:gd name="T64" fmla="*/ 53 w 790"/>
                    <a:gd name="T65" fmla="*/ 384 h 728"/>
                    <a:gd name="T66" fmla="*/ 51 w 790"/>
                    <a:gd name="T67" fmla="*/ 429 h 728"/>
                    <a:gd name="T68" fmla="*/ 88 w 790"/>
                    <a:gd name="T69" fmla="*/ 459 h 728"/>
                    <a:gd name="T70" fmla="*/ 148 w 790"/>
                    <a:gd name="T71" fmla="*/ 474 h 728"/>
                    <a:gd name="T72" fmla="*/ 189 w 790"/>
                    <a:gd name="T73" fmla="*/ 495 h 728"/>
                    <a:gd name="T74" fmla="*/ 184 w 790"/>
                    <a:gd name="T75" fmla="*/ 535 h 728"/>
                    <a:gd name="T76" fmla="*/ 171 w 790"/>
                    <a:gd name="T77" fmla="*/ 552 h 728"/>
                    <a:gd name="T78" fmla="*/ 183 w 790"/>
                    <a:gd name="T79" fmla="*/ 570 h 728"/>
                    <a:gd name="T80" fmla="*/ 216 w 790"/>
                    <a:gd name="T81" fmla="*/ 603 h 728"/>
                    <a:gd name="T82" fmla="*/ 244 w 790"/>
                    <a:gd name="T83" fmla="*/ 615 h 728"/>
                    <a:gd name="T84" fmla="*/ 258 w 790"/>
                    <a:gd name="T85" fmla="*/ 639 h 728"/>
                    <a:gd name="T86" fmla="*/ 306 w 790"/>
                    <a:gd name="T87" fmla="*/ 671 h 728"/>
                    <a:gd name="T88" fmla="*/ 356 w 790"/>
                    <a:gd name="T89" fmla="*/ 698 h 728"/>
                    <a:gd name="T90" fmla="*/ 415 w 790"/>
                    <a:gd name="T91" fmla="*/ 712 h 728"/>
                    <a:gd name="T92" fmla="*/ 450 w 790"/>
                    <a:gd name="T93" fmla="*/ 728 h 728"/>
                    <a:gd name="T94" fmla="*/ 469 w 790"/>
                    <a:gd name="T95" fmla="*/ 715 h 728"/>
                    <a:gd name="T96" fmla="*/ 442 w 790"/>
                    <a:gd name="T97" fmla="*/ 668 h 728"/>
                    <a:gd name="T98" fmla="*/ 396 w 790"/>
                    <a:gd name="T99" fmla="*/ 585 h 728"/>
                    <a:gd name="T100" fmla="*/ 385 w 790"/>
                    <a:gd name="T101" fmla="*/ 530 h 728"/>
                    <a:gd name="T102" fmla="*/ 452 w 790"/>
                    <a:gd name="T103" fmla="*/ 476 h 728"/>
                    <a:gd name="T104" fmla="*/ 504 w 790"/>
                    <a:gd name="T105" fmla="*/ 441 h 728"/>
                    <a:gd name="T106" fmla="*/ 546 w 790"/>
                    <a:gd name="T107" fmla="*/ 490 h 728"/>
                    <a:gd name="T108" fmla="*/ 605 w 790"/>
                    <a:gd name="T109" fmla="*/ 495 h 728"/>
                    <a:gd name="T110" fmla="*/ 593 w 790"/>
                    <a:gd name="T111" fmla="*/ 469 h 728"/>
                    <a:gd name="T112" fmla="*/ 592 w 790"/>
                    <a:gd name="T113" fmla="*/ 41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0" h="728">
                      <a:moveTo>
                        <a:pt x="592" y="416"/>
                      </a:moveTo>
                      <a:cubicBezTo>
                        <a:pt x="601" y="392"/>
                        <a:pt x="622" y="376"/>
                        <a:pt x="645" y="363"/>
                      </a:cubicBezTo>
                      <a:cubicBezTo>
                        <a:pt x="654" y="358"/>
                        <a:pt x="665" y="356"/>
                        <a:pt x="673" y="350"/>
                      </a:cubicBezTo>
                      <a:cubicBezTo>
                        <a:pt x="682" y="344"/>
                        <a:pt x="690" y="333"/>
                        <a:pt x="697" y="324"/>
                      </a:cubicBezTo>
                      <a:cubicBezTo>
                        <a:pt x="708" y="308"/>
                        <a:pt x="715" y="296"/>
                        <a:pt x="731" y="284"/>
                      </a:cubicBezTo>
                      <a:cubicBezTo>
                        <a:pt x="743" y="275"/>
                        <a:pt x="760" y="269"/>
                        <a:pt x="770" y="257"/>
                      </a:cubicBezTo>
                      <a:cubicBezTo>
                        <a:pt x="781" y="242"/>
                        <a:pt x="782" y="232"/>
                        <a:pt x="783" y="215"/>
                      </a:cubicBezTo>
                      <a:cubicBezTo>
                        <a:pt x="784" y="200"/>
                        <a:pt x="790" y="180"/>
                        <a:pt x="786" y="166"/>
                      </a:cubicBezTo>
                      <a:cubicBezTo>
                        <a:pt x="781" y="151"/>
                        <a:pt x="765" y="135"/>
                        <a:pt x="751" y="134"/>
                      </a:cubicBezTo>
                      <a:cubicBezTo>
                        <a:pt x="740" y="133"/>
                        <a:pt x="724" y="137"/>
                        <a:pt x="714" y="143"/>
                      </a:cubicBezTo>
                      <a:cubicBezTo>
                        <a:pt x="699" y="152"/>
                        <a:pt x="697" y="177"/>
                        <a:pt x="679" y="181"/>
                      </a:cubicBezTo>
                      <a:cubicBezTo>
                        <a:pt x="661" y="185"/>
                        <a:pt x="659" y="165"/>
                        <a:pt x="646" y="158"/>
                      </a:cubicBezTo>
                      <a:cubicBezTo>
                        <a:pt x="619" y="141"/>
                        <a:pt x="589" y="127"/>
                        <a:pt x="560" y="111"/>
                      </a:cubicBezTo>
                      <a:cubicBezTo>
                        <a:pt x="552" y="107"/>
                        <a:pt x="547" y="100"/>
                        <a:pt x="538" y="96"/>
                      </a:cubicBezTo>
                      <a:cubicBezTo>
                        <a:pt x="531" y="93"/>
                        <a:pt x="523" y="93"/>
                        <a:pt x="516" y="92"/>
                      </a:cubicBezTo>
                      <a:cubicBezTo>
                        <a:pt x="498" y="88"/>
                        <a:pt x="480" y="89"/>
                        <a:pt x="461" y="92"/>
                      </a:cubicBezTo>
                      <a:cubicBezTo>
                        <a:pt x="427" y="96"/>
                        <a:pt x="392" y="94"/>
                        <a:pt x="357" y="97"/>
                      </a:cubicBezTo>
                      <a:cubicBezTo>
                        <a:pt x="342" y="98"/>
                        <a:pt x="323" y="108"/>
                        <a:pt x="309" y="98"/>
                      </a:cubicBezTo>
                      <a:cubicBezTo>
                        <a:pt x="302" y="94"/>
                        <a:pt x="299" y="86"/>
                        <a:pt x="293" y="81"/>
                      </a:cubicBezTo>
                      <a:cubicBezTo>
                        <a:pt x="290" y="78"/>
                        <a:pt x="288" y="77"/>
                        <a:pt x="286" y="75"/>
                      </a:cubicBezTo>
                      <a:cubicBezTo>
                        <a:pt x="282" y="87"/>
                        <a:pt x="284" y="101"/>
                        <a:pt x="279" y="116"/>
                      </a:cubicBezTo>
                      <a:cubicBezTo>
                        <a:pt x="269" y="139"/>
                        <a:pt x="246" y="132"/>
                        <a:pt x="222" y="123"/>
                      </a:cubicBezTo>
                      <a:cubicBezTo>
                        <a:pt x="206" y="117"/>
                        <a:pt x="198" y="87"/>
                        <a:pt x="199" y="62"/>
                      </a:cubicBezTo>
                      <a:cubicBezTo>
                        <a:pt x="201" y="37"/>
                        <a:pt x="199" y="27"/>
                        <a:pt x="184" y="14"/>
                      </a:cubicBezTo>
                      <a:cubicBezTo>
                        <a:pt x="169" y="0"/>
                        <a:pt x="132" y="12"/>
                        <a:pt x="102" y="35"/>
                      </a:cubicBezTo>
                      <a:cubicBezTo>
                        <a:pt x="71" y="58"/>
                        <a:pt x="98" y="71"/>
                        <a:pt x="83" y="90"/>
                      </a:cubicBezTo>
                      <a:cubicBezTo>
                        <a:pt x="67" y="110"/>
                        <a:pt x="63" y="104"/>
                        <a:pt x="60" y="146"/>
                      </a:cubicBezTo>
                      <a:cubicBezTo>
                        <a:pt x="56" y="188"/>
                        <a:pt x="86" y="157"/>
                        <a:pt x="109" y="192"/>
                      </a:cubicBezTo>
                      <a:cubicBezTo>
                        <a:pt x="132" y="226"/>
                        <a:pt x="56" y="228"/>
                        <a:pt x="29" y="221"/>
                      </a:cubicBezTo>
                      <a:cubicBezTo>
                        <a:pt x="28" y="221"/>
                        <a:pt x="28" y="221"/>
                        <a:pt x="28" y="221"/>
                      </a:cubicBezTo>
                      <a:cubicBezTo>
                        <a:pt x="29" y="243"/>
                        <a:pt x="9" y="285"/>
                        <a:pt x="6" y="292"/>
                      </a:cubicBezTo>
                      <a:cubicBezTo>
                        <a:pt x="0" y="310"/>
                        <a:pt x="6" y="334"/>
                        <a:pt x="18" y="348"/>
                      </a:cubicBezTo>
                      <a:cubicBezTo>
                        <a:pt x="30" y="363"/>
                        <a:pt x="46" y="363"/>
                        <a:pt x="53" y="384"/>
                      </a:cubicBezTo>
                      <a:cubicBezTo>
                        <a:pt x="59" y="401"/>
                        <a:pt x="50" y="412"/>
                        <a:pt x="51" y="429"/>
                      </a:cubicBezTo>
                      <a:cubicBezTo>
                        <a:pt x="52" y="451"/>
                        <a:pt x="71" y="450"/>
                        <a:pt x="88" y="459"/>
                      </a:cubicBezTo>
                      <a:cubicBezTo>
                        <a:pt x="108" y="470"/>
                        <a:pt x="127" y="471"/>
                        <a:pt x="148" y="474"/>
                      </a:cubicBezTo>
                      <a:cubicBezTo>
                        <a:pt x="166" y="476"/>
                        <a:pt x="179" y="480"/>
                        <a:pt x="189" y="495"/>
                      </a:cubicBezTo>
                      <a:cubicBezTo>
                        <a:pt x="202" y="513"/>
                        <a:pt x="206" y="525"/>
                        <a:pt x="184" y="535"/>
                      </a:cubicBezTo>
                      <a:cubicBezTo>
                        <a:pt x="174" y="540"/>
                        <a:pt x="171" y="539"/>
                        <a:pt x="171" y="552"/>
                      </a:cubicBezTo>
                      <a:cubicBezTo>
                        <a:pt x="172" y="562"/>
                        <a:pt x="176" y="564"/>
                        <a:pt x="183" y="570"/>
                      </a:cubicBezTo>
                      <a:cubicBezTo>
                        <a:pt x="195" y="580"/>
                        <a:pt x="204" y="593"/>
                        <a:pt x="216" y="603"/>
                      </a:cubicBezTo>
                      <a:cubicBezTo>
                        <a:pt x="224" y="609"/>
                        <a:pt x="237" y="609"/>
                        <a:pt x="244" y="615"/>
                      </a:cubicBezTo>
                      <a:cubicBezTo>
                        <a:pt x="250" y="620"/>
                        <a:pt x="253" y="632"/>
                        <a:pt x="258" y="639"/>
                      </a:cubicBezTo>
                      <a:cubicBezTo>
                        <a:pt x="269" y="654"/>
                        <a:pt x="291" y="661"/>
                        <a:pt x="306" y="671"/>
                      </a:cubicBezTo>
                      <a:cubicBezTo>
                        <a:pt x="324" y="681"/>
                        <a:pt x="335" y="693"/>
                        <a:pt x="356" y="698"/>
                      </a:cubicBezTo>
                      <a:cubicBezTo>
                        <a:pt x="376" y="704"/>
                        <a:pt x="396" y="705"/>
                        <a:pt x="415" y="712"/>
                      </a:cubicBezTo>
                      <a:cubicBezTo>
                        <a:pt x="427" y="717"/>
                        <a:pt x="438" y="722"/>
                        <a:pt x="450" y="728"/>
                      </a:cubicBezTo>
                      <a:cubicBezTo>
                        <a:pt x="454" y="723"/>
                        <a:pt x="457" y="722"/>
                        <a:pt x="469" y="715"/>
                      </a:cubicBezTo>
                      <a:cubicBezTo>
                        <a:pt x="489" y="703"/>
                        <a:pt x="465" y="690"/>
                        <a:pt x="442" y="668"/>
                      </a:cubicBezTo>
                      <a:cubicBezTo>
                        <a:pt x="419" y="646"/>
                        <a:pt x="412" y="613"/>
                        <a:pt x="396" y="585"/>
                      </a:cubicBezTo>
                      <a:cubicBezTo>
                        <a:pt x="381" y="557"/>
                        <a:pt x="372" y="553"/>
                        <a:pt x="385" y="530"/>
                      </a:cubicBezTo>
                      <a:cubicBezTo>
                        <a:pt x="397" y="507"/>
                        <a:pt x="433" y="490"/>
                        <a:pt x="452" y="476"/>
                      </a:cubicBezTo>
                      <a:cubicBezTo>
                        <a:pt x="472" y="462"/>
                        <a:pt x="472" y="446"/>
                        <a:pt x="504" y="441"/>
                      </a:cubicBezTo>
                      <a:cubicBezTo>
                        <a:pt x="524" y="437"/>
                        <a:pt x="527" y="485"/>
                        <a:pt x="546" y="490"/>
                      </a:cubicBezTo>
                      <a:cubicBezTo>
                        <a:pt x="563" y="495"/>
                        <a:pt x="583" y="490"/>
                        <a:pt x="605" y="495"/>
                      </a:cubicBezTo>
                      <a:cubicBezTo>
                        <a:pt x="604" y="484"/>
                        <a:pt x="599" y="479"/>
                        <a:pt x="593" y="469"/>
                      </a:cubicBezTo>
                      <a:cubicBezTo>
                        <a:pt x="583" y="453"/>
                        <a:pt x="586" y="434"/>
                        <a:pt x="592" y="416"/>
                      </a:cubicBezTo>
                      <a:close/>
                    </a:path>
                  </a:pathLst>
                </a:custGeom>
                <a:solidFill>
                  <a:srgbClr val="FFCC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1" name="Freeform 55"/>
                <p:cNvSpPr>
                  <a:spLocks/>
                </p:cNvSpPr>
                <p:nvPr/>
              </p:nvSpPr>
              <p:spPr bwMode="auto">
                <a:xfrm>
                  <a:off x="763379" y="9146527"/>
                  <a:ext cx="731362" cy="574541"/>
                </a:xfrm>
                <a:custGeom>
                  <a:avLst/>
                  <a:gdLst>
                    <a:gd name="T0" fmla="*/ 806 w 1149"/>
                    <a:gd name="T1" fmla="*/ 921 h 1168"/>
                    <a:gd name="T2" fmla="*/ 793 w 1149"/>
                    <a:gd name="T3" fmla="*/ 869 h 1168"/>
                    <a:gd name="T4" fmla="*/ 825 w 1149"/>
                    <a:gd name="T5" fmla="*/ 783 h 1168"/>
                    <a:gd name="T6" fmla="*/ 818 w 1149"/>
                    <a:gd name="T7" fmla="*/ 737 h 1168"/>
                    <a:gd name="T8" fmla="*/ 887 w 1149"/>
                    <a:gd name="T9" fmla="*/ 609 h 1168"/>
                    <a:gd name="T10" fmla="*/ 981 w 1149"/>
                    <a:gd name="T11" fmla="*/ 549 h 1168"/>
                    <a:gd name="T12" fmla="*/ 1142 w 1149"/>
                    <a:gd name="T13" fmla="*/ 544 h 1168"/>
                    <a:gd name="T14" fmla="*/ 1146 w 1149"/>
                    <a:gd name="T15" fmla="*/ 474 h 1168"/>
                    <a:gd name="T16" fmla="*/ 1139 w 1149"/>
                    <a:gd name="T17" fmla="*/ 423 h 1168"/>
                    <a:gd name="T18" fmla="*/ 1037 w 1149"/>
                    <a:gd name="T19" fmla="*/ 393 h 1168"/>
                    <a:gd name="T20" fmla="*/ 936 w 1149"/>
                    <a:gd name="T21" fmla="*/ 174 h 1168"/>
                    <a:gd name="T22" fmla="*/ 978 w 1149"/>
                    <a:gd name="T23" fmla="*/ 44 h 1168"/>
                    <a:gd name="T24" fmla="*/ 879 w 1149"/>
                    <a:gd name="T25" fmla="*/ 84 h 1168"/>
                    <a:gd name="T26" fmla="*/ 711 w 1149"/>
                    <a:gd name="T27" fmla="*/ 40 h 1168"/>
                    <a:gd name="T28" fmla="*/ 548 w 1149"/>
                    <a:gd name="T29" fmla="*/ 103 h 1168"/>
                    <a:gd name="T30" fmla="*/ 435 w 1149"/>
                    <a:gd name="T31" fmla="*/ 250 h 1168"/>
                    <a:gd name="T32" fmla="*/ 361 w 1149"/>
                    <a:gd name="T33" fmla="*/ 365 h 1168"/>
                    <a:gd name="T34" fmla="*/ 290 w 1149"/>
                    <a:gd name="T35" fmla="*/ 445 h 1168"/>
                    <a:gd name="T36" fmla="*/ 191 w 1149"/>
                    <a:gd name="T37" fmla="*/ 377 h 1168"/>
                    <a:gd name="T38" fmla="*/ 119 w 1149"/>
                    <a:gd name="T39" fmla="*/ 434 h 1168"/>
                    <a:gd name="T40" fmla="*/ 98 w 1149"/>
                    <a:gd name="T41" fmla="*/ 503 h 1168"/>
                    <a:gd name="T42" fmla="*/ 15 w 1149"/>
                    <a:gd name="T43" fmla="*/ 563 h 1168"/>
                    <a:gd name="T44" fmla="*/ 7 w 1149"/>
                    <a:gd name="T45" fmla="*/ 584 h 1168"/>
                    <a:gd name="T46" fmla="*/ 71 w 1149"/>
                    <a:gd name="T47" fmla="*/ 600 h 1168"/>
                    <a:gd name="T48" fmla="*/ 230 w 1149"/>
                    <a:gd name="T49" fmla="*/ 595 h 1168"/>
                    <a:gd name="T50" fmla="*/ 274 w 1149"/>
                    <a:gd name="T51" fmla="*/ 614 h 1168"/>
                    <a:gd name="T52" fmla="*/ 393 w 1149"/>
                    <a:gd name="T53" fmla="*/ 684 h 1168"/>
                    <a:gd name="T54" fmla="*/ 465 w 1149"/>
                    <a:gd name="T55" fmla="*/ 637 h 1168"/>
                    <a:gd name="T56" fmla="*/ 497 w 1149"/>
                    <a:gd name="T57" fmla="*/ 718 h 1168"/>
                    <a:gd name="T58" fmla="*/ 445 w 1149"/>
                    <a:gd name="T59" fmla="*/ 787 h 1168"/>
                    <a:gd name="T60" fmla="*/ 387 w 1149"/>
                    <a:gd name="T61" fmla="*/ 853 h 1168"/>
                    <a:gd name="T62" fmla="*/ 306 w 1149"/>
                    <a:gd name="T63" fmla="*/ 919 h 1168"/>
                    <a:gd name="T64" fmla="*/ 319 w 1149"/>
                    <a:gd name="T65" fmla="*/ 998 h 1168"/>
                    <a:gd name="T66" fmla="*/ 361 w 1149"/>
                    <a:gd name="T67" fmla="*/ 1051 h 1168"/>
                    <a:gd name="T68" fmla="*/ 454 w 1149"/>
                    <a:gd name="T69" fmla="*/ 1161 h 1168"/>
                    <a:gd name="T70" fmla="*/ 487 w 1149"/>
                    <a:gd name="T71" fmla="*/ 1078 h 1168"/>
                    <a:gd name="T72" fmla="*/ 630 w 1149"/>
                    <a:gd name="T73" fmla="*/ 1020 h 1168"/>
                    <a:gd name="T74" fmla="*/ 715 w 1149"/>
                    <a:gd name="T75" fmla="*/ 986 h 1168"/>
                    <a:gd name="T76" fmla="*/ 786 w 1149"/>
                    <a:gd name="T77" fmla="*/ 1024 h 1168"/>
                    <a:gd name="T78" fmla="*/ 832 w 1149"/>
                    <a:gd name="T79" fmla="*/ 939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9" h="1168">
                      <a:moveTo>
                        <a:pt x="832" y="939"/>
                      </a:moveTo>
                      <a:cubicBezTo>
                        <a:pt x="825" y="929"/>
                        <a:pt x="810" y="928"/>
                        <a:pt x="806" y="921"/>
                      </a:cubicBezTo>
                      <a:cubicBezTo>
                        <a:pt x="801" y="913"/>
                        <a:pt x="808" y="900"/>
                        <a:pt x="806" y="892"/>
                      </a:cubicBezTo>
                      <a:cubicBezTo>
                        <a:pt x="804" y="883"/>
                        <a:pt x="793" y="881"/>
                        <a:pt x="793" y="869"/>
                      </a:cubicBezTo>
                      <a:cubicBezTo>
                        <a:pt x="794" y="855"/>
                        <a:pt x="808" y="857"/>
                        <a:pt x="816" y="850"/>
                      </a:cubicBezTo>
                      <a:cubicBezTo>
                        <a:pt x="829" y="839"/>
                        <a:pt x="835" y="799"/>
                        <a:pt x="825" y="783"/>
                      </a:cubicBezTo>
                      <a:cubicBezTo>
                        <a:pt x="818" y="772"/>
                        <a:pt x="810" y="777"/>
                        <a:pt x="806" y="762"/>
                      </a:cubicBezTo>
                      <a:cubicBezTo>
                        <a:pt x="802" y="744"/>
                        <a:pt x="807" y="747"/>
                        <a:pt x="818" y="737"/>
                      </a:cubicBezTo>
                      <a:cubicBezTo>
                        <a:pt x="836" y="720"/>
                        <a:pt x="849" y="704"/>
                        <a:pt x="851" y="678"/>
                      </a:cubicBezTo>
                      <a:cubicBezTo>
                        <a:pt x="852" y="651"/>
                        <a:pt x="867" y="626"/>
                        <a:pt x="887" y="609"/>
                      </a:cubicBezTo>
                      <a:cubicBezTo>
                        <a:pt x="902" y="596"/>
                        <a:pt x="916" y="584"/>
                        <a:pt x="931" y="570"/>
                      </a:cubicBezTo>
                      <a:cubicBezTo>
                        <a:pt x="945" y="558"/>
                        <a:pt x="963" y="551"/>
                        <a:pt x="981" y="549"/>
                      </a:cubicBezTo>
                      <a:cubicBezTo>
                        <a:pt x="1022" y="545"/>
                        <a:pt x="1066" y="556"/>
                        <a:pt x="1108" y="555"/>
                      </a:cubicBezTo>
                      <a:cubicBezTo>
                        <a:pt x="1118" y="555"/>
                        <a:pt x="1135" y="555"/>
                        <a:pt x="1142" y="544"/>
                      </a:cubicBezTo>
                      <a:cubicBezTo>
                        <a:pt x="1149" y="531"/>
                        <a:pt x="1136" y="516"/>
                        <a:pt x="1136" y="502"/>
                      </a:cubicBezTo>
                      <a:cubicBezTo>
                        <a:pt x="1136" y="490"/>
                        <a:pt x="1146" y="487"/>
                        <a:pt x="1146" y="474"/>
                      </a:cubicBezTo>
                      <a:cubicBezTo>
                        <a:pt x="1145" y="461"/>
                        <a:pt x="1135" y="452"/>
                        <a:pt x="1136" y="436"/>
                      </a:cubicBezTo>
                      <a:cubicBezTo>
                        <a:pt x="1137" y="432"/>
                        <a:pt x="1138" y="428"/>
                        <a:pt x="1139" y="423"/>
                      </a:cubicBezTo>
                      <a:cubicBezTo>
                        <a:pt x="1126" y="420"/>
                        <a:pt x="1115" y="417"/>
                        <a:pt x="1107" y="416"/>
                      </a:cubicBezTo>
                      <a:cubicBezTo>
                        <a:pt x="1071" y="411"/>
                        <a:pt x="1061" y="420"/>
                        <a:pt x="1037" y="393"/>
                      </a:cubicBezTo>
                      <a:cubicBezTo>
                        <a:pt x="1012" y="366"/>
                        <a:pt x="982" y="293"/>
                        <a:pt x="966" y="253"/>
                      </a:cubicBezTo>
                      <a:cubicBezTo>
                        <a:pt x="951" y="214"/>
                        <a:pt x="941" y="193"/>
                        <a:pt x="936" y="174"/>
                      </a:cubicBezTo>
                      <a:cubicBezTo>
                        <a:pt x="931" y="155"/>
                        <a:pt x="948" y="149"/>
                        <a:pt x="950" y="127"/>
                      </a:cubicBezTo>
                      <a:cubicBezTo>
                        <a:pt x="951" y="105"/>
                        <a:pt x="955" y="78"/>
                        <a:pt x="978" y="44"/>
                      </a:cubicBezTo>
                      <a:cubicBezTo>
                        <a:pt x="1001" y="9"/>
                        <a:pt x="968" y="0"/>
                        <a:pt x="932" y="20"/>
                      </a:cubicBezTo>
                      <a:cubicBezTo>
                        <a:pt x="896" y="39"/>
                        <a:pt x="900" y="57"/>
                        <a:pt x="879" y="84"/>
                      </a:cubicBezTo>
                      <a:cubicBezTo>
                        <a:pt x="864" y="104"/>
                        <a:pt x="832" y="59"/>
                        <a:pt x="799" y="48"/>
                      </a:cubicBezTo>
                      <a:cubicBezTo>
                        <a:pt x="766" y="36"/>
                        <a:pt x="729" y="44"/>
                        <a:pt x="711" y="40"/>
                      </a:cubicBezTo>
                      <a:cubicBezTo>
                        <a:pt x="693" y="36"/>
                        <a:pt x="646" y="39"/>
                        <a:pt x="633" y="63"/>
                      </a:cubicBezTo>
                      <a:cubicBezTo>
                        <a:pt x="620" y="87"/>
                        <a:pt x="588" y="99"/>
                        <a:pt x="548" y="103"/>
                      </a:cubicBezTo>
                      <a:cubicBezTo>
                        <a:pt x="509" y="107"/>
                        <a:pt x="479" y="126"/>
                        <a:pt x="458" y="144"/>
                      </a:cubicBezTo>
                      <a:cubicBezTo>
                        <a:pt x="436" y="162"/>
                        <a:pt x="431" y="208"/>
                        <a:pt x="435" y="250"/>
                      </a:cubicBezTo>
                      <a:cubicBezTo>
                        <a:pt x="439" y="292"/>
                        <a:pt x="385" y="317"/>
                        <a:pt x="359" y="337"/>
                      </a:cubicBezTo>
                      <a:cubicBezTo>
                        <a:pt x="334" y="356"/>
                        <a:pt x="336" y="366"/>
                        <a:pt x="361" y="365"/>
                      </a:cubicBezTo>
                      <a:cubicBezTo>
                        <a:pt x="385" y="363"/>
                        <a:pt x="377" y="386"/>
                        <a:pt x="369" y="409"/>
                      </a:cubicBezTo>
                      <a:cubicBezTo>
                        <a:pt x="360" y="432"/>
                        <a:pt x="331" y="443"/>
                        <a:pt x="290" y="445"/>
                      </a:cubicBezTo>
                      <a:cubicBezTo>
                        <a:pt x="248" y="448"/>
                        <a:pt x="213" y="437"/>
                        <a:pt x="203" y="431"/>
                      </a:cubicBezTo>
                      <a:cubicBezTo>
                        <a:pt x="194" y="424"/>
                        <a:pt x="196" y="399"/>
                        <a:pt x="191" y="377"/>
                      </a:cubicBezTo>
                      <a:cubicBezTo>
                        <a:pt x="186" y="356"/>
                        <a:pt x="167" y="387"/>
                        <a:pt x="152" y="400"/>
                      </a:cubicBezTo>
                      <a:cubicBezTo>
                        <a:pt x="137" y="412"/>
                        <a:pt x="127" y="425"/>
                        <a:pt x="119" y="434"/>
                      </a:cubicBezTo>
                      <a:cubicBezTo>
                        <a:pt x="110" y="443"/>
                        <a:pt x="86" y="447"/>
                        <a:pt x="72" y="458"/>
                      </a:cubicBezTo>
                      <a:cubicBezTo>
                        <a:pt x="59" y="469"/>
                        <a:pt x="74" y="490"/>
                        <a:pt x="98" y="503"/>
                      </a:cubicBezTo>
                      <a:cubicBezTo>
                        <a:pt x="122" y="515"/>
                        <a:pt x="100" y="525"/>
                        <a:pt x="91" y="539"/>
                      </a:cubicBezTo>
                      <a:cubicBezTo>
                        <a:pt x="82" y="553"/>
                        <a:pt x="39" y="553"/>
                        <a:pt x="15" y="563"/>
                      </a:cubicBezTo>
                      <a:cubicBezTo>
                        <a:pt x="6" y="567"/>
                        <a:pt x="2" y="572"/>
                        <a:pt x="0" y="578"/>
                      </a:cubicBezTo>
                      <a:cubicBezTo>
                        <a:pt x="2" y="580"/>
                        <a:pt x="4" y="581"/>
                        <a:pt x="7" y="584"/>
                      </a:cubicBezTo>
                      <a:cubicBezTo>
                        <a:pt x="13" y="589"/>
                        <a:pt x="16" y="597"/>
                        <a:pt x="23" y="601"/>
                      </a:cubicBezTo>
                      <a:cubicBezTo>
                        <a:pt x="37" y="611"/>
                        <a:pt x="56" y="601"/>
                        <a:pt x="71" y="600"/>
                      </a:cubicBezTo>
                      <a:cubicBezTo>
                        <a:pt x="106" y="597"/>
                        <a:pt x="141" y="599"/>
                        <a:pt x="175" y="595"/>
                      </a:cubicBezTo>
                      <a:cubicBezTo>
                        <a:pt x="194" y="592"/>
                        <a:pt x="212" y="591"/>
                        <a:pt x="230" y="595"/>
                      </a:cubicBezTo>
                      <a:cubicBezTo>
                        <a:pt x="237" y="596"/>
                        <a:pt x="245" y="596"/>
                        <a:pt x="252" y="599"/>
                      </a:cubicBezTo>
                      <a:cubicBezTo>
                        <a:pt x="261" y="603"/>
                        <a:pt x="266" y="610"/>
                        <a:pt x="274" y="614"/>
                      </a:cubicBezTo>
                      <a:cubicBezTo>
                        <a:pt x="303" y="630"/>
                        <a:pt x="333" y="644"/>
                        <a:pt x="360" y="661"/>
                      </a:cubicBezTo>
                      <a:cubicBezTo>
                        <a:pt x="373" y="668"/>
                        <a:pt x="375" y="688"/>
                        <a:pt x="393" y="684"/>
                      </a:cubicBezTo>
                      <a:cubicBezTo>
                        <a:pt x="411" y="680"/>
                        <a:pt x="413" y="655"/>
                        <a:pt x="428" y="646"/>
                      </a:cubicBezTo>
                      <a:cubicBezTo>
                        <a:pt x="438" y="640"/>
                        <a:pt x="454" y="636"/>
                        <a:pt x="465" y="637"/>
                      </a:cubicBezTo>
                      <a:cubicBezTo>
                        <a:pt x="479" y="638"/>
                        <a:pt x="495" y="654"/>
                        <a:pt x="500" y="669"/>
                      </a:cubicBezTo>
                      <a:cubicBezTo>
                        <a:pt x="504" y="683"/>
                        <a:pt x="498" y="703"/>
                        <a:pt x="497" y="718"/>
                      </a:cubicBezTo>
                      <a:cubicBezTo>
                        <a:pt x="496" y="735"/>
                        <a:pt x="495" y="745"/>
                        <a:pt x="484" y="760"/>
                      </a:cubicBezTo>
                      <a:cubicBezTo>
                        <a:pt x="474" y="772"/>
                        <a:pt x="457" y="778"/>
                        <a:pt x="445" y="787"/>
                      </a:cubicBezTo>
                      <a:cubicBezTo>
                        <a:pt x="429" y="799"/>
                        <a:pt x="422" y="811"/>
                        <a:pt x="411" y="827"/>
                      </a:cubicBezTo>
                      <a:cubicBezTo>
                        <a:pt x="404" y="836"/>
                        <a:pt x="396" y="847"/>
                        <a:pt x="387" y="853"/>
                      </a:cubicBezTo>
                      <a:cubicBezTo>
                        <a:pt x="379" y="859"/>
                        <a:pt x="368" y="861"/>
                        <a:pt x="359" y="866"/>
                      </a:cubicBezTo>
                      <a:cubicBezTo>
                        <a:pt x="336" y="879"/>
                        <a:pt x="315" y="895"/>
                        <a:pt x="306" y="919"/>
                      </a:cubicBezTo>
                      <a:cubicBezTo>
                        <a:pt x="300" y="937"/>
                        <a:pt x="297" y="956"/>
                        <a:pt x="307" y="972"/>
                      </a:cubicBezTo>
                      <a:cubicBezTo>
                        <a:pt x="313" y="982"/>
                        <a:pt x="318" y="987"/>
                        <a:pt x="319" y="998"/>
                      </a:cubicBezTo>
                      <a:cubicBezTo>
                        <a:pt x="321" y="998"/>
                        <a:pt x="323" y="998"/>
                        <a:pt x="325" y="998"/>
                      </a:cubicBezTo>
                      <a:cubicBezTo>
                        <a:pt x="349" y="1005"/>
                        <a:pt x="343" y="1020"/>
                        <a:pt x="361" y="1051"/>
                      </a:cubicBezTo>
                      <a:cubicBezTo>
                        <a:pt x="374" y="1074"/>
                        <a:pt x="385" y="1121"/>
                        <a:pt x="392" y="1164"/>
                      </a:cubicBezTo>
                      <a:cubicBezTo>
                        <a:pt x="417" y="1167"/>
                        <a:pt x="442" y="1168"/>
                        <a:pt x="454" y="1161"/>
                      </a:cubicBezTo>
                      <a:cubicBezTo>
                        <a:pt x="470" y="1152"/>
                        <a:pt x="463" y="1131"/>
                        <a:pt x="464" y="1115"/>
                      </a:cubicBezTo>
                      <a:cubicBezTo>
                        <a:pt x="465" y="1091"/>
                        <a:pt x="467" y="1091"/>
                        <a:pt x="487" y="1078"/>
                      </a:cubicBezTo>
                      <a:cubicBezTo>
                        <a:pt x="523" y="1056"/>
                        <a:pt x="538" y="1030"/>
                        <a:pt x="584" y="1030"/>
                      </a:cubicBezTo>
                      <a:cubicBezTo>
                        <a:pt x="602" y="1030"/>
                        <a:pt x="616" y="1033"/>
                        <a:pt x="630" y="1020"/>
                      </a:cubicBezTo>
                      <a:cubicBezTo>
                        <a:pt x="651" y="1001"/>
                        <a:pt x="629" y="995"/>
                        <a:pt x="634" y="973"/>
                      </a:cubicBezTo>
                      <a:cubicBezTo>
                        <a:pt x="657" y="968"/>
                        <a:pt x="694" y="977"/>
                        <a:pt x="715" y="986"/>
                      </a:cubicBezTo>
                      <a:cubicBezTo>
                        <a:pt x="730" y="993"/>
                        <a:pt x="734" y="1004"/>
                        <a:pt x="748" y="1013"/>
                      </a:cubicBezTo>
                      <a:cubicBezTo>
                        <a:pt x="760" y="1021"/>
                        <a:pt x="773" y="1020"/>
                        <a:pt x="786" y="1024"/>
                      </a:cubicBezTo>
                      <a:cubicBezTo>
                        <a:pt x="796" y="1027"/>
                        <a:pt x="805" y="1033"/>
                        <a:pt x="815" y="1039"/>
                      </a:cubicBezTo>
                      <a:cubicBezTo>
                        <a:pt x="833" y="1008"/>
                        <a:pt x="843" y="956"/>
                        <a:pt x="832" y="939"/>
                      </a:cubicBezTo>
                      <a:close/>
                    </a:path>
                  </a:pathLst>
                </a:custGeom>
                <a:solidFill>
                  <a:srgbClr val="FFCC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2" name="Freeform 56"/>
                <p:cNvSpPr>
                  <a:spLocks/>
                </p:cNvSpPr>
                <p:nvPr/>
              </p:nvSpPr>
              <p:spPr bwMode="auto">
                <a:xfrm>
                  <a:off x="1306951" y="9314665"/>
                  <a:ext cx="638164" cy="606681"/>
                </a:xfrm>
                <a:custGeom>
                  <a:avLst/>
                  <a:gdLst>
                    <a:gd name="T0" fmla="*/ 1104 w 1210"/>
                    <a:gd name="T1" fmla="*/ 839 h 1150"/>
                    <a:gd name="T2" fmla="*/ 1175 w 1210"/>
                    <a:gd name="T3" fmla="*/ 761 h 1150"/>
                    <a:gd name="T4" fmla="*/ 1052 w 1210"/>
                    <a:gd name="T5" fmla="*/ 725 h 1150"/>
                    <a:gd name="T6" fmla="*/ 1049 w 1210"/>
                    <a:gd name="T7" fmla="*/ 585 h 1150"/>
                    <a:gd name="T8" fmla="*/ 895 w 1210"/>
                    <a:gd name="T9" fmla="*/ 527 h 1150"/>
                    <a:gd name="T10" fmla="*/ 673 w 1210"/>
                    <a:gd name="T11" fmla="*/ 464 h 1150"/>
                    <a:gd name="T12" fmla="*/ 769 w 1210"/>
                    <a:gd name="T13" fmla="*/ 432 h 1150"/>
                    <a:gd name="T14" fmla="*/ 808 w 1210"/>
                    <a:gd name="T15" fmla="*/ 360 h 1150"/>
                    <a:gd name="T16" fmla="*/ 889 w 1210"/>
                    <a:gd name="T17" fmla="*/ 331 h 1150"/>
                    <a:gd name="T18" fmla="*/ 899 w 1210"/>
                    <a:gd name="T19" fmla="*/ 144 h 1150"/>
                    <a:gd name="T20" fmla="*/ 651 w 1210"/>
                    <a:gd name="T21" fmla="*/ 89 h 1150"/>
                    <a:gd name="T22" fmla="*/ 491 w 1210"/>
                    <a:gd name="T23" fmla="*/ 149 h 1150"/>
                    <a:gd name="T24" fmla="*/ 343 w 1210"/>
                    <a:gd name="T25" fmla="*/ 117 h 1150"/>
                    <a:gd name="T26" fmla="*/ 343 w 1210"/>
                    <a:gd name="T27" fmla="*/ 183 h 1150"/>
                    <a:gd name="T28" fmla="*/ 315 w 1210"/>
                    <a:gd name="T29" fmla="*/ 236 h 1150"/>
                    <a:gd name="T30" fmla="*/ 138 w 1210"/>
                    <a:gd name="T31" fmla="*/ 251 h 1150"/>
                    <a:gd name="T32" fmla="*/ 58 w 1210"/>
                    <a:gd name="T33" fmla="*/ 359 h 1150"/>
                    <a:gd name="T34" fmla="*/ 13 w 1210"/>
                    <a:gd name="T35" fmla="*/ 443 h 1150"/>
                    <a:gd name="T36" fmla="*/ 23 w 1210"/>
                    <a:gd name="T37" fmla="*/ 531 h 1150"/>
                    <a:gd name="T38" fmla="*/ 13 w 1210"/>
                    <a:gd name="T39" fmla="*/ 573 h 1150"/>
                    <a:gd name="T40" fmla="*/ 39 w 1210"/>
                    <a:gd name="T41" fmla="*/ 620 h 1150"/>
                    <a:gd name="T42" fmla="*/ 70 w 1210"/>
                    <a:gd name="T43" fmla="*/ 755 h 1150"/>
                    <a:gd name="T44" fmla="*/ 131 w 1210"/>
                    <a:gd name="T45" fmla="*/ 811 h 1150"/>
                    <a:gd name="T46" fmla="*/ 159 w 1210"/>
                    <a:gd name="T47" fmla="*/ 706 h 1150"/>
                    <a:gd name="T48" fmla="*/ 214 w 1210"/>
                    <a:gd name="T49" fmla="*/ 624 h 1150"/>
                    <a:gd name="T50" fmla="*/ 350 w 1210"/>
                    <a:gd name="T51" fmla="*/ 701 h 1150"/>
                    <a:gd name="T52" fmla="*/ 372 w 1210"/>
                    <a:gd name="T53" fmla="*/ 774 h 1150"/>
                    <a:gd name="T54" fmla="*/ 510 w 1210"/>
                    <a:gd name="T55" fmla="*/ 1054 h 1150"/>
                    <a:gd name="T56" fmla="*/ 579 w 1210"/>
                    <a:gd name="T57" fmla="*/ 1072 h 1150"/>
                    <a:gd name="T58" fmla="*/ 664 w 1210"/>
                    <a:gd name="T59" fmla="*/ 1060 h 1150"/>
                    <a:gd name="T60" fmla="*/ 750 w 1210"/>
                    <a:gd name="T61" fmla="*/ 1136 h 1150"/>
                    <a:gd name="T62" fmla="*/ 893 w 1210"/>
                    <a:gd name="T63" fmla="*/ 1113 h 1150"/>
                    <a:gd name="T64" fmla="*/ 1008 w 1210"/>
                    <a:gd name="T65" fmla="*/ 1063 h 1150"/>
                    <a:gd name="T66" fmla="*/ 1053 w 1210"/>
                    <a:gd name="T67" fmla="*/ 1150 h 1150"/>
                    <a:gd name="T68" fmla="*/ 1120 w 1210"/>
                    <a:gd name="T69" fmla="*/ 1106 h 1150"/>
                    <a:gd name="T70" fmla="*/ 1189 w 1210"/>
                    <a:gd name="T71" fmla="*/ 952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0" h="1150">
                      <a:moveTo>
                        <a:pt x="1171" y="909"/>
                      </a:moveTo>
                      <a:cubicBezTo>
                        <a:pt x="1139" y="908"/>
                        <a:pt x="1118" y="889"/>
                        <a:pt x="1104" y="839"/>
                      </a:cubicBezTo>
                      <a:cubicBezTo>
                        <a:pt x="1089" y="789"/>
                        <a:pt x="1135" y="797"/>
                        <a:pt x="1169" y="792"/>
                      </a:cubicBezTo>
                      <a:cubicBezTo>
                        <a:pt x="1202" y="787"/>
                        <a:pt x="1196" y="768"/>
                        <a:pt x="1175" y="761"/>
                      </a:cubicBezTo>
                      <a:cubicBezTo>
                        <a:pt x="1155" y="755"/>
                        <a:pt x="1104" y="765"/>
                        <a:pt x="1082" y="760"/>
                      </a:cubicBezTo>
                      <a:cubicBezTo>
                        <a:pt x="1060" y="755"/>
                        <a:pt x="1036" y="759"/>
                        <a:pt x="1052" y="725"/>
                      </a:cubicBezTo>
                      <a:cubicBezTo>
                        <a:pt x="1069" y="692"/>
                        <a:pt x="1031" y="705"/>
                        <a:pt x="995" y="696"/>
                      </a:cubicBezTo>
                      <a:cubicBezTo>
                        <a:pt x="959" y="687"/>
                        <a:pt x="1020" y="627"/>
                        <a:pt x="1049" y="585"/>
                      </a:cubicBezTo>
                      <a:cubicBezTo>
                        <a:pt x="1077" y="543"/>
                        <a:pt x="1037" y="532"/>
                        <a:pt x="999" y="549"/>
                      </a:cubicBezTo>
                      <a:cubicBezTo>
                        <a:pt x="960" y="566"/>
                        <a:pt x="923" y="547"/>
                        <a:pt x="895" y="527"/>
                      </a:cubicBezTo>
                      <a:cubicBezTo>
                        <a:pt x="867" y="508"/>
                        <a:pt x="815" y="529"/>
                        <a:pt x="767" y="545"/>
                      </a:cubicBezTo>
                      <a:cubicBezTo>
                        <a:pt x="720" y="562"/>
                        <a:pt x="688" y="515"/>
                        <a:pt x="673" y="464"/>
                      </a:cubicBezTo>
                      <a:cubicBezTo>
                        <a:pt x="658" y="412"/>
                        <a:pt x="692" y="411"/>
                        <a:pt x="710" y="416"/>
                      </a:cubicBezTo>
                      <a:cubicBezTo>
                        <a:pt x="728" y="421"/>
                        <a:pt x="746" y="441"/>
                        <a:pt x="769" y="432"/>
                      </a:cubicBezTo>
                      <a:cubicBezTo>
                        <a:pt x="792" y="423"/>
                        <a:pt x="747" y="407"/>
                        <a:pt x="784" y="403"/>
                      </a:cubicBezTo>
                      <a:cubicBezTo>
                        <a:pt x="821" y="400"/>
                        <a:pt x="811" y="374"/>
                        <a:pt x="808" y="360"/>
                      </a:cubicBezTo>
                      <a:cubicBezTo>
                        <a:pt x="806" y="346"/>
                        <a:pt x="826" y="341"/>
                        <a:pt x="854" y="348"/>
                      </a:cubicBezTo>
                      <a:cubicBezTo>
                        <a:pt x="882" y="356"/>
                        <a:pt x="877" y="351"/>
                        <a:pt x="889" y="331"/>
                      </a:cubicBezTo>
                      <a:cubicBezTo>
                        <a:pt x="900" y="310"/>
                        <a:pt x="907" y="281"/>
                        <a:pt x="907" y="258"/>
                      </a:cubicBezTo>
                      <a:cubicBezTo>
                        <a:pt x="907" y="235"/>
                        <a:pt x="914" y="176"/>
                        <a:pt x="899" y="144"/>
                      </a:cubicBezTo>
                      <a:cubicBezTo>
                        <a:pt x="884" y="112"/>
                        <a:pt x="879" y="74"/>
                        <a:pt x="810" y="37"/>
                      </a:cubicBezTo>
                      <a:cubicBezTo>
                        <a:pt x="741" y="0"/>
                        <a:pt x="664" y="58"/>
                        <a:pt x="651" y="89"/>
                      </a:cubicBezTo>
                      <a:cubicBezTo>
                        <a:pt x="638" y="120"/>
                        <a:pt x="615" y="126"/>
                        <a:pt x="589" y="149"/>
                      </a:cubicBezTo>
                      <a:cubicBezTo>
                        <a:pt x="562" y="172"/>
                        <a:pt x="529" y="158"/>
                        <a:pt x="491" y="149"/>
                      </a:cubicBezTo>
                      <a:cubicBezTo>
                        <a:pt x="463" y="142"/>
                        <a:pt x="393" y="117"/>
                        <a:pt x="346" y="104"/>
                      </a:cubicBezTo>
                      <a:cubicBezTo>
                        <a:pt x="345" y="109"/>
                        <a:pt x="344" y="113"/>
                        <a:pt x="343" y="117"/>
                      </a:cubicBezTo>
                      <a:cubicBezTo>
                        <a:pt x="342" y="133"/>
                        <a:pt x="352" y="142"/>
                        <a:pt x="353" y="155"/>
                      </a:cubicBezTo>
                      <a:cubicBezTo>
                        <a:pt x="353" y="168"/>
                        <a:pt x="343" y="171"/>
                        <a:pt x="343" y="183"/>
                      </a:cubicBezTo>
                      <a:cubicBezTo>
                        <a:pt x="343" y="197"/>
                        <a:pt x="356" y="212"/>
                        <a:pt x="349" y="225"/>
                      </a:cubicBezTo>
                      <a:cubicBezTo>
                        <a:pt x="342" y="236"/>
                        <a:pt x="325" y="236"/>
                        <a:pt x="315" y="236"/>
                      </a:cubicBezTo>
                      <a:cubicBezTo>
                        <a:pt x="273" y="237"/>
                        <a:pt x="229" y="226"/>
                        <a:pt x="188" y="230"/>
                      </a:cubicBezTo>
                      <a:cubicBezTo>
                        <a:pt x="170" y="232"/>
                        <a:pt x="152" y="239"/>
                        <a:pt x="138" y="251"/>
                      </a:cubicBezTo>
                      <a:cubicBezTo>
                        <a:pt x="123" y="265"/>
                        <a:pt x="109" y="277"/>
                        <a:pt x="94" y="290"/>
                      </a:cubicBezTo>
                      <a:cubicBezTo>
                        <a:pt x="74" y="307"/>
                        <a:pt x="59" y="332"/>
                        <a:pt x="58" y="359"/>
                      </a:cubicBezTo>
                      <a:cubicBezTo>
                        <a:pt x="56" y="385"/>
                        <a:pt x="43" y="401"/>
                        <a:pt x="25" y="418"/>
                      </a:cubicBezTo>
                      <a:cubicBezTo>
                        <a:pt x="14" y="428"/>
                        <a:pt x="9" y="425"/>
                        <a:pt x="13" y="443"/>
                      </a:cubicBezTo>
                      <a:cubicBezTo>
                        <a:pt x="17" y="458"/>
                        <a:pt x="25" y="453"/>
                        <a:pt x="32" y="464"/>
                      </a:cubicBezTo>
                      <a:cubicBezTo>
                        <a:pt x="42" y="480"/>
                        <a:pt x="36" y="520"/>
                        <a:pt x="23" y="531"/>
                      </a:cubicBezTo>
                      <a:cubicBezTo>
                        <a:pt x="15" y="538"/>
                        <a:pt x="1" y="536"/>
                        <a:pt x="0" y="550"/>
                      </a:cubicBezTo>
                      <a:cubicBezTo>
                        <a:pt x="0" y="562"/>
                        <a:pt x="11" y="564"/>
                        <a:pt x="13" y="573"/>
                      </a:cubicBezTo>
                      <a:cubicBezTo>
                        <a:pt x="15" y="581"/>
                        <a:pt x="8" y="594"/>
                        <a:pt x="13" y="602"/>
                      </a:cubicBezTo>
                      <a:cubicBezTo>
                        <a:pt x="17" y="609"/>
                        <a:pt x="32" y="610"/>
                        <a:pt x="39" y="620"/>
                      </a:cubicBezTo>
                      <a:cubicBezTo>
                        <a:pt x="50" y="637"/>
                        <a:pt x="40" y="689"/>
                        <a:pt x="22" y="720"/>
                      </a:cubicBezTo>
                      <a:cubicBezTo>
                        <a:pt x="39" y="731"/>
                        <a:pt x="55" y="744"/>
                        <a:pt x="70" y="755"/>
                      </a:cubicBezTo>
                      <a:cubicBezTo>
                        <a:pt x="83" y="763"/>
                        <a:pt x="92" y="771"/>
                        <a:pt x="103" y="782"/>
                      </a:cubicBezTo>
                      <a:cubicBezTo>
                        <a:pt x="110" y="789"/>
                        <a:pt x="122" y="806"/>
                        <a:pt x="131" y="811"/>
                      </a:cubicBezTo>
                      <a:cubicBezTo>
                        <a:pt x="163" y="830"/>
                        <a:pt x="178" y="802"/>
                        <a:pt x="185" y="778"/>
                      </a:cubicBezTo>
                      <a:cubicBezTo>
                        <a:pt x="196" y="740"/>
                        <a:pt x="184" y="733"/>
                        <a:pt x="159" y="706"/>
                      </a:cubicBezTo>
                      <a:cubicBezTo>
                        <a:pt x="140" y="685"/>
                        <a:pt x="129" y="646"/>
                        <a:pt x="162" y="633"/>
                      </a:cubicBezTo>
                      <a:cubicBezTo>
                        <a:pt x="176" y="627"/>
                        <a:pt x="199" y="627"/>
                        <a:pt x="214" y="624"/>
                      </a:cubicBezTo>
                      <a:cubicBezTo>
                        <a:pt x="232" y="621"/>
                        <a:pt x="249" y="609"/>
                        <a:pt x="266" y="614"/>
                      </a:cubicBezTo>
                      <a:cubicBezTo>
                        <a:pt x="294" y="622"/>
                        <a:pt x="340" y="677"/>
                        <a:pt x="350" y="701"/>
                      </a:cubicBezTo>
                      <a:cubicBezTo>
                        <a:pt x="356" y="713"/>
                        <a:pt x="352" y="725"/>
                        <a:pt x="353" y="738"/>
                      </a:cubicBezTo>
                      <a:cubicBezTo>
                        <a:pt x="356" y="757"/>
                        <a:pt x="361" y="759"/>
                        <a:pt x="372" y="774"/>
                      </a:cubicBezTo>
                      <a:cubicBezTo>
                        <a:pt x="404" y="817"/>
                        <a:pt x="420" y="876"/>
                        <a:pt x="420" y="929"/>
                      </a:cubicBezTo>
                      <a:cubicBezTo>
                        <a:pt x="420" y="1001"/>
                        <a:pt x="458" y="1019"/>
                        <a:pt x="510" y="1054"/>
                      </a:cubicBezTo>
                      <a:cubicBezTo>
                        <a:pt x="519" y="1060"/>
                        <a:pt x="532" y="1085"/>
                        <a:pt x="540" y="1087"/>
                      </a:cubicBezTo>
                      <a:cubicBezTo>
                        <a:pt x="551" y="1090"/>
                        <a:pt x="565" y="1076"/>
                        <a:pt x="579" y="1072"/>
                      </a:cubicBezTo>
                      <a:cubicBezTo>
                        <a:pt x="593" y="1067"/>
                        <a:pt x="607" y="1063"/>
                        <a:pt x="620" y="1059"/>
                      </a:cubicBezTo>
                      <a:cubicBezTo>
                        <a:pt x="634" y="1054"/>
                        <a:pt x="649" y="1051"/>
                        <a:pt x="664" y="1060"/>
                      </a:cubicBezTo>
                      <a:cubicBezTo>
                        <a:pt x="691" y="1076"/>
                        <a:pt x="679" y="1108"/>
                        <a:pt x="693" y="1131"/>
                      </a:cubicBezTo>
                      <a:cubicBezTo>
                        <a:pt x="706" y="1150"/>
                        <a:pt x="729" y="1144"/>
                        <a:pt x="750" y="1136"/>
                      </a:cubicBezTo>
                      <a:cubicBezTo>
                        <a:pt x="777" y="1125"/>
                        <a:pt x="795" y="1124"/>
                        <a:pt x="824" y="1123"/>
                      </a:cubicBezTo>
                      <a:cubicBezTo>
                        <a:pt x="847" y="1123"/>
                        <a:pt x="875" y="1128"/>
                        <a:pt x="893" y="1113"/>
                      </a:cubicBezTo>
                      <a:cubicBezTo>
                        <a:pt x="911" y="1099"/>
                        <a:pt x="910" y="1066"/>
                        <a:pt x="933" y="1053"/>
                      </a:cubicBezTo>
                      <a:cubicBezTo>
                        <a:pt x="957" y="1040"/>
                        <a:pt x="988" y="1050"/>
                        <a:pt x="1008" y="1063"/>
                      </a:cubicBezTo>
                      <a:cubicBezTo>
                        <a:pt x="1036" y="1084"/>
                        <a:pt x="1043" y="1102"/>
                        <a:pt x="1050" y="1137"/>
                      </a:cubicBezTo>
                      <a:cubicBezTo>
                        <a:pt x="1051" y="1142"/>
                        <a:pt x="1052" y="1146"/>
                        <a:pt x="1053" y="1150"/>
                      </a:cubicBezTo>
                      <a:cubicBezTo>
                        <a:pt x="1054" y="1149"/>
                        <a:pt x="1054" y="1148"/>
                        <a:pt x="1054" y="1146"/>
                      </a:cubicBezTo>
                      <a:cubicBezTo>
                        <a:pt x="1068" y="1108"/>
                        <a:pt x="1091" y="1122"/>
                        <a:pt x="1120" y="1106"/>
                      </a:cubicBezTo>
                      <a:cubicBezTo>
                        <a:pt x="1148" y="1091"/>
                        <a:pt x="1167" y="1070"/>
                        <a:pt x="1154" y="1049"/>
                      </a:cubicBezTo>
                      <a:cubicBezTo>
                        <a:pt x="1141" y="1028"/>
                        <a:pt x="1169" y="981"/>
                        <a:pt x="1189" y="952"/>
                      </a:cubicBezTo>
                      <a:cubicBezTo>
                        <a:pt x="1210" y="922"/>
                        <a:pt x="1203" y="911"/>
                        <a:pt x="1171" y="909"/>
                      </a:cubicBezTo>
                      <a:close/>
                    </a:path>
                  </a:pathLst>
                </a:custGeom>
                <a:solidFill>
                  <a:srgbClr val="FFCC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3" name="Freeform 26"/>
                <p:cNvSpPr>
                  <a:spLocks/>
                </p:cNvSpPr>
                <p:nvPr/>
              </p:nvSpPr>
              <p:spPr bwMode="auto">
                <a:xfrm>
                  <a:off x="4739599" y="7154772"/>
                  <a:ext cx="758966" cy="1208003"/>
                </a:xfrm>
                <a:custGeom>
                  <a:avLst/>
                  <a:gdLst>
                    <a:gd name="T0" fmla="*/ 1389 w 1439"/>
                    <a:gd name="T1" fmla="*/ 1282 h 2290"/>
                    <a:gd name="T2" fmla="*/ 1346 w 1439"/>
                    <a:gd name="T3" fmla="*/ 1148 h 2290"/>
                    <a:gd name="T4" fmla="*/ 1315 w 1439"/>
                    <a:gd name="T5" fmla="*/ 1075 h 2290"/>
                    <a:gd name="T6" fmla="*/ 1308 w 1439"/>
                    <a:gd name="T7" fmla="*/ 940 h 2290"/>
                    <a:gd name="T8" fmla="*/ 1356 w 1439"/>
                    <a:gd name="T9" fmla="*/ 863 h 2290"/>
                    <a:gd name="T10" fmla="*/ 1266 w 1439"/>
                    <a:gd name="T11" fmla="*/ 764 h 2290"/>
                    <a:gd name="T12" fmla="*/ 1198 w 1439"/>
                    <a:gd name="T13" fmla="*/ 784 h 2290"/>
                    <a:gd name="T14" fmla="*/ 1113 w 1439"/>
                    <a:gd name="T15" fmla="*/ 641 h 2290"/>
                    <a:gd name="T16" fmla="*/ 1152 w 1439"/>
                    <a:gd name="T17" fmla="*/ 531 h 2290"/>
                    <a:gd name="T18" fmla="*/ 1223 w 1439"/>
                    <a:gd name="T19" fmla="*/ 419 h 2290"/>
                    <a:gd name="T20" fmla="*/ 1415 w 1439"/>
                    <a:gd name="T21" fmla="*/ 355 h 2290"/>
                    <a:gd name="T22" fmla="*/ 1343 w 1439"/>
                    <a:gd name="T23" fmla="*/ 178 h 2290"/>
                    <a:gd name="T24" fmla="*/ 1300 w 1439"/>
                    <a:gd name="T25" fmla="*/ 122 h 2290"/>
                    <a:gd name="T26" fmla="*/ 1256 w 1439"/>
                    <a:gd name="T27" fmla="*/ 1 h 2290"/>
                    <a:gd name="T28" fmla="*/ 1073 w 1439"/>
                    <a:gd name="T29" fmla="*/ 100 h 2290"/>
                    <a:gd name="T30" fmla="*/ 919 w 1439"/>
                    <a:gd name="T31" fmla="*/ 202 h 2290"/>
                    <a:gd name="T32" fmla="*/ 786 w 1439"/>
                    <a:gd name="T33" fmla="*/ 273 h 2290"/>
                    <a:gd name="T34" fmla="*/ 712 w 1439"/>
                    <a:gd name="T35" fmla="*/ 145 h 2290"/>
                    <a:gd name="T36" fmla="*/ 544 w 1439"/>
                    <a:gd name="T37" fmla="*/ 240 h 2290"/>
                    <a:gd name="T38" fmla="*/ 455 w 1439"/>
                    <a:gd name="T39" fmla="*/ 334 h 2290"/>
                    <a:gd name="T40" fmla="*/ 452 w 1439"/>
                    <a:gd name="T41" fmla="*/ 521 h 2290"/>
                    <a:gd name="T42" fmla="*/ 385 w 1439"/>
                    <a:gd name="T43" fmla="*/ 608 h 2290"/>
                    <a:gd name="T44" fmla="*/ 355 w 1439"/>
                    <a:gd name="T45" fmla="*/ 692 h 2290"/>
                    <a:gd name="T46" fmla="*/ 321 w 1439"/>
                    <a:gd name="T47" fmla="*/ 825 h 2290"/>
                    <a:gd name="T48" fmla="*/ 280 w 1439"/>
                    <a:gd name="T49" fmla="*/ 997 h 2290"/>
                    <a:gd name="T50" fmla="*/ 256 w 1439"/>
                    <a:gd name="T51" fmla="*/ 1137 h 2290"/>
                    <a:gd name="T52" fmla="*/ 253 w 1439"/>
                    <a:gd name="T53" fmla="*/ 1306 h 2290"/>
                    <a:gd name="T54" fmla="*/ 153 w 1439"/>
                    <a:gd name="T55" fmla="*/ 1416 h 2290"/>
                    <a:gd name="T56" fmla="*/ 23 w 1439"/>
                    <a:gd name="T57" fmla="*/ 1487 h 2290"/>
                    <a:gd name="T58" fmla="*/ 181 w 1439"/>
                    <a:gd name="T59" fmla="*/ 1622 h 2290"/>
                    <a:gd name="T60" fmla="*/ 270 w 1439"/>
                    <a:gd name="T61" fmla="*/ 1801 h 2290"/>
                    <a:gd name="T62" fmla="*/ 298 w 1439"/>
                    <a:gd name="T63" fmla="*/ 1970 h 2290"/>
                    <a:gd name="T64" fmla="*/ 296 w 1439"/>
                    <a:gd name="T65" fmla="*/ 2098 h 2290"/>
                    <a:gd name="T66" fmla="*/ 244 w 1439"/>
                    <a:gd name="T67" fmla="*/ 2220 h 2290"/>
                    <a:gd name="T68" fmla="*/ 342 w 1439"/>
                    <a:gd name="T69" fmla="*/ 2248 h 2290"/>
                    <a:gd name="T70" fmla="*/ 544 w 1439"/>
                    <a:gd name="T71" fmla="*/ 2245 h 2290"/>
                    <a:gd name="T72" fmla="*/ 728 w 1439"/>
                    <a:gd name="T73" fmla="*/ 2121 h 2290"/>
                    <a:gd name="T74" fmla="*/ 852 w 1439"/>
                    <a:gd name="T75" fmla="*/ 2011 h 2290"/>
                    <a:gd name="T76" fmla="*/ 866 w 1439"/>
                    <a:gd name="T77" fmla="*/ 1915 h 2290"/>
                    <a:gd name="T78" fmla="*/ 914 w 1439"/>
                    <a:gd name="T79" fmla="*/ 1770 h 2290"/>
                    <a:gd name="T80" fmla="*/ 907 w 1439"/>
                    <a:gd name="T81" fmla="*/ 1681 h 2290"/>
                    <a:gd name="T82" fmla="*/ 906 w 1439"/>
                    <a:gd name="T83" fmla="*/ 1554 h 2290"/>
                    <a:gd name="T84" fmla="*/ 946 w 1439"/>
                    <a:gd name="T85" fmla="*/ 1428 h 2290"/>
                    <a:gd name="T86" fmla="*/ 1040 w 1439"/>
                    <a:gd name="T87" fmla="*/ 1382 h 2290"/>
                    <a:gd name="T88" fmla="*/ 1159 w 1439"/>
                    <a:gd name="T89" fmla="*/ 1394 h 2290"/>
                    <a:gd name="T90" fmla="*/ 1280 w 1439"/>
                    <a:gd name="T91" fmla="*/ 1383 h 2290"/>
                    <a:gd name="T92" fmla="*/ 1389 w 1439"/>
                    <a:gd name="T93" fmla="*/ 1429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9" h="2290">
                      <a:moveTo>
                        <a:pt x="1435" y="1386"/>
                      </a:moveTo>
                      <a:cubicBezTo>
                        <a:pt x="1432" y="1379"/>
                        <a:pt x="1439" y="1361"/>
                        <a:pt x="1437" y="1351"/>
                      </a:cubicBezTo>
                      <a:cubicBezTo>
                        <a:pt x="1432" y="1319"/>
                        <a:pt x="1408" y="1306"/>
                        <a:pt x="1389" y="1282"/>
                      </a:cubicBezTo>
                      <a:cubicBezTo>
                        <a:pt x="1382" y="1273"/>
                        <a:pt x="1357" y="1260"/>
                        <a:pt x="1353" y="1254"/>
                      </a:cubicBezTo>
                      <a:cubicBezTo>
                        <a:pt x="1348" y="1245"/>
                        <a:pt x="1351" y="1229"/>
                        <a:pt x="1348" y="1219"/>
                      </a:cubicBezTo>
                      <a:cubicBezTo>
                        <a:pt x="1343" y="1204"/>
                        <a:pt x="1319" y="1158"/>
                        <a:pt x="1346" y="1148"/>
                      </a:cubicBezTo>
                      <a:cubicBezTo>
                        <a:pt x="1335" y="1143"/>
                        <a:pt x="1337" y="1125"/>
                        <a:pt x="1328" y="1116"/>
                      </a:cubicBezTo>
                      <a:cubicBezTo>
                        <a:pt x="1318" y="1106"/>
                        <a:pt x="1295" y="1111"/>
                        <a:pt x="1292" y="1093"/>
                      </a:cubicBezTo>
                      <a:cubicBezTo>
                        <a:pt x="1288" y="1072"/>
                        <a:pt x="1303" y="1080"/>
                        <a:pt x="1315" y="1075"/>
                      </a:cubicBezTo>
                      <a:cubicBezTo>
                        <a:pt x="1334" y="1068"/>
                        <a:pt x="1330" y="1078"/>
                        <a:pt x="1336" y="1058"/>
                      </a:cubicBezTo>
                      <a:cubicBezTo>
                        <a:pt x="1343" y="1031"/>
                        <a:pt x="1324" y="1002"/>
                        <a:pt x="1316" y="978"/>
                      </a:cubicBezTo>
                      <a:cubicBezTo>
                        <a:pt x="1312" y="967"/>
                        <a:pt x="1306" y="952"/>
                        <a:pt x="1308" y="940"/>
                      </a:cubicBezTo>
                      <a:cubicBezTo>
                        <a:pt x="1310" y="921"/>
                        <a:pt x="1307" y="927"/>
                        <a:pt x="1323" y="919"/>
                      </a:cubicBezTo>
                      <a:cubicBezTo>
                        <a:pt x="1336" y="913"/>
                        <a:pt x="1345" y="923"/>
                        <a:pt x="1354" y="907"/>
                      </a:cubicBezTo>
                      <a:cubicBezTo>
                        <a:pt x="1360" y="898"/>
                        <a:pt x="1357" y="873"/>
                        <a:pt x="1356" y="863"/>
                      </a:cubicBezTo>
                      <a:cubicBezTo>
                        <a:pt x="1355" y="839"/>
                        <a:pt x="1357" y="812"/>
                        <a:pt x="1354" y="788"/>
                      </a:cubicBezTo>
                      <a:cubicBezTo>
                        <a:pt x="1350" y="756"/>
                        <a:pt x="1324" y="745"/>
                        <a:pt x="1292" y="748"/>
                      </a:cubicBezTo>
                      <a:cubicBezTo>
                        <a:pt x="1269" y="751"/>
                        <a:pt x="1280" y="752"/>
                        <a:pt x="1266" y="764"/>
                      </a:cubicBezTo>
                      <a:cubicBezTo>
                        <a:pt x="1248" y="779"/>
                        <a:pt x="1255" y="775"/>
                        <a:pt x="1234" y="773"/>
                      </a:cubicBezTo>
                      <a:cubicBezTo>
                        <a:pt x="1227" y="772"/>
                        <a:pt x="1220" y="770"/>
                        <a:pt x="1213" y="771"/>
                      </a:cubicBezTo>
                      <a:cubicBezTo>
                        <a:pt x="1207" y="772"/>
                        <a:pt x="1201" y="783"/>
                        <a:pt x="1198" y="784"/>
                      </a:cubicBezTo>
                      <a:cubicBezTo>
                        <a:pt x="1181" y="784"/>
                        <a:pt x="1178" y="770"/>
                        <a:pt x="1165" y="761"/>
                      </a:cubicBezTo>
                      <a:cubicBezTo>
                        <a:pt x="1139" y="743"/>
                        <a:pt x="1108" y="760"/>
                        <a:pt x="1101" y="723"/>
                      </a:cubicBezTo>
                      <a:cubicBezTo>
                        <a:pt x="1095" y="695"/>
                        <a:pt x="1103" y="665"/>
                        <a:pt x="1113" y="641"/>
                      </a:cubicBezTo>
                      <a:cubicBezTo>
                        <a:pt x="1118" y="630"/>
                        <a:pt x="1128" y="613"/>
                        <a:pt x="1129" y="603"/>
                      </a:cubicBezTo>
                      <a:cubicBezTo>
                        <a:pt x="1130" y="589"/>
                        <a:pt x="1119" y="580"/>
                        <a:pt x="1121" y="567"/>
                      </a:cubicBezTo>
                      <a:cubicBezTo>
                        <a:pt x="1123" y="550"/>
                        <a:pt x="1144" y="542"/>
                        <a:pt x="1152" y="531"/>
                      </a:cubicBezTo>
                      <a:cubicBezTo>
                        <a:pt x="1161" y="519"/>
                        <a:pt x="1159" y="507"/>
                        <a:pt x="1167" y="495"/>
                      </a:cubicBezTo>
                      <a:cubicBezTo>
                        <a:pt x="1182" y="472"/>
                        <a:pt x="1231" y="487"/>
                        <a:pt x="1236" y="462"/>
                      </a:cubicBezTo>
                      <a:cubicBezTo>
                        <a:pt x="1239" y="447"/>
                        <a:pt x="1219" y="437"/>
                        <a:pt x="1223" y="419"/>
                      </a:cubicBezTo>
                      <a:cubicBezTo>
                        <a:pt x="1228" y="402"/>
                        <a:pt x="1235" y="403"/>
                        <a:pt x="1249" y="401"/>
                      </a:cubicBezTo>
                      <a:cubicBezTo>
                        <a:pt x="1275" y="396"/>
                        <a:pt x="1316" y="415"/>
                        <a:pt x="1323" y="380"/>
                      </a:cubicBezTo>
                      <a:cubicBezTo>
                        <a:pt x="1342" y="378"/>
                        <a:pt x="1396" y="375"/>
                        <a:pt x="1415" y="355"/>
                      </a:cubicBezTo>
                      <a:cubicBezTo>
                        <a:pt x="1373" y="355"/>
                        <a:pt x="1411" y="262"/>
                        <a:pt x="1407" y="240"/>
                      </a:cubicBezTo>
                      <a:cubicBezTo>
                        <a:pt x="1404" y="223"/>
                        <a:pt x="1396" y="209"/>
                        <a:pt x="1382" y="196"/>
                      </a:cubicBezTo>
                      <a:cubicBezTo>
                        <a:pt x="1370" y="185"/>
                        <a:pt x="1354" y="186"/>
                        <a:pt x="1343" y="178"/>
                      </a:cubicBezTo>
                      <a:cubicBezTo>
                        <a:pt x="1337" y="174"/>
                        <a:pt x="1336" y="163"/>
                        <a:pt x="1330" y="158"/>
                      </a:cubicBezTo>
                      <a:cubicBezTo>
                        <a:pt x="1325" y="154"/>
                        <a:pt x="1318" y="155"/>
                        <a:pt x="1313" y="152"/>
                      </a:cubicBezTo>
                      <a:cubicBezTo>
                        <a:pt x="1296" y="138"/>
                        <a:pt x="1299" y="144"/>
                        <a:pt x="1300" y="122"/>
                      </a:cubicBezTo>
                      <a:cubicBezTo>
                        <a:pt x="1301" y="104"/>
                        <a:pt x="1307" y="94"/>
                        <a:pt x="1300" y="73"/>
                      </a:cubicBezTo>
                      <a:cubicBezTo>
                        <a:pt x="1295" y="58"/>
                        <a:pt x="1287" y="44"/>
                        <a:pt x="1280" y="30"/>
                      </a:cubicBezTo>
                      <a:cubicBezTo>
                        <a:pt x="1273" y="14"/>
                        <a:pt x="1274" y="3"/>
                        <a:pt x="1256" y="1"/>
                      </a:cubicBezTo>
                      <a:cubicBezTo>
                        <a:pt x="1242" y="0"/>
                        <a:pt x="1224" y="8"/>
                        <a:pt x="1210" y="10"/>
                      </a:cubicBezTo>
                      <a:cubicBezTo>
                        <a:pt x="1181" y="13"/>
                        <a:pt x="1150" y="7"/>
                        <a:pt x="1124" y="22"/>
                      </a:cubicBezTo>
                      <a:cubicBezTo>
                        <a:pt x="1091" y="39"/>
                        <a:pt x="1094" y="75"/>
                        <a:pt x="1073" y="100"/>
                      </a:cubicBezTo>
                      <a:cubicBezTo>
                        <a:pt x="1057" y="120"/>
                        <a:pt x="1013" y="121"/>
                        <a:pt x="1001" y="145"/>
                      </a:cubicBezTo>
                      <a:cubicBezTo>
                        <a:pt x="993" y="160"/>
                        <a:pt x="1011" y="224"/>
                        <a:pt x="978" y="216"/>
                      </a:cubicBezTo>
                      <a:cubicBezTo>
                        <a:pt x="983" y="187"/>
                        <a:pt x="933" y="196"/>
                        <a:pt x="919" y="202"/>
                      </a:cubicBezTo>
                      <a:cubicBezTo>
                        <a:pt x="895" y="211"/>
                        <a:pt x="878" y="219"/>
                        <a:pt x="850" y="222"/>
                      </a:cubicBezTo>
                      <a:cubicBezTo>
                        <a:pt x="832" y="223"/>
                        <a:pt x="815" y="220"/>
                        <a:pt x="803" y="233"/>
                      </a:cubicBezTo>
                      <a:cubicBezTo>
                        <a:pt x="793" y="243"/>
                        <a:pt x="796" y="265"/>
                        <a:pt x="786" y="273"/>
                      </a:cubicBezTo>
                      <a:cubicBezTo>
                        <a:pt x="769" y="287"/>
                        <a:pt x="734" y="263"/>
                        <a:pt x="713" y="265"/>
                      </a:cubicBezTo>
                      <a:cubicBezTo>
                        <a:pt x="713" y="239"/>
                        <a:pt x="717" y="217"/>
                        <a:pt x="725" y="194"/>
                      </a:cubicBezTo>
                      <a:cubicBezTo>
                        <a:pt x="736" y="164"/>
                        <a:pt x="747" y="156"/>
                        <a:pt x="712" y="145"/>
                      </a:cubicBezTo>
                      <a:cubicBezTo>
                        <a:pt x="669" y="132"/>
                        <a:pt x="626" y="131"/>
                        <a:pt x="580" y="133"/>
                      </a:cubicBezTo>
                      <a:cubicBezTo>
                        <a:pt x="580" y="161"/>
                        <a:pt x="587" y="186"/>
                        <a:pt x="572" y="212"/>
                      </a:cubicBezTo>
                      <a:cubicBezTo>
                        <a:pt x="565" y="223"/>
                        <a:pt x="549" y="231"/>
                        <a:pt x="544" y="240"/>
                      </a:cubicBezTo>
                      <a:cubicBezTo>
                        <a:pt x="538" y="250"/>
                        <a:pt x="535" y="263"/>
                        <a:pt x="529" y="274"/>
                      </a:cubicBezTo>
                      <a:cubicBezTo>
                        <a:pt x="518" y="292"/>
                        <a:pt x="500" y="325"/>
                        <a:pt x="472" y="314"/>
                      </a:cubicBezTo>
                      <a:cubicBezTo>
                        <a:pt x="467" y="321"/>
                        <a:pt x="459" y="325"/>
                        <a:pt x="455" y="334"/>
                      </a:cubicBezTo>
                      <a:cubicBezTo>
                        <a:pt x="449" y="346"/>
                        <a:pt x="452" y="360"/>
                        <a:pt x="452" y="373"/>
                      </a:cubicBezTo>
                      <a:cubicBezTo>
                        <a:pt x="452" y="400"/>
                        <a:pt x="462" y="421"/>
                        <a:pt x="464" y="447"/>
                      </a:cubicBezTo>
                      <a:cubicBezTo>
                        <a:pt x="467" y="473"/>
                        <a:pt x="460" y="496"/>
                        <a:pt x="452" y="521"/>
                      </a:cubicBezTo>
                      <a:cubicBezTo>
                        <a:pt x="446" y="539"/>
                        <a:pt x="450" y="537"/>
                        <a:pt x="433" y="548"/>
                      </a:cubicBezTo>
                      <a:cubicBezTo>
                        <a:pt x="420" y="556"/>
                        <a:pt x="403" y="558"/>
                        <a:pt x="393" y="572"/>
                      </a:cubicBezTo>
                      <a:cubicBezTo>
                        <a:pt x="388" y="580"/>
                        <a:pt x="380" y="598"/>
                        <a:pt x="385" y="608"/>
                      </a:cubicBezTo>
                      <a:cubicBezTo>
                        <a:pt x="392" y="620"/>
                        <a:pt x="414" y="607"/>
                        <a:pt x="408" y="630"/>
                      </a:cubicBezTo>
                      <a:cubicBezTo>
                        <a:pt x="403" y="647"/>
                        <a:pt x="381" y="644"/>
                        <a:pt x="370" y="653"/>
                      </a:cubicBezTo>
                      <a:cubicBezTo>
                        <a:pt x="358" y="663"/>
                        <a:pt x="357" y="677"/>
                        <a:pt x="355" y="692"/>
                      </a:cubicBezTo>
                      <a:cubicBezTo>
                        <a:pt x="348" y="727"/>
                        <a:pt x="329" y="755"/>
                        <a:pt x="303" y="778"/>
                      </a:cubicBezTo>
                      <a:cubicBezTo>
                        <a:pt x="296" y="785"/>
                        <a:pt x="275" y="792"/>
                        <a:pt x="286" y="810"/>
                      </a:cubicBezTo>
                      <a:cubicBezTo>
                        <a:pt x="291" y="818"/>
                        <a:pt x="313" y="821"/>
                        <a:pt x="321" y="825"/>
                      </a:cubicBezTo>
                      <a:cubicBezTo>
                        <a:pt x="337" y="835"/>
                        <a:pt x="347" y="845"/>
                        <a:pt x="353" y="863"/>
                      </a:cubicBezTo>
                      <a:cubicBezTo>
                        <a:pt x="361" y="891"/>
                        <a:pt x="356" y="916"/>
                        <a:pt x="337" y="935"/>
                      </a:cubicBezTo>
                      <a:cubicBezTo>
                        <a:pt x="319" y="951"/>
                        <a:pt x="293" y="976"/>
                        <a:pt x="280" y="997"/>
                      </a:cubicBezTo>
                      <a:cubicBezTo>
                        <a:pt x="258" y="1034"/>
                        <a:pt x="305" y="1042"/>
                        <a:pt x="295" y="1071"/>
                      </a:cubicBezTo>
                      <a:cubicBezTo>
                        <a:pt x="291" y="1083"/>
                        <a:pt x="268" y="1087"/>
                        <a:pt x="260" y="1098"/>
                      </a:cubicBezTo>
                      <a:cubicBezTo>
                        <a:pt x="251" y="1111"/>
                        <a:pt x="251" y="1123"/>
                        <a:pt x="256" y="1137"/>
                      </a:cubicBezTo>
                      <a:cubicBezTo>
                        <a:pt x="264" y="1168"/>
                        <a:pt x="309" y="1178"/>
                        <a:pt x="313" y="1203"/>
                      </a:cubicBezTo>
                      <a:cubicBezTo>
                        <a:pt x="316" y="1221"/>
                        <a:pt x="294" y="1262"/>
                        <a:pt x="283" y="1274"/>
                      </a:cubicBezTo>
                      <a:cubicBezTo>
                        <a:pt x="274" y="1286"/>
                        <a:pt x="262" y="1296"/>
                        <a:pt x="253" y="1306"/>
                      </a:cubicBezTo>
                      <a:cubicBezTo>
                        <a:pt x="245" y="1315"/>
                        <a:pt x="240" y="1322"/>
                        <a:pt x="233" y="1333"/>
                      </a:cubicBezTo>
                      <a:cubicBezTo>
                        <a:pt x="217" y="1355"/>
                        <a:pt x="199" y="1378"/>
                        <a:pt x="179" y="1397"/>
                      </a:cubicBezTo>
                      <a:cubicBezTo>
                        <a:pt x="167" y="1408"/>
                        <a:pt x="171" y="1415"/>
                        <a:pt x="153" y="1416"/>
                      </a:cubicBezTo>
                      <a:cubicBezTo>
                        <a:pt x="119" y="1416"/>
                        <a:pt x="80" y="1378"/>
                        <a:pt x="62" y="1433"/>
                      </a:cubicBezTo>
                      <a:cubicBezTo>
                        <a:pt x="59" y="1443"/>
                        <a:pt x="65" y="1460"/>
                        <a:pt x="60" y="1469"/>
                      </a:cubicBezTo>
                      <a:cubicBezTo>
                        <a:pt x="51" y="1483"/>
                        <a:pt x="32" y="1474"/>
                        <a:pt x="23" y="1487"/>
                      </a:cubicBezTo>
                      <a:cubicBezTo>
                        <a:pt x="0" y="1517"/>
                        <a:pt x="46" y="1525"/>
                        <a:pt x="64" y="1530"/>
                      </a:cubicBezTo>
                      <a:cubicBezTo>
                        <a:pt x="89" y="1538"/>
                        <a:pt x="101" y="1556"/>
                        <a:pt x="127" y="1569"/>
                      </a:cubicBezTo>
                      <a:cubicBezTo>
                        <a:pt x="153" y="1581"/>
                        <a:pt x="166" y="1596"/>
                        <a:pt x="181" y="1622"/>
                      </a:cubicBezTo>
                      <a:cubicBezTo>
                        <a:pt x="194" y="1646"/>
                        <a:pt x="203" y="1666"/>
                        <a:pt x="223" y="1687"/>
                      </a:cubicBezTo>
                      <a:cubicBezTo>
                        <a:pt x="259" y="1722"/>
                        <a:pt x="235" y="1715"/>
                        <a:pt x="221" y="1752"/>
                      </a:cubicBezTo>
                      <a:cubicBezTo>
                        <a:pt x="207" y="1789"/>
                        <a:pt x="242" y="1796"/>
                        <a:pt x="270" y="1801"/>
                      </a:cubicBezTo>
                      <a:cubicBezTo>
                        <a:pt x="271" y="1835"/>
                        <a:pt x="274" y="1839"/>
                        <a:pt x="298" y="1862"/>
                      </a:cubicBezTo>
                      <a:cubicBezTo>
                        <a:pt x="313" y="1876"/>
                        <a:pt x="332" y="1898"/>
                        <a:pt x="329" y="1921"/>
                      </a:cubicBezTo>
                      <a:cubicBezTo>
                        <a:pt x="326" y="1942"/>
                        <a:pt x="295" y="1946"/>
                        <a:pt x="298" y="1970"/>
                      </a:cubicBezTo>
                      <a:cubicBezTo>
                        <a:pt x="302" y="1991"/>
                        <a:pt x="335" y="1992"/>
                        <a:pt x="334" y="2021"/>
                      </a:cubicBezTo>
                      <a:cubicBezTo>
                        <a:pt x="333" y="2048"/>
                        <a:pt x="314" y="2038"/>
                        <a:pt x="288" y="2039"/>
                      </a:cubicBezTo>
                      <a:cubicBezTo>
                        <a:pt x="285" y="2060"/>
                        <a:pt x="298" y="2079"/>
                        <a:pt x="296" y="2098"/>
                      </a:cubicBezTo>
                      <a:cubicBezTo>
                        <a:pt x="292" y="2123"/>
                        <a:pt x="261" y="2132"/>
                        <a:pt x="253" y="2156"/>
                      </a:cubicBezTo>
                      <a:cubicBezTo>
                        <a:pt x="250" y="2166"/>
                        <a:pt x="248" y="2180"/>
                        <a:pt x="246" y="2189"/>
                      </a:cubicBezTo>
                      <a:cubicBezTo>
                        <a:pt x="244" y="2202"/>
                        <a:pt x="235" y="2206"/>
                        <a:pt x="244" y="2220"/>
                      </a:cubicBezTo>
                      <a:cubicBezTo>
                        <a:pt x="248" y="2225"/>
                        <a:pt x="267" y="2229"/>
                        <a:pt x="273" y="2235"/>
                      </a:cubicBezTo>
                      <a:cubicBezTo>
                        <a:pt x="284" y="2246"/>
                        <a:pt x="279" y="2258"/>
                        <a:pt x="287" y="2268"/>
                      </a:cubicBezTo>
                      <a:cubicBezTo>
                        <a:pt x="304" y="2290"/>
                        <a:pt x="322" y="2254"/>
                        <a:pt x="342" y="2248"/>
                      </a:cubicBezTo>
                      <a:cubicBezTo>
                        <a:pt x="364" y="2240"/>
                        <a:pt x="395" y="2234"/>
                        <a:pt x="418" y="2236"/>
                      </a:cubicBezTo>
                      <a:cubicBezTo>
                        <a:pt x="450" y="2237"/>
                        <a:pt x="490" y="2248"/>
                        <a:pt x="524" y="2265"/>
                      </a:cubicBezTo>
                      <a:cubicBezTo>
                        <a:pt x="526" y="2257"/>
                        <a:pt x="531" y="2254"/>
                        <a:pt x="544" y="2245"/>
                      </a:cubicBezTo>
                      <a:cubicBezTo>
                        <a:pt x="555" y="2238"/>
                        <a:pt x="582" y="2228"/>
                        <a:pt x="587" y="2217"/>
                      </a:cubicBezTo>
                      <a:cubicBezTo>
                        <a:pt x="612" y="2225"/>
                        <a:pt x="638" y="2177"/>
                        <a:pt x="657" y="2164"/>
                      </a:cubicBezTo>
                      <a:cubicBezTo>
                        <a:pt x="679" y="2147"/>
                        <a:pt x="704" y="2135"/>
                        <a:pt x="728" y="2121"/>
                      </a:cubicBezTo>
                      <a:cubicBezTo>
                        <a:pt x="742" y="2113"/>
                        <a:pt x="759" y="2101"/>
                        <a:pt x="773" y="2097"/>
                      </a:cubicBezTo>
                      <a:cubicBezTo>
                        <a:pt x="797" y="2090"/>
                        <a:pt x="803" y="2101"/>
                        <a:pt x="820" y="2076"/>
                      </a:cubicBezTo>
                      <a:cubicBezTo>
                        <a:pt x="835" y="2054"/>
                        <a:pt x="861" y="2038"/>
                        <a:pt x="852" y="2011"/>
                      </a:cubicBezTo>
                      <a:cubicBezTo>
                        <a:pt x="847" y="1998"/>
                        <a:pt x="827" y="1985"/>
                        <a:pt x="827" y="1972"/>
                      </a:cubicBezTo>
                      <a:cubicBezTo>
                        <a:pt x="826" y="1954"/>
                        <a:pt x="834" y="1957"/>
                        <a:pt x="848" y="1947"/>
                      </a:cubicBezTo>
                      <a:cubicBezTo>
                        <a:pt x="862" y="1936"/>
                        <a:pt x="867" y="1935"/>
                        <a:pt x="866" y="1915"/>
                      </a:cubicBezTo>
                      <a:cubicBezTo>
                        <a:pt x="864" y="1896"/>
                        <a:pt x="856" y="1895"/>
                        <a:pt x="850" y="1878"/>
                      </a:cubicBezTo>
                      <a:cubicBezTo>
                        <a:pt x="843" y="1855"/>
                        <a:pt x="845" y="1825"/>
                        <a:pt x="865" y="1811"/>
                      </a:cubicBezTo>
                      <a:cubicBezTo>
                        <a:pt x="885" y="1796"/>
                        <a:pt x="906" y="1797"/>
                        <a:pt x="914" y="1770"/>
                      </a:cubicBezTo>
                      <a:cubicBezTo>
                        <a:pt x="916" y="1760"/>
                        <a:pt x="914" y="1748"/>
                        <a:pt x="917" y="1738"/>
                      </a:cubicBezTo>
                      <a:cubicBezTo>
                        <a:pt x="920" y="1729"/>
                        <a:pt x="927" y="1720"/>
                        <a:pt x="925" y="1709"/>
                      </a:cubicBezTo>
                      <a:cubicBezTo>
                        <a:pt x="923" y="1697"/>
                        <a:pt x="911" y="1690"/>
                        <a:pt x="907" y="1681"/>
                      </a:cubicBezTo>
                      <a:cubicBezTo>
                        <a:pt x="903" y="1672"/>
                        <a:pt x="901" y="1657"/>
                        <a:pt x="900" y="1648"/>
                      </a:cubicBezTo>
                      <a:cubicBezTo>
                        <a:pt x="898" y="1615"/>
                        <a:pt x="919" y="1616"/>
                        <a:pt x="935" y="1594"/>
                      </a:cubicBezTo>
                      <a:cubicBezTo>
                        <a:pt x="957" y="1565"/>
                        <a:pt x="918" y="1569"/>
                        <a:pt x="906" y="1554"/>
                      </a:cubicBezTo>
                      <a:cubicBezTo>
                        <a:pt x="903" y="1551"/>
                        <a:pt x="898" y="1531"/>
                        <a:pt x="898" y="1525"/>
                      </a:cubicBezTo>
                      <a:cubicBezTo>
                        <a:pt x="897" y="1508"/>
                        <a:pt x="910" y="1505"/>
                        <a:pt x="918" y="1493"/>
                      </a:cubicBezTo>
                      <a:cubicBezTo>
                        <a:pt x="928" y="1477"/>
                        <a:pt x="927" y="1434"/>
                        <a:pt x="946" y="1428"/>
                      </a:cubicBezTo>
                      <a:cubicBezTo>
                        <a:pt x="969" y="1420"/>
                        <a:pt x="984" y="1459"/>
                        <a:pt x="1007" y="1439"/>
                      </a:cubicBezTo>
                      <a:cubicBezTo>
                        <a:pt x="1017" y="1430"/>
                        <a:pt x="1014" y="1420"/>
                        <a:pt x="1017" y="1409"/>
                      </a:cubicBezTo>
                      <a:cubicBezTo>
                        <a:pt x="1022" y="1392"/>
                        <a:pt x="1026" y="1393"/>
                        <a:pt x="1040" y="1382"/>
                      </a:cubicBezTo>
                      <a:cubicBezTo>
                        <a:pt x="1058" y="1368"/>
                        <a:pt x="1061" y="1342"/>
                        <a:pt x="1083" y="1332"/>
                      </a:cubicBezTo>
                      <a:cubicBezTo>
                        <a:pt x="1098" y="1324"/>
                        <a:pt x="1132" y="1330"/>
                        <a:pt x="1147" y="1339"/>
                      </a:cubicBezTo>
                      <a:cubicBezTo>
                        <a:pt x="1173" y="1354"/>
                        <a:pt x="1148" y="1375"/>
                        <a:pt x="1159" y="1394"/>
                      </a:cubicBezTo>
                      <a:cubicBezTo>
                        <a:pt x="1163" y="1400"/>
                        <a:pt x="1184" y="1407"/>
                        <a:pt x="1191" y="1406"/>
                      </a:cubicBezTo>
                      <a:cubicBezTo>
                        <a:pt x="1207" y="1405"/>
                        <a:pt x="1202" y="1392"/>
                        <a:pt x="1211" y="1385"/>
                      </a:cubicBezTo>
                      <a:cubicBezTo>
                        <a:pt x="1225" y="1373"/>
                        <a:pt x="1263" y="1381"/>
                        <a:pt x="1280" y="1383"/>
                      </a:cubicBezTo>
                      <a:cubicBezTo>
                        <a:pt x="1294" y="1385"/>
                        <a:pt x="1302" y="1390"/>
                        <a:pt x="1312" y="1397"/>
                      </a:cubicBezTo>
                      <a:cubicBezTo>
                        <a:pt x="1324" y="1405"/>
                        <a:pt x="1325" y="1412"/>
                        <a:pt x="1333" y="1421"/>
                      </a:cubicBezTo>
                      <a:cubicBezTo>
                        <a:pt x="1347" y="1436"/>
                        <a:pt x="1371" y="1442"/>
                        <a:pt x="1389" y="1429"/>
                      </a:cubicBezTo>
                      <a:cubicBezTo>
                        <a:pt x="1405" y="1417"/>
                        <a:pt x="1418" y="1398"/>
                        <a:pt x="1438" y="1389"/>
                      </a:cubicBezTo>
                      <a:cubicBezTo>
                        <a:pt x="1437" y="1388"/>
                        <a:pt x="1436" y="1388"/>
                        <a:pt x="1435" y="1386"/>
                      </a:cubicBezTo>
                      <a:close/>
                    </a:path>
                  </a:pathLst>
                </a:custGeom>
                <a:solidFill>
                  <a:srgbClr val="FFD966"/>
                </a:solidFill>
                <a:ln w="44450">
                  <a:solidFill>
                    <a:srgbClr val="00B050"/>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nvGrpSpPr>
              <p:cNvPr id="277" name="グループ化 276"/>
              <p:cNvGrpSpPr/>
              <p:nvPr/>
            </p:nvGrpSpPr>
            <p:grpSpPr>
              <a:xfrm>
                <a:off x="5820261" y="9599131"/>
                <a:ext cx="1277668" cy="1472603"/>
                <a:chOff x="229541" y="2544244"/>
                <a:chExt cx="1277668" cy="1472603"/>
              </a:xfrm>
              <a:grpFill/>
            </p:grpSpPr>
            <p:sp>
              <p:nvSpPr>
                <p:cNvPr id="279" name="Freeform 57"/>
                <p:cNvSpPr>
                  <a:spLocks/>
                </p:cNvSpPr>
                <p:nvPr/>
              </p:nvSpPr>
              <p:spPr bwMode="auto">
                <a:xfrm>
                  <a:off x="229541" y="3536772"/>
                  <a:ext cx="370886" cy="480075"/>
                </a:xfrm>
                <a:custGeom>
                  <a:avLst/>
                  <a:gdLst>
                    <a:gd name="T0" fmla="*/ 33 w 703"/>
                    <a:gd name="T1" fmla="*/ 898 h 910"/>
                    <a:gd name="T2" fmla="*/ 23 w 703"/>
                    <a:gd name="T3" fmla="*/ 819 h 910"/>
                    <a:gd name="T4" fmla="*/ 12 w 703"/>
                    <a:gd name="T5" fmla="*/ 739 h 910"/>
                    <a:gd name="T6" fmla="*/ 76 w 703"/>
                    <a:gd name="T7" fmla="*/ 681 h 910"/>
                    <a:gd name="T8" fmla="*/ 115 w 703"/>
                    <a:gd name="T9" fmla="*/ 607 h 910"/>
                    <a:gd name="T10" fmla="*/ 97 w 703"/>
                    <a:gd name="T11" fmla="*/ 509 h 910"/>
                    <a:gd name="T12" fmla="*/ 158 w 703"/>
                    <a:gd name="T13" fmla="*/ 486 h 910"/>
                    <a:gd name="T14" fmla="*/ 198 w 703"/>
                    <a:gd name="T15" fmla="*/ 442 h 910"/>
                    <a:gd name="T16" fmla="*/ 253 w 703"/>
                    <a:gd name="T17" fmla="*/ 405 h 910"/>
                    <a:gd name="T18" fmla="*/ 331 w 703"/>
                    <a:gd name="T19" fmla="*/ 361 h 910"/>
                    <a:gd name="T20" fmla="*/ 336 w 703"/>
                    <a:gd name="T21" fmla="*/ 311 h 910"/>
                    <a:gd name="T22" fmla="*/ 255 w 703"/>
                    <a:gd name="T23" fmla="*/ 277 h 910"/>
                    <a:gd name="T24" fmla="*/ 259 w 703"/>
                    <a:gd name="T25" fmla="*/ 199 h 910"/>
                    <a:gd name="T26" fmla="*/ 356 w 703"/>
                    <a:gd name="T27" fmla="*/ 196 h 910"/>
                    <a:gd name="T28" fmla="*/ 387 w 703"/>
                    <a:gd name="T29" fmla="*/ 243 h 910"/>
                    <a:gd name="T30" fmla="*/ 449 w 703"/>
                    <a:gd name="T31" fmla="*/ 254 h 910"/>
                    <a:gd name="T32" fmla="*/ 509 w 703"/>
                    <a:gd name="T33" fmla="*/ 183 h 910"/>
                    <a:gd name="T34" fmla="*/ 573 w 703"/>
                    <a:gd name="T35" fmla="*/ 119 h 910"/>
                    <a:gd name="T36" fmla="*/ 616 w 703"/>
                    <a:gd name="T37" fmla="*/ 44 h 910"/>
                    <a:gd name="T38" fmla="*/ 618 w 703"/>
                    <a:gd name="T39" fmla="*/ 7 h 910"/>
                    <a:gd name="T40" fmla="*/ 653 w 703"/>
                    <a:gd name="T41" fmla="*/ 21 h 910"/>
                    <a:gd name="T42" fmla="*/ 692 w 703"/>
                    <a:gd name="T43" fmla="*/ 95 h 910"/>
                    <a:gd name="T44" fmla="*/ 688 w 703"/>
                    <a:gd name="T45" fmla="*/ 150 h 910"/>
                    <a:gd name="T46" fmla="*/ 642 w 703"/>
                    <a:gd name="T47" fmla="*/ 211 h 910"/>
                    <a:gd name="T48" fmla="*/ 600 w 703"/>
                    <a:gd name="T49" fmla="*/ 271 h 910"/>
                    <a:gd name="T50" fmla="*/ 525 w 703"/>
                    <a:gd name="T51" fmla="*/ 282 h 910"/>
                    <a:gd name="T52" fmla="*/ 515 w 703"/>
                    <a:gd name="T53" fmla="*/ 339 h 910"/>
                    <a:gd name="T54" fmla="*/ 484 w 703"/>
                    <a:gd name="T55" fmla="*/ 371 h 910"/>
                    <a:gd name="T56" fmla="*/ 420 w 703"/>
                    <a:gd name="T57" fmla="*/ 367 h 910"/>
                    <a:gd name="T58" fmla="*/ 401 w 703"/>
                    <a:gd name="T59" fmla="*/ 402 h 910"/>
                    <a:gd name="T60" fmla="*/ 363 w 703"/>
                    <a:gd name="T61" fmla="*/ 414 h 910"/>
                    <a:gd name="T62" fmla="*/ 341 w 703"/>
                    <a:gd name="T63" fmla="*/ 447 h 910"/>
                    <a:gd name="T64" fmla="*/ 314 w 703"/>
                    <a:gd name="T65" fmla="*/ 466 h 910"/>
                    <a:gd name="T66" fmla="*/ 277 w 703"/>
                    <a:gd name="T67" fmla="*/ 480 h 910"/>
                    <a:gd name="T68" fmla="*/ 217 w 703"/>
                    <a:gd name="T69" fmla="*/ 478 h 910"/>
                    <a:gd name="T70" fmla="*/ 213 w 703"/>
                    <a:gd name="T71" fmla="*/ 520 h 910"/>
                    <a:gd name="T72" fmla="*/ 245 w 703"/>
                    <a:gd name="T73" fmla="*/ 561 h 910"/>
                    <a:gd name="T74" fmla="*/ 212 w 703"/>
                    <a:gd name="T75" fmla="*/ 621 h 910"/>
                    <a:gd name="T76" fmla="*/ 178 w 703"/>
                    <a:gd name="T77" fmla="*/ 663 h 910"/>
                    <a:gd name="T78" fmla="*/ 152 w 703"/>
                    <a:gd name="T79" fmla="*/ 713 h 910"/>
                    <a:gd name="T80" fmla="*/ 137 w 703"/>
                    <a:gd name="T81" fmla="*/ 754 h 910"/>
                    <a:gd name="T82" fmla="*/ 160 w 703"/>
                    <a:gd name="T83" fmla="*/ 779 h 910"/>
                    <a:gd name="T84" fmla="*/ 192 w 703"/>
                    <a:gd name="T85" fmla="*/ 778 h 910"/>
                    <a:gd name="T86" fmla="*/ 180 w 703"/>
                    <a:gd name="T87" fmla="*/ 811 h 910"/>
                    <a:gd name="T88" fmla="*/ 130 w 703"/>
                    <a:gd name="T89" fmla="*/ 843 h 910"/>
                    <a:gd name="T90" fmla="*/ 61 w 703"/>
                    <a:gd name="T91" fmla="*/ 883 h 910"/>
                    <a:gd name="T92" fmla="*/ 33 w 703"/>
                    <a:gd name="T93" fmla="*/ 898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3" h="910">
                      <a:moveTo>
                        <a:pt x="33" y="898"/>
                      </a:moveTo>
                      <a:cubicBezTo>
                        <a:pt x="9" y="877"/>
                        <a:pt x="23" y="842"/>
                        <a:pt x="23" y="819"/>
                      </a:cubicBezTo>
                      <a:cubicBezTo>
                        <a:pt x="23" y="796"/>
                        <a:pt x="0" y="765"/>
                        <a:pt x="12" y="739"/>
                      </a:cubicBezTo>
                      <a:cubicBezTo>
                        <a:pt x="23" y="712"/>
                        <a:pt x="62" y="695"/>
                        <a:pt x="76" y="681"/>
                      </a:cubicBezTo>
                      <a:cubicBezTo>
                        <a:pt x="89" y="667"/>
                        <a:pt x="134" y="665"/>
                        <a:pt x="115" y="607"/>
                      </a:cubicBezTo>
                      <a:cubicBezTo>
                        <a:pt x="96" y="550"/>
                        <a:pt x="69" y="529"/>
                        <a:pt x="97" y="509"/>
                      </a:cubicBezTo>
                      <a:cubicBezTo>
                        <a:pt x="125" y="488"/>
                        <a:pt x="136" y="489"/>
                        <a:pt x="158" y="486"/>
                      </a:cubicBezTo>
                      <a:cubicBezTo>
                        <a:pt x="180" y="482"/>
                        <a:pt x="178" y="463"/>
                        <a:pt x="198" y="442"/>
                      </a:cubicBezTo>
                      <a:cubicBezTo>
                        <a:pt x="217" y="422"/>
                        <a:pt x="223" y="413"/>
                        <a:pt x="253" y="405"/>
                      </a:cubicBezTo>
                      <a:cubicBezTo>
                        <a:pt x="283" y="397"/>
                        <a:pt x="312" y="378"/>
                        <a:pt x="331" y="361"/>
                      </a:cubicBezTo>
                      <a:cubicBezTo>
                        <a:pt x="350" y="344"/>
                        <a:pt x="369" y="319"/>
                        <a:pt x="336" y="311"/>
                      </a:cubicBezTo>
                      <a:cubicBezTo>
                        <a:pt x="304" y="303"/>
                        <a:pt x="262" y="296"/>
                        <a:pt x="255" y="277"/>
                      </a:cubicBezTo>
                      <a:cubicBezTo>
                        <a:pt x="248" y="257"/>
                        <a:pt x="248" y="217"/>
                        <a:pt x="259" y="199"/>
                      </a:cubicBezTo>
                      <a:cubicBezTo>
                        <a:pt x="269" y="181"/>
                        <a:pt x="331" y="177"/>
                        <a:pt x="356" y="196"/>
                      </a:cubicBezTo>
                      <a:cubicBezTo>
                        <a:pt x="381" y="215"/>
                        <a:pt x="376" y="222"/>
                        <a:pt x="387" y="243"/>
                      </a:cubicBezTo>
                      <a:cubicBezTo>
                        <a:pt x="399" y="264"/>
                        <a:pt x="424" y="277"/>
                        <a:pt x="449" y="254"/>
                      </a:cubicBezTo>
                      <a:cubicBezTo>
                        <a:pt x="474" y="231"/>
                        <a:pt x="486" y="204"/>
                        <a:pt x="509" y="183"/>
                      </a:cubicBezTo>
                      <a:cubicBezTo>
                        <a:pt x="532" y="162"/>
                        <a:pt x="564" y="138"/>
                        <a:pt x="573" y="119"/>
                      </a:cubicBezTo>
                      <a:cubicBezTo>
                        <a:pt x="583" y="99"/>
                        <a:pt x="616" y="55"/>
                        <a:pt x="616" y="44"/>
                      </a:cubicBezTo>
                      <a:cubicBezTo>
                        <a:pt x="616" y="32"/>
                        <a:pt x="605" y="15"/>
                        <a:pt x="618" y="7"/>
                      </a:cubicBezTo>
                      <a:cubicBezTo>
                        <a:pt x="632" y="0"/>
                        <a:pt x="637" y="5"/>
                        <a:pt x="653" y="21"/>
                      </a:cubicBezTo>
                      <a:cubicBezTo>
                        <a:pt x="668" y="36"/>
                        <a:pt x="689" y="76"/>
                        <a:pt x="692" y="95"/>
                      </a:cubicBezTo>
                      <a:cubicBezTo>
                        <a:pt x="695" y="113"/>
                        <a:pt x="703" y="131"/>
                        <a:pt x="688" y="150"/>
                      </a:cubicBezTo>
                      <a:cubicBezTo>
                        <a:pt x="674" y="169"/>
                        <a:pt x="649" y="189"/>
                        <a:pt x="642" y="211"/>
                      </a:cubicBezTo>
                      <a:cubicBezTo>
                        <a:pt x="635" y="233"/>
                        <a:pt x="623" y="264"/>
                        <a:pt x="600" y="271"/>
                      </a:cubicBezTo>
                      <a:cubicBezTo>
                        <a:pt x="577" y="278"/>
                        <a:pt x="536" y="269"/>
                        <a:pt x="525" y="282"/>
                      </a:cubicBezTo>
                      <a:cubicBezTo>
                        <a:pt x="512" y="300"/>
                        <a:pt x="512" y="323"/>
                        <a:pt x="515" y="339"/>
                      </a:cubicBezTo>
                      <a:cubicBezTo>
                        <a:pt x="518" y="355"/>
                        <a:pt x="511" y="370"/>
                        <a:pt x="484" y="371"/>
                      </a:cubicBezTo>
                      <a:cubicBezTo>
                        <a:pt x="457" y="371"/>
                        <a:pt x="432" y="357"/>
                        <a:pt x="420" y="367"/>
                      </a:cubicBezTo>
                      <a:cubicBezTo>
                        <a:pt x="407" y="376"/>
                        <a:pt x="411" y="398"/>
                        <a:pt x="401" y="402"/>
                      </a:cubicBezTo>
                      <a:cubicBezTo>
                        <a:pt x="390" y="406"/>
                        <a:pt x="368" y="400"/>
                        <a:pt x="363" y="414"/>
                      </a:cubicBezTo>
                      <a:cubicBezTo>
                        <a:pt x="359" y="427"/>
                        <a:pt x="356" y="444"/>
                        <a:pt x="341" y="447"/>
                      </a:cubicBezTo>
                      <a:cubicBezTo>
                        <a:pt x="327" y="450"/>
                        <a:pt x="319" y="455"/>
                        <a:pt x="314" y="466"/>
                      </a:cubicBezTo>
                      <a:cubicBezTo>
                        <a:pt x="310" y="478"/>
                        <a:pt x="301" y="487"/>
                        <a:pt x="277" y="480"/>
                      </a:cubicBezTo>
                      <a:cubicBezTo>
                        <a:pt x="253" y="472"/>
                        <a:pt x="236" y="458"/>
                        <a:pt x="217" y="478"/>
                      </a:cubicBezTo>
                      <a:cubicBezTo>
                        <a:pt x="198" y="498"/>
                        <a:pt x="198" y="507"/>
                        <a:pt x="213" y="520"/>
                      </a:cubicBezTo>
                      <a:cubicBezTo>
                        <a:pt x="227" y="533"/>
                        <a:pt x="249" y="540"/>
                        <a:pt x="245" y="561"/>
                      </a:cubicBezTo>
                      <a:cubicBezTo>
                        <a:pt x="242" y="585"/>
                        <a:pt x="226" y="608"/>
                        <a:pt x="212" y="621"/>
                      </a:cubicBezTo>
                      <a:cubicBezTo>
                        <a:pt x="198" y="634"/>
                        <a:pt x="193" y="643"/>
                        <a:pt x="178" y="663"/>
                      </a:cubicBezTo>
                      <a:cubicBezTo>
                        <a:pt x="162" y="684"/>
                        <a:pt x="165" y="691"/>
                        <a:pt x="152" y="713"/>
                      </a:cubicBezTo>
                      <a:cubicBezTo>
                        <a:pt x="139" y="735"/>
                        <a:pt x="129" y="736"/>
                        <a:pt x="137" y="754"/>
                      </a:cubicBezTo>
                      <a:cubicBezTo>
                        <a:pt x="144" y="772"/>
                        <a:pt x="143" y="787"/>
                        <a:pt x="160" y="779"/>
                      </a:cubicBezTo>
                      <a:cubicBezTo>
                        <a:pt x="176" y="772"/>
                        <a:pt x="190" y="763"/>
                        <a:pt x="192" y="778"/>
                      </a:cubicBezTo>
                      <a:cubicBezTo>
                        <a:pt x="193" y="794"/>
                        <a:pt x="199" y="806"/>
                        <a:pt x="180" y="811"/>
                      </a:cubicBezTo>
                      <a:cubicBezTo>
                        <a:pt x="161" y="817"/>
                        <a:pt x="152" y="831"/>
                        <a:pt x="130" y="843"/>
                      </a:cubicBezTo>
                      <a:cubicBezTo>
                        <a:pt x="109" y="856"/>
                        <a:pt x="69" y="874"/>
                        <a:pt x="61" y="883"/>
                      </a:cubicBezTo>
                      <a:cubicBezTo>
                        <a:pt x="54" y="892"/>
                        <a:pt x="46" y="910"/>
                        <a:pt x="33" y="898"/>
                      </a:cubicBezTo>
                      <a:close/>
                    </a:path>
                  </a:pathLst>
                </a:custGeom>
                <a:solidFill>
                  <a:srgbClr val="FF00FF"/>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FF0000"/>
                    </a:solidFill>
                    <a:effectLst/>
                    <a:uLnTx/>
                    <a:uFillTx/>
                    <a:latin typeface="Arial"/>
                    <a:ea typeface="ＭＳ Ｐゴシック"/>
                    <a:cs typeface="+mn-cs"/>
                  </a:endParaRPr>
                </a:p>
              </p:txBody>
            </p:sp>
            <p:sp>
              <p:nvSpPr>
                <p:cNvPr id="280" name="Freeform 58"/>
                <p:cNvSpPr>
                  <a:spLocks/>
                </p:cNvSpPr>
                <p:nvPr/>
              </p:nvSpPr>
              <p:spPr bwMode="auto">
                <a:xfrm>
                  <a:off x="698453" y="3194468"/>
                  <a:ext cx="111423" cy="69665"/>
                </a:xfrm>
                <a:custGeom>
                  <a:avLst/>
                  <a:gdLst>
                    <a:gd name="T0" fmla="*/ 52 w 211"/>
                    <a:gd name="T1" fmla="*/ 130 h 132"/>
                    <a:gd name="T2" fmla="*/ 2 w 211"/>
                    <a:gd name="T3" fmla="*/ 73 h 132"/>
                    <a:gd name="T4" fmla="*/ 58 w 211"/>
                    <a:gd name="T5" fmla="*/ 46 h 132"/>
                    <a:gd name="T6" fmla="*/ 154 w 211"/>
                    <a:gd name="T7" fmla="*/ 17 h 132"/>
                    <a:gd name="T8" fmla="*/ 163 w 211"/>
                    <a:gd name="T9" fmla="*/ 42 h 132"/>
                    <a:gd name="T10" fmla="*/ 106 w 211"/>
                    <a:gd name="T11" fmla="*/ 98 h 132"/>
                    <a:gd name="T12" fmla="*/ 52 w 211"/>
                    <a:gd name="T13" fmla="*/ 130 h 132"/>
                  </a:gdLst>
                  <a:ahLst/>
                  <a:cxnLst>
                    <a:cxn ang="0">
                      <a:pos x="T0" y="T1"/>
                    </a:cxn>
                    <a:cxn ang="0">
                      <a:pos x="T2" y="T3"/>
                    </a:cxn>
                    <a:cxn ang="0">
                      <a:pos x="T4" y="T5"/>
                    </a:cxn>
                    <a:cxn ang="0">
                      <a:pos x="T6" y="T7"/>
                    </a:cxn>
                    <a:cxn ang="0">
                      <a:pos x="T8" y="T9"/>
                    </a:cxn>
                    <a:cxn ang="0">
                      <a:pos x="T10" y="T11"/>
                    </a:cxn>
                    <a:cxn ang="0">
                      <a:pos x="T12" y="T13"/>
                    </a:cxn>
                  </a:cxnLst>
                  <a:rect l="0" t="0" r="r" b="b"/>
                  <a:pathLst>
                    <a:path w="211" h="132">
                      <a:moveTo>
                        <a:pt x="52" y="130"/>
                      </a:moveTo>
                      <a:cubicBezTo>
                        <a:pt x="25" y="132"/>
                        <a:pt x="0" y="103"/>
                        <a:pt x="2" y="73"/>
                      </a:cubicBezTo>
                      <a:cubicBezTo>
                        <a:pt x="4" y="42"/>
                        <a:pt x="35" y="46"/>
                        <a:pt x="58" y="46"/>
                      </a:cubicBezTo>
                      <a:cubicBezTo>
                        <a:pt x="81" y="46"/>
                        <a:pt x="129" y="34"/>
                        <a:pt x="154" y="17"/>
                      </a:cubicBezTo>
                      <a:cubicBezTo>
                        <a:pt x="179" y="0"/>
                        <a:pt x="211" y="13"/>
                        <a:pt x="163" y="42"/>
                      </a:cubicBezTo>
                      <a:cubicBezTo>
                        <a:pt x="115" y="71"/>
                        <a:pt x="121" y="90"/>
                        <a:pt x="106" y="98"/>
                      </a:cubicBezTo>
                      <a:cubicBezTo>
                        <a:pt x="91" y="105"/>
                        <a:pt x="89" y="128"/>
                        <a:pt x="52" y="130"/>
                      </a:cubicBezTo>
                      <a:close/>
                    </a:path>
                  </a:pathLst>
                </a:custGeom>
                <a:solidFill>
                  <a:srgbClr val="FFCC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1" name="Freeform 59"/>
                <p:cNvSpPr>
                  <a:spLocks/>
                </p:cNvSpPr>
                <p:nvPr/>
              </p:nvSpPr>
              <p:spPr bwMode="auto">
                <a:xfrm>
                  <a:off x="891152" y="2918704"/>
                  <a:ext cx="82842" cy="147594"/>
                </a:xfrm>
                <a:custGeom>
                  <a:avLst/>
                  <a:gdLst>
                    <a:gd name="T0" fmla="*/ 88 w 157"/>
                    <a:gd name="T1" fmla="*/ 274 h 280"/>
                    <a:gd name="T2" fmla="*/ 36 w 157"/>
                    <a:gd name="T3" fmla="*/ 243 h 280"/>
                    <a:gd name="T4" fmla="*/ 5 w 157"/>
                    <a:gd name="T5" fmla="*/ 222 h 280"/>
                    <a:gd name="T6" fmla="*/ 21 w 157"/>
                    <a:gd name="T7" fmla="*/ 182 h 280"/>
                    <a:gd name="T8" fmla="*/ 5 w 157"/>
                    <a:gd name="T9" fmla="*/ 120 h 280"/>
                    <a:gd name="T10" fmla="*/ 3 w 157"/>
                    <a:gd name="T11" fmla="*/ 67 h 280"/>
                    <a:gd name="T12" fmla="*/ 25 w 157"/>
                    <a:gd name="T13" fmla="*/ 13 h 280"/>
                    <a:gd name="T14" fmla="*/ 86 w 157"/>
                    <a:gd name="T15" fmla="*/ 9 h 280"/>
                    <a:gd name="T16" fmla="*/ 94 w 157"/>
                    <a:gd name="T17" fmla="*/ 46 h 280"/>
                    <a:gd name="T18" fmla="*/ 111 w 157"/>
                    <a:gd name="T19" fmla="*/ 107 h 280"/>
                    <a:gd name="T20" fmla="*/ 157 w 157"/>
                    <a:gd name="T21" fmla="*/ 159 h 280"/>
                    <a:gd name="T22" fmla="*/ 138 w 157"/>
                    <a:gd name="T23" fmla="*/ 209 h 280"/>
                    <a:gd name="T24" fmla="*/ 88 w 157"/>
                    <a:gd name="T25" fmla="*/ 27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280">
                      <a:moveTo>
                        <a:pt x="88" y="274"/>
                      </a:moveTo>
                      <a:cubicBezTo>
                        <a:pt x="55" y="280"/>
                        <a:pt x="40" y="256"/>
                        <a:pt x="36" y="243"/>
                      </a:cubicBezTo>
                      <a:cubicBezTo>
                        <a:pt x="32" y="230"/>
                        <a:pt x="11" y="237"/>
                        <a:pt x="5" y="222"/>
                      </a:cubicBezTo>
                      <a:cubicBezTo>
                        <a:pt x="0" y="207"/>
                        <a:pt x="19" y="205"/>
                        <a:pt x="21" y="182"/>
                      </a:cubicBezTo>
                      <a:cubicBezTo>
                        <a:pt x="23" y="159"/>
                        <a:pt x="7" y="141"/>
                        <a:pt x="5" y="120"/>
                      </a:cubicBezTo>
                      <a:cubicBezTo>
                        <a:pt x="3" y="99"/>
                        <a:pt x="3" y="95"/>
                        <a:pt x="3" y="67"/>
                      </a:cubicBezTo>
                      <a:cubicBezTo>
                        <a:pt x="3" y="38"/>
                        <a:pt x="7" y="17"/>
                        <a:pt x="25" y="13"/>
                      </a:cubicBezTo>
                      <a:cubicBezTo>
                        <a:pt x="42" y="9"/>
                        <a:pt x="69" y="0"/>
                        <a:pt x="86" y="9"/>
                      </a:cubicBezTo>
                      <a:cubicBezTo>
                        <a:pt x="103" y="19"/>
                        <a:pt x="95" y="23"/>
                        <a:pt x="94" y="46"/>
                      </a:cubicBezTo>
                      <a:cubicBezTo>
                        <a:pt x="92" y="69"/>
                        <a:pt x="94" y="90"/>
                        <a:pt x="111" y="107"/>
                      </a:cubicBezTo>
                      <a:cubicBezTo>
                        <a:pt x="128" y="124"/>
                        <a:pt x="157" y="140"/>
                        <a:pt x="157" y="159"/>
                      </a:cubicBezTo>
                      <a:cubicBezTo>
                        <a:pt x="157" y="178"/>
                        <a:pt x="143" y="187"/>
                        <a:pt x="138" y="209"/>
                      </a:cubicBezTo>
                      <a:cubicBezTo>
                        <a:pt x="132" y="230"/>
                        <a:pt x="126" y="266"/>
                        <a:pt x="88" y="274"/>
                      </a:cubicBezTo>
                      <a:close/>
                    </a:path>
                  </a:pathLst>
                </a:custGeom>
                <a:solidFill>
                  <a:srgbClr val="FFCC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2" name="Freeform 60"/>
                <p:cNvSpPr>
                  <a:spLocks/>
                </p:cNvSpPr>
                <p:nvPr/>
              </p:nvSpPr>
              <p:spPr bwMode="auto">
                <a:xfrm>
                  <a:off x="1038297" y="2544244"/>
                  <a:ext cx="309481" cy="249863"/>
                </a:xfrm>
                <a:custGeom>
                  <a:avLst/>
                  <a:gdLst>
                    <a:gd name="T0" fmla="*/ 473 w 587"/>
                    <a:gd name="T1" fmla="*/ 123 h 474"/>
                    <a:gd name="T2" fmla="*/ 453 w 587"/>
                    <a:gd name="T3" fmla="*/ 158 h 474"/>
                    <a:gd name="T4" fmla="*/ 408 w 587"/>
                    <a:gd name="T5" fmla="*/ 220 h 474"/>
                    <a:gd name="T6" fmla="*/ 361 w 587"/>
                    <a:gd name="T7" fmla="*/ 259 h 474"/>
                    <a:gd name="T8" fmla="*/ 310 w 587"/>
                    <a:gd name="T9" fmla="*/ 263 h 474"/>
                    <a:gd name="T10" fmla="*/ 299 w 587"/>
                    <a:gd name="T11" fmla="*/ 286 h 474"/>
                    <a:gd name="T12" fmla="*/ 293 w 587"/>
                    <a:gd name="T13" fmla="*/ 317 h 474"/>
                    <a:gd name="T14" fmla="*/ 284 w 587"/>
                    <a:gd name="T15" fmla="*/ 344 h 474"/>
                    <a:gd name="T16" fmla="*/ 311 w 587"/>
                    <a:gd name="T17" fmla="*/ 370 h 474"/>
                    <a:gd name="T18" fmla="*/ 262 w 587"/>
                    <a:gd name="T19" fmla="*/ 393 h 474"/>
                    <a:gd name="T20" fmla="*/ 237 w 587"/>
                    <a:gd name="T21" fmla="*/ 423 h 474"/>
                    <a:gd name="T22" fmla="*/ 218 w 587"/>
                    <a:gd name="T23" fmla="*/ 459 h 474"/>
                    <a:gd name="T24" fmla="*/ 163 w 587"/>
                    <a:gd name="T25" fmla="*/ 473 h 474"/>
                    <a:gd name="T26" fmla="*/ 140 w 587"/>
                    <a:gd name="T27" fmla="*/ 442 h 474"/>
                    <a:gd name="T28" fmla="*/ 98 w 587"/>
                    <a:gd name="T29" fmla="*/ 342 h 474"/>
                    <a:gd name="T30" fmla="*/ 40 w 587"/>
                    <a:gd name="T31" fmla="*/ 332 h 474"/>
                    <a:gd name="T32" fmla="*/ 32 w 587"/>
                    <a:gd name="T33" fmla="*/ 299 h 474"/>
                    <a:gd name="T34" fmla="*/ 81 w 587"/>
                    <a:gd name="T35" fmla="*/ 252 h 474"/>
                    <a:gd name="T36" fmla="*/ 128 w 587"/>
                    <a:gd name="T37" fmla="*/ 227 h 474"/>
                    <a:gd name="T38" fmla="*/ 193 w 587"/>
                    <a:gd name="T39" fmla="*/ 192 h 474"/>
                    <a:gd name="T40" fmla="*/ 276 w 587"/>
                    <a:gd name="T41" fmla="*/ 154 h 474"/>
                    <a:gd name="T42" fmla="*/ 333 w 587"/>
                    <a:gd name="T43" fmla="*/ 135 h 474"/>
                    <a:gd name="T44" fmla="*/ 363 w 587"/>
                    <a:gd name="T45" fmla="*/ 107 h 474"/>
                    <a:gd name="T46" fmla="*/ 421 w 587"/>
                    <a:gd name="T47" fmla="*/ 74 h 474"/>
                    <a:gd name="T48" fmla="*/ 466 w 587"/>
                    <a:gd name="T49" fmla="*/ 61 h 474"/>
                    <a:gd name="T50" fmla="*/ 474 w 587"/>
                    <a:gd name="T51" fmla="*/ 91 h 474"/>
                    <a:gd name="T52" fmla="*/ 493 w 587"/>
                    <a:gd name="T53" fmla="*/ 84 h 474"/>
                    <a:gd name="T54" fmla="*/ 495 w 587"/>
                    <a:gd name="T55" fmla="*/ 35 h 474"/>
                    <a:gd name="T56" fmla="*/ 535 w 587"/>
                    <a:gd name="T57" fmla="*/ 1 h 474"/>
                    <a:gd name="T58" fmla="*/ 555 w 587"/>
                    <a:gd name="T59" fmla="*/ 41 h 474"/>
                    <a:gd name="T60" fmla="*/ 570 w 587"/>
                    <a:gd name="T61" fmla="*/ 90 h 474"/>
                    <a:gd name="T62" fmla="*/ 522 w 587"/>
                    <a:gd name="T63" fmla="*/ 126 h 474"/>
                    <a:gd name="T64" fmla="*/ 473 w 587"/>
                    <a:gd name="T65" fmla="*/ 12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7" h="474">
                      <a:moveTo>
                        <a:pt x="473" y="123"/>
                      </a:moveTo>
                      <a:cubicBezTo>
                        <a:pt x="472" y="139"/>
                        <a:pt x="474" y="125"/>
                        <a:pt x="453" y="158"/>
                      </a:cubicBezTo>
                      <a:cubicBezTo>
                        <a:pt x="431" y="192"/>
                        <a:pt x="435" y="193"/>
                        <a:pt x="408" y="220"/>
                      </a:cubicBezTo>
                      <a:cubicBezTo>
                        <a:pt x="381" y="246"/>
                        <a:pt x="391" y="254"/>
                        <a:pt x="361" y="259"/>
                      </a:cubicBezTo>
                      <a:cubicBezTo>
                        <a:pt x="330" y="264"/>
                        <a:pt x="317" y="259"/>
                        <a:pt x="310" y="263"/>
                      </a:cubicBezTo>
                      <a:cubicBezTo>
                        <a:pt x="302" y="267"/>
                        <a:pt x="299" y="269"/>
                        <a:pt x="299" y="286"/>
                      </a:cubicBezTo>
                      <a:cubicBezTo>
                        <a:pt x="299" y="303"/>
                        <a:pt x="311" y="307"/>
                        <a:pt x="293" y="317"/>
                      </a:cubicBezTo>
                      <a:cubicBezTo>
                        <a:pt x="275" y="327"/>
                        <a:pt x="266" y="333"/>
                        <a:pt x="284" y="344"/>
                      </a:cubicBezTo>
                      <a:cubicBezTo>
                        <a:pt x="302" y="354"/>
                        <a:pt x="326" y="359"/>
                        <a:pt x="311" y="370"/>
                      </a:cubicBezTo>
                      <a:cubicBezTo>
                        <a:pt x="296" y="382"/>
                        <a:pt x="282" y="382"/>
                        <a:pt x="262" y="393"/>
                      </a:cubicBezTo>
                      <a:cubicBezTo>
                        <a:pt x="243" y="405"/>
                        <a:pt x="244" y="410"/>
                        <a:pt x="237" y="423"/>
                      </a:cubicBezTo>
                      <a:cubicBezTo>
                        <a:pt x="229" y="436"/>
                        <a:pt x="253" y="446"/>
                        <a:pt x="218" y="459"/>
                      </a:cubicBezTo>
                      <a:cubicBezTo>
                        <a:pt x="182" y="471"/>
                        <a:pt x="169" y="474"/>
                        <a:pt x="163" y="473"/>
                      </a:cubicBezTo>
                      <a:cubicBezTo>
                        <a:pt x="156" y="471"/>
                        <a:pt x="142" y="444"/>
                        <a:pt x="140" y="442"/>
                      </a:cubicBezTo>
                      <a:cubicBezTo>
                        <a:pt x="108" y="410"/>
                        <a:pt x="127" y="346"/>
                        <a:pt x="98" y="342"/>
                      </a:cubicBezTo>
                      <a:cubicBezTo>
                        <a:pt x="68" y="338"/>
                        <a:pt x="64" y="351"/>
                        <a:pt x="40" y="332"/>
                      </a:cubicBezTo>
                      <a:cubicBezTo>
                        <a:pt x="16" y="313"/>
                        <a:pt x="0" y="309"/>
                        <a:pt x="32" y="299"/>
                      </a:cubicBezTo>
                      <a:cubicBezTo>
                        <a:pt x="64" y="289"/>
                        <a:pt x="68" y="264"/>
                        <a:pt x="81" y="252"/>
                      </a:cubicBezTo>
                      <a:cubicBezTo>
                        <a:pt x="94" y="239"/>
                        <a:pt x="99" y="241"/>
                        <a:pt x="128" y="227"/>
                      </a:cubicBezTo>
                      <a:cubicBezTo>
                        <a:pt x="158" y="213"/>
                        <a:pt x="154" y="200"/>
                        <a:pt x="193" y="192"/>
                      </a:cubicBezTo>
                      <a:cubicBezTo>
                        <a:pt x="233" y="183"/>
                        <a:pt x="256" y="163"/>
                        <a:pt x="276" y="154"/>
                      </a:cubicBezTo>
                      <a:cubicBezTo>
                        <a:pt x="297" y="146"/>
                        <a:pt x="311" y="133"/>
                        <a:pt x="333" y="135"/>
                      </a:cubicBezTo>
                      <a:cubicBezTo>
                        <a:pt x="354" y="138"/>
                        <a:pt x="345" y="124"/>
                        <a:pt x="363" y="107"/>
                      </a:cubicBezTo>
                      <a:cubicBezTo>
                        <a:pt x="381" y="91"/>
                        <a:pt x="397" y="87"/>
                        <a:pt x="421" y="74"/>
                      </a:cubicBezTo>
                      <a:cubicBezTo>
                        <a:pt x="435" y="67"/>
                        <a:pt x="463" y="51"/>
                        <a:pt x="466" y="61"/>
                      </a:cubicBezTo>
                      <a:cubicBezTo>
                        <a:pt x="469" y="70"/>
                        <a:pt x="471" y="81"/>
                        <a:pt x="474" y="91"/>
                      </a:cubicBezTo>
                      <a:cubicBezTo>
                        <a:pt x="477" y="100"/>
                        <a:pt x="489" y="99"/>
                        <a:pt x="493" y="84"/>
                      </a:cubicBezTo>
                      <a:cubicBezTo>
                        <a:pt x="497" y="68"/>
                        <a:pt x="475" y="61"/>
                        <a:pt x="495" y="35"/>
                      </a:cubicBezTo>
                      <a:cubicBezTo>
                        <a:pt x="515" y="9"/>
                        <a:pt x="531" y="0"/>
                        <a:pt x="535" y="1"/>
                      </a:cubicBezTo>
                      <a:cubicBezTo>
                        <a:pt x="539" y="2"/>
                        <a:pt x="542" y="22"/>
                        <a:pt x="555" y="41"/>
                      </a:cubicBezTo>
                      <a:cubicBezTo>
                        <a:pt x="569" y="59"/>
                        <a:pt x="587" y="71"/>
                        <a:pt x="570" y="90"/>
                      </a:cubicBezTo>
                      <a:cubicBezTo>
                        <a:pt x="552" y="108"/>
                        <a:pt x="548" y="122"/>
                        <a:pt x="522" y="126"/>
                      </a:cubicBezTo>
                      <a:cubicBezTo>
                        <a:pt x="504" y="129"/>
                        <a:pt x="485" y="139"/>
                        <a:pt x="473" y="123"/>
                      </a:cubicBezTo>
                      <a:close/>
                    </a:path>
                  </a:pathLst>
                </a:custGeom>
                <a:solidFill>
                  <a:srgbClr val="FFCC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3" name="Freeform 61"/>
                <p:cNvSpPr>
                  <a:spLocks/>
                </p:cNvSpPr>
                <p:nvPr/>
              </p:nvSpPr>
              <p:spPr bwMode="auto">
                <a:xfrm>
                  <a:off x="1439106" y="2632220"/>
                  <a:ext cx="68103" cy="61182"/>
                </a:xfrm>
                <a:custGeom>
                  <a:avLst/>
                  <a:gdLst>
                    <a:gd name="T0" fmla="*/ 12 w 129"/>
                    <a:gd name="T1" fmla="*/ 71 h 116"/>
                    <a:gd name="T2" fmla="*/ 58 w 129"/>
                    <a:gd name="T3" fmla="*/ 44 h 116"/>
                    <a:gd name="T4" fmla="*/ 115 w 129"/>
                    <a:gd name="T5" fmla="*/ 6 h 116"/>
                    <a:gd name="T6" fmla="*/ 115 w 129"/>
                    <a:gd name="T7" fmla="*/ 40 h 116"/>
                    <a:gd name="T8" fmla="*/ 82 w 129"/>
                    <a:gd name="T9" fmla="*/ 76 h 116"/>
                    <a:gd name="T10" fmla="*/ 57 w 129"/>
                    <a:gd name="T11" fmla="*/ 111 h 116"/>
                    <a:gd name="T12" fmla="*/ 3 w 129"/>
                    <a:gd name="T13" fmla="*/ 106 h 116"/>
                    <a:gd name="T14" fmla="*/ 12 w 129"/>
                    <a:gd name="T15" fmla="*/ 7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16">
                      <a:moveTo>
                        <a:pt x="12" y="71"/>
                      </a:moveTo>
                      <a:cubicBezTo>
                        <a:pt x="23" y="58"/>
                        <a:pt x="33" y="71"/>
                        <a:pt x="58" y="44"/>
                      </a:cubicBezTo>
                      <a:cubicBezTo>
                        <a:pt x="83" y="17"/>
                        <a:pt x="106" y="0"/>
                        <a:pt x="115" y="6"/>
                      </a:cubicBezTo>
                      <a:cubicBezTo>
                        <a:pt x="125" y="12"/>
                        <a:pt x="129" y="29"/>
                        <a:pt x="115" y="40"/>
                      </a:cubicBezTo>
                      <a:cubicBezTo>
                        <a:pt x="102" y="52"/>
                        <a:pt x="92" y="59"/>
                        <a:pt x="82" y="76"/>
                      </a:cubicBezTo>
                      <a:cubicBezTo>
                        <a:pt x="71" y="93"/>
                        <a:pt x="88" y="107"/>
                        <a:pt x="57" y="111"/>
                      </a:cubicBezTo>
                      <a:cubicBezTo>
                        <a:pt x="26" y="116"/>
                        <a:pt x="4" y="112"/>
                        <a:pt x="3" y="106"/>
                      </a:cubicBezTo>
                      <a:cubicBezTo>
                        <a:pt x="2" y="99"/>
                        <a:pt x="0" y="86"/>
                        <a:pt x="12" y="71"/>
                      </a:cubicBezTo>
                      <a:close/>
                    </a:path>
                  </a:pathLst>
                </a:custGeom>
                <a:solidFill>
                  <a:srgbClr val="FFCC66"/>
                </a:solidFill>
                <a:ln w="9525">
                  <a:solidFill>
                    <a:schemeClr val="bg1">
                      <a:lumMod val="65000"/>
                    </a:schemeClr>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grpSp>
          <p:sp>
            <p:nvSpPr>
              <p:cNvPr id="278" name="フリーフォーム 277"/>
              <p:cNvSpPr/>
              <p:nvPr/>
            </p:nvSpPr>
            <p:spPr>
              <a:xfrm rot="21129317">
                <a:off x="5207061" y="8955953"/>
                <a:ext cx="2538672" cy="2358306"/>
              </a:xfrm>
              <a:custGeom>
                <a:avLst/>
                <a:gdLst>
                  <a:gd name="connsiteX0" fmla="*/ 3149600 w 3149600"/>
                  <a:gd name="connsiteY0" fmla="*/ 0 h 1770743"/>
                  <a:gd name="connsiteX1" fmla="*/ 1262743 w 3149600"/>
                  <a:gd name="connsiteY1" fmla="*/ 0 h 1770743"/>
                  <a:gd name="connsiteX2" fmla="*/ 0 w 3149600"/>
                  <a:gd name="connsiteY2" fmla="*/ 1770743 h 1770743"/>
                </a:gdLst>
                <a:ahLst/>
                <a:cxnLst>
                  <a:cxn ang="0">
                    <a:pos x="connsiteX0" y="connsiteY0"/>
                  </a:cxn>
                  <a:cxn ang="0">
                    <a:pos x="connsiteX1" y="connsiteY1"/>
                  </a:cxn>
                  <a:cxn ang="0">
                    <a:pos x="connsiteX2" y="connsiteY2"/>
                  </a:cxn>
                </a:cxnLst>
                <a:rect l="l" t="t" r="r" b="b"/>
                <a:pathLst>
                  <a:path w="3149600" h="1770743">
                    <a:moveTo>
                      <a:pt x="3149600" y="0"/>
                    </a:moveTo>
                    <a:lnTo>
                      <a:pt x="1262743" y="0"/>
                    </a:lnTo>
                    <a:lnTo>
                      <a:pt x="0" y="1770743"/>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FFFFFF"/>
                  </a:solidFill>
                  <a:effectLst/>
                  <a:uLnTx/>
                  <a:uFillTx/>
                  <a:latin typeface="Arial"/>
                  <a:ea typeface="ＭＳ Ｐゴシック"/>
                  <a:cs typeface="+mn-cs"/>
                </a:endParaRPr>
              </a:p>
            </p:txBody>
          </p:sp>
        </p:grpSp>
      </p:grpSp>
      <p:sp>
        <p:nvSpPr>
          <p:cNvPr id="98" name="テキスト ボックス 97"/>
          <p:cNvSpPr txBox="1"/>
          <p:nvPr/>
        </p:nvSpPr>
        <p:spPr>
          <a:xfrm>
            <a:off x="715396" y="3706823"/>
            <a:ext cx="59005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9" name="テキスト ボックス 98"/>
          <p:cNvSpPr txBox="1"/>
          <p:nvPr/>
        </p:nvSpPr>
        <p:spPr>
          <a:xfrm>
            <a:off x="991265" y="3743316"/>
            <a:ext cx="32277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戻ったあとも自ら健康観察、行動歴</a:t>
            </a:r>
            <a:endParaRPr kumimoji="1" lang="en-US" altLang="ja-JP"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を記録</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0" name="スライド番号プレースホルダー 9"/>
          <p:cNvSpPr>
            <a:spLocks noGrp="1"/>
          </p:cNvSpPr>
          <p:nvPr>
            <p:ph type="sldNum" sz="quarter" idx="10"/>
          </p:nvPr>
        </p:nvSpPr>
        <p:spPr>
          <a:xfrm>
            <a:off x="7890024" y="6393131"/>
            <a:ext cx="1181100" cy="476250"/>
          </a:xfrm>
        </p:spPr>
        <p:txBody>
          <a:bodyPr/>
          <a:lstStyle/>
          <a:p>
            <a:pPr>
              <a:defRPr/>
            </a:pPr>
            <a:r>
              <a:rPr lang="en-US" altLang="ja-JP" sz="1800" dirty="0" smtClean="0">
                <a:solidFill>
                  <a:srgbClr val="000000"/>
                </a:solidFill>
                <a:latin typeface="ＭＳ ゴシック" panose="020B0609070205080204" pitchFamily="49" charset="-128"/>
                <a:ea typeface="ＭＳ ゴシック" panose="020B0609070205080204" pitchFamily="49" charset="-128"/>
              </a:rPr>
              <a:t>4</a:t>
            </a:r>
            <a:endParaRPr lang="en-US" altLang="ja-JP" sz="1800" dirty="0">
              <a:solidFill>
                <a:srgbClr val="000000"/>
              </a:solidFill>
              <a:latin typeface="ＭＳ ゴシック" panose="020B0609070205080204" pitchFamily="49" charset="-128"/>
              <a:ea typeface="ＭＳ ゴシック" panose="020B0609070205080204" pitchFamily="49" charset="-128"/>
            </a:endParaRPr>
          </a:p>
        </p:txBody>
      </p:sp>
      <p:sp>
        <p:nvSpPr>
          <p:cNvPr id="4" name="正方形/長方形 3"/>
          <p:cNvSpPr/>
          <p:nvPr/>
        </p:nvSpPr>
        <p:spPr bwMode="auto">
          <a:xfrm>
            <a:off x="6342083" y="4816006"/>
            <a:ext cx="2615312" cy="1174691"/>
          </a:xfrm>
          <a:prstGeom prst="rect">
            <a:avLst/>
          </a:prstGeom>
          <a:solidFill>
            <a:srgbClr val="FF00FF">
              <a:alpha val="30196"/>
            </a:srgbClr>
          </a:solidFill>
          <a:ln w="28575" cap="flat" cmpd="sng" algn="ctr">
            <a:solidFill>
              <a:srgbClr val="FF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北海道、埼玉県、東京都</a:t>
            </a:r>
            <a:endParaRPr kumimoji="1" lang="en-US" altLang="ja-JP"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defTabSz="914400" rtl="0" eaLnBrk="1" fontAlgn="base" latinLnBrk="0" hangingPunct="1">
              <a:lnSpc>
                <a:spcPct val="100000"/>
              </a:lnSpc>
              <a:spcBef>
                <a:spcPct val="0"/>
              </a:spcBef>
              <a:spcAft>
                <a:spcPct val="0"/>
              </a:spcAft>
              <a:buClrTx/>
              <a:buSzTx/>
              <a:buFontTx/>
              <a:buNone/>
              <a:tabLst/>
              <a:defRPr/>
            </a:pPr>
            <a:r>
              <a:rPr lang="ja-JP" altLang="en-US" b="1" dirty="0" smtClean="0">
                <a:solidFill>
                  <a:srgbClr val="000000"/>
                </a:solidFill>
                <a:latin typeface="Meiryo UI" panose="020B0604030504040204" pitchFamily="50" charset="-128"/>
                <a:ea typeface="Meiryo UI" panose="020B0604030504040204" pitchFamily="50" charset="-128"/>
              </a:rPr>
              <a:t>神奈川県、</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愛知県</a:t>
            </a:r>
            <a:endParaRPr kumimoji="1" lang="en-US" altLang="ja-JP"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京都府、大阪府、兵庫県</a:t>
            </a:r>
            <a:endParaRPr kumimoji="1" lang="en-US" altLang="ja-JP"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広島県、高知県</a:t>
            </a:r>
            <a:r>
              <a:rPr lang="ja-JP" altLang="en-US" b="1" dirty="0">
                <a:solidFill>
                  <a:srgbClr val="000000"/>
                </a:solidFill>
                <a:latin typeface="Meiryo UI" panose="020B0604030504040204" pitchFamily="50" charset="-128"/>
                <a:ea typeface="Meiryo UI" panose="020B0604030504040204" pitchFamily="50" charset="-128"/>
              </a:rPr>
              <a:t>、</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沖縄県</a:t>
            </a:r>
          </a:p>
        </p:txBody>
      </p:sp>
    </p:spTree>
    <p:extLst>
      <p:ext uri="{BB962C8B-B14F-4D97-AF65-F5344CB8AC3E}">
        <p14:creationId xmlns:p14="http://schemas.microsoft.com/office/powerpoint/2010/main" val="168635671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l="65526"/>
          <a:stretch/>
        </p:blipFill>
        <p:spPr>
          <a:xfrm>
            <a:off x="9294715" y="859167"/>
            <a:ext cx="1212716" cy="2094694"/>
          </a:xfrm>
          <a:prstGeom prst="rect">
            <a:avLst/>
          </a:prstGeom>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r="60868"/>
          <a:stretch/>
        </p:blipFill>
        <p:spPr>
          <a:xfrm>
            <a:off x="9316260" y="3106412"/>
            <a:ext cx="1205300" cy="1834078"/>
          </a:xfrm>
          <a:prstGeom prst="rect">
            <a:avLst/>
          </a:prstGeom>
        </p:spPr>
      </p:pic>
      <p:sp>
        <p:nvSpPr>
          <p:cNvPr id="2" name="テキスト ボックス 1"/>
          <p:cNvSpPr txBox="1"/>
          <p:nvPr/>
        </p:nvSpPr>
        <p:spPr>
          <a:xfrm>
            <a:off x="221781" y="7119356"/>
            <a:ext cx="9000000" cy="72327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十分に注意していても感染する</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可能性</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はあります。感染しても咎められることではありません。</a:t>
            </a:r>
            <a:endParaRPr kumimoji="1" lang="en-US" altLang="ja-JP"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感染したら</a:t>
            </a:r>
            <a:r>
              <a:rPr kumimoji="1" lang="ja-JP" altLang="en-US" sz="18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安心して</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治療</a:t>
            </a:r>
            <a:r>
              <a:rPr kumimoji="1" lang="ja-JP" altLang="en-US" sz="18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が受けられ</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、治ったら</a:t>
            </a:r>
            <a:r>
              <a:rPr kumimoji="1" lang="ja-JP" altLang="en-US" sz="18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安心して戻れる地域</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をつくりましょう！</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795" y="52669"/>
            <a:ext cx="585729" cy="654590"/>
          </a:xfrm>
          <a:prstGeom prst="rect">
            <a:avLst/>
          </a:prstGeom>
        </p:spPr>
      </p:pic>
      <p:sp>
        <p:nvSpPr>
          <p:cNvPr id="7" name="正方形/長方形 6"/>
          <p:cNvSpPr/>
          <p:nvPr/>
        </p:nvSpPr>
        <p:spPr bwMode="auto">
          <a:xfrm>
            <a:off x="8338782" y="-16715"/>
            <a:ext cx="791571" cy="612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8030" y="52485"/>
            <a:ext cx="585729" cy="654590"/>
          </a:xfrm>
          <a:prstGeom prst="rect">
            <a:avLst/>
          </a:prstGeom>
        </p:spPr>
      </p:pic>
      <p:sp>
        <p:nvSpPr>
          <p:cNvPr id="10" name="正方形/長方形 9"/>
          <p:cNvSpPr/>
          <p:nvPr/>
        </p:nvSpPr>
        <p:spPr bwMode="auto">
          <a:xfrm>
            <a:off x="634459" y="-16715"/>
            <a:ext cx="9144000" cy="723331"/>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2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信州版</a:t>
            </a:r>
            <a:r>
              <a:rPr kumimoji="1" lang="ja-JP" altLang="en-US" sz="28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800" b="1" i="0" u="none" strike="noStrike" kern="1200" cap="none" spc="0" normalizeH="0" baseline="0" noProof="0" dirty="0" smtClean="0">
                <a:ln>
                  <a:noFill/>
                </a:ln>
                <a:solidFill>
                  <a:srgbClr val="0066FF"/>
                </a:solidFill>
                <a:effectLst/>
                <a:uLnTx/>
                <a:uFillTx/>
                <a:latin typeface="BIZ UDPゴシック" panose="020B0400000000000000" pitchFamily="50" charset="-128"/>
                <a:ea typeface="BIZ UDPゴシック" panose="020B0400000000000000" pitchFamily="50" charset="-128"/>
                <a:cs typeface="+mn-cs"/>
              </a:rPr>
              <a:t>新たな日常の</a:t>
            </a:r>
            <a:r>
              <a:rPr kumimoji="1" lang="ja-JP" altLang="en-US" sz="2800" b="1" i="0" u="none" strike="noStrike" kern="1200" cap="none" spc="0" normalizeH="0" baseline="0" noProof="0" dirty="0" err="1" smtClean="0">
                <a:ln>
                  <a:noFill/>
                </a:ln>
                <a:solidFill>
                  <a:srgbClr val="0066FF"/>
                </a:solidFill>
                <a:effectLst/>
                <a:uLnTx/>
                <a:uFillTx/>
                <a:latin typeface="BIZ UDPゴシック" panose="020B0400000000000000" pitchFamily="50" charset="-128"/>
                <a:ea typeface="BIZ UDPゴシック" panose="020B0400000000000000" pitchFamily="50" charset="-128"/>
                <a:cs typeface="+mn-cs"/>
              </a:rPr>
              <a:t>すゝめ</a:t>
            </a:r>
            <a:r>
              <a:rPr kumimoji="1" lang="ja-JP" altLang="en-US" sz="2800" b="1" i="0" u="none" strike="noStrike" kern="1200" cap="none" spc="0" normalizeH="0" baseline="0" noProof="0" dirty="0" smtClean="0">
                <a:ln>
                  <a:noFill/>
                </a:ln>
                <a:solidFill>
                  <a:srgbClr val="0066FF"/>
                </a:solidFill>
                <a:effectLst/>
                <a:uLnTx/>
                <a:uFillTx/>
                <a:latin typeface="BIZ UDPゴシック" panose="020B0400000000000000" pitchFamily="50" charset="-128"/>
                <a:ea typeface="BIZ UDPゴシック" panose="020B0400000000000000" pitchFamily="50" charset="-128"/>
                <a:cs typeface="+mn-cs"/>
              </a:rPr>
              <a:t> 冬</a:t>
            </a:r>
            <a:r>
              <a:rPr kumimoji="1" lang="en-US" altLang="ja-JP" sz="2800" b="1" i="0" u="none" strike="noStrike" kern="1200" cap="none" spc="0" normalizeH="0" baseline="0" noProof="0" dirty="0" smtClean="0">
                <a:ln>
                  <a:noFill/>
                </a:ln>
                <a:solidFill>
                  <a:srgbClr val="0066FF"/>
                </a:solidFill>
                <a:effectLst/>
                <a:uLnTx/>
                <a:uFillTx/>
                <a:latin typeface="BIZ UDPゴシック" panose="020B0400000000000000" pitchFamily="50" charset="-128"/>
                <a:ea typeface="BIZ UDPゴシック" panose="020B0400000000000000" pitchFamily="50" charset="-128"/>
                <a:cs typeface="+mn-cs"/>
              </a:rPr>
              <a:t>ver.</a:t>
            </a:r>
            <a:r>
              <a:rPr kumimoji="1" lang="ja-JP" altLang="en-US" sz="28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2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に沿った行動を</a:t>
            </a:r>
          </a:p>
        </p:txBody>
      </p:sp>
      <p:pic>
        <p:nvPicPr>
          <p:cNvPr id="12" name="図 11"/>
          <p:cNvPicPr>
            <a:picLocks noChangeAspect="1"/>
          </p:cNvPicPr>
          <p:nvPr/>
        </p:nvPicPr>
        <p:blipFill>
          <a:blip r:embed="rId6" cstate="print">
            <a:biLevel thresh="50000"/>
            <a:extLst>
              <a:ext uri="{28A0092B-C50C-407E-A947-70E740481C1C}">
                <a14:useLocalDpi xmlns:a14="http://schemas.microsoft.com/office/drawing/2010/main" val="0"/>
              </a:ext>
            </a:extLst>
          </a:blip>
          <a:stretch>
            <a:fillRect/>
          </a:stretch>
        </p:blipFill>
        <p:spPr>
          <a:xfrm>
            <a:off x="8117526" y="3212286"/>
            <a:ext cx="814723" cy="814723"/>
          </a:xfrm>
          <a:prstGeom prst="rect">
            <a:avLst/>
          </a:prstGeom>
          <a:noFill/>
          <a:ln>
            <a:noFill/>
          </a:ln>
        </p:spPr>
      </p:pic>
      <p:grpSp>
        <p:nvGrpSpPr>
          <p:cNvPr id="13" name="グループ化 12"/>
          <p:cNvGrpSpPr/>
          <p:nvPr/>
        </p:nvGrpSpPr>
        <p:grpSpPr>
          <a:xfrm>
            <a:off x="133750" y="2731962"/>
            <a:ext cx="5976566" cy="1222045"/>
            <a:chOff x="227513" y="2209626"/>
            <a:chExt cx="5976566" cy="1222045"/>
          </a:xfrm>
        </p:grpSpPr>
        <p:grpSp>
          <p:nvGrpSpPr>
            <p:cNvPr id="14" name="グループ化 13"/>
            <p:cNvGrpSpPr/>
            <p:nvPr/>
          </p:nvGrpSpPr>
          <p:grpSpPr>
            <a:xfrm>
              <a:off x="227513" y="2209626"/>
              <a:ext cx="1385596" cy="1222045"/>
              <a:chOff x="2899487" y="3377869"/>
              <a:chExt cx="1385596" cy="1222045"/>
            </a:xfrm>
          </p:grpSpPr>
          <p:sp>
            <p:nvSpPr>
              <p:cNvPr id="16" name="楕円 15"/>
              <p:cNvSpPr/>
              <p:nvPr/>
            </p:nvSpPr>
            <p:spPr>
              <a:xfrm>
                <a:off x="2948473" y="3377869"/>
                <a:ext cx="1287625" cy="12220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7" name="テキスト ボックス 16"/>
              <p:cNvSpPr txBox="1"/>
              <p:nvPr/>
            </p:nvSpPr>
            <p:spPr>
              <a:xfrm>
                <a:off x="2899487" y="3696503"/>
                <a:ext cx="13855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mn-cs"/>
                  </a:rPr>
                  <a:t>会食</a:t>
                </a:r>
                <a:r>
                  <a:rPr kumimoji="1" lang="ja-JP" altLang="en-US" sz="1600" b="1" i="0" u="none" strike="noStrike" kern="120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mn-cs"/>
                  </a:rPr>
                  <a:t>を</a:t>
                </a:r>
                <a:endParaRPr kumimoji="1" lang="en-US" altLang="ja-JP" sz="1600" b="1" i="0" u="none" strike="noStrike" kern="120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mn-cs"/>
                  </a:rPr>
                  <a:t>行うときは</a:t>
                </a:r>
                <a:endParaRPr kumimoji="1" lang="ja-JP" altLang="en-US" sz="16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grpSp>
        <p:sp>
          <p:nvSpPr>
            <p:cNvPr id="15" name="テキスト ボックス 14"/>
            <p:cNvSpPr txBox="1"/>
            <p:nvPr/>
          </p:nvSpPr>
          <p:spPr>
            <a:xfrm>
              <a:off x="1484671" y="2370889"/>
              <a:ext cx="471940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・飲酒は</a:t>
              </a:r>
              <a:r>
                <a:rPr kumimoji="1" lang="ja-JP" altLang="en-US" sz="1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少人数</a:t>
              </a: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短時間</a:t>
              </a: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で、深酒は控え</a:t>
              </a:r>
              <a:r>
                <a:rPr kumimoji="1" lang="ja-JP" altLang="en-US" sz="1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適度な酒量</a:t>
              </a: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で</a:t>
              </a:r>
              <a:endPar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・箸やコップなどは</a:t>
              </a:r>
              <a:r>
                <a:rPr kumimoji="1" lang="ja-JP" altLang="en-US" sz="1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使いまわさない</a:t>
              </a:r>
              <a:endParaRPr kumimoji="1" lang="en-US" altLang="ja-JP" sz="1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・席の配置は</a:t>
              </a:r>
              <a:r>
                <a:rPr kumimoji="1" lang="ja-JP" altLang="en-US" sz="1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斜め向かい</a:t>
              </a: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に</a:t>
              </a:r>
              <a:endPar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ガイドラインを遵守</a:t>
              </a: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したお</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店</a:t>
              </a: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で</a:t>
              </a:r>
              <a:endPar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grpSp>
        <p:nvGrpSpPr>
          <p:cNvPr id="18" name="グループ化 17"/>
          <p:cNvGrpSpPr/>
          <p:nvPr/>
        </p:nvGrpSpPr>
        <p:grpSpPr>
          <a:xfrm>
            <a:off x="145499" y="4102480"/>
            <a:ext cx="5937521" cy="1239104"/>
            <a:chOff x="227513" y="4284683"/>
            <a:chExt cx="5937521" cy="1239104"/>
          </a:xfrm>
        </p:grpSpPr>
        <p:grpSp>
          <p:nvGrpSpPr>
            <p:cNvPr id="19" name="グループ化 18"/>
            <p:cNvGrpSpPr/>
            <p:nvPr/>
          </p:nvGrpSpPr>
          <p:grpSpPr>
            <a:xfrm>
              <a:off x="227513" y="4284683"/>
              <a:ext cx="1385596" cy="1222045"/>
              <a:chOff x="2899487" y="3377869"/>
              <a:chExt cx="1385596" cy="1222045"/>
            </a:xfrm>
          </p:grpSpPr>
          <p:sp>
            <p:nvSpPr>
              <p:cNvPr id="21" name="楕円 20"/>
              <p:cNvSpPr/>
              <p:nvPr/>
            </p:nvSpPr>
            <p:spPr>
              <a:xfrm>
                <a:off x="2948473" y="3377869"/>
                <a:ext cx="1287625" cy="12220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2" name="テキスト ボックス 21"/>
              <p:cNvSpPr txBox="1"/>
              <p:nvPr/>
            </p:nvSpPr>
            <p:spPr>
              <a:xfrm>
                <a:off x="2899487" y="3696503"/>
                <a:ext cx="138559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換気</a:t>
                </a:r>
                <a:r>
                  <a:rPr kumimoji="1" lang="ja-JP" altLang="en-US" sz="1600" b="1" i="0" u="none" strike="noStrike" kern="120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mn-cs"/>
                  </a:rPr>
                  <a:t>の</a:t>
                </a:r>
                <a:endParaRPr kumimoji="1" lang="en-US" altLang="ja-JP" sz="2000" b="1" i="0" u="none" strike="noStrike" kern="120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工夫</a:t>
                </a:r>
                <a:endParaRPr kumimoji="1" lang="en-US" altLang="ja-JP" sz="2000" b="1" i="0" u="none" strike="noStrike" kern="120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grpSp>
        <p:sp>
          <p:nvSpPr>
            <p:cNvPr id="20" name="テキスト ボックス 19"/>
            <p:cNvSpPr txBox="1"/>
            <p:nvPr/>
          </p:nvSpPr>
          <p:spPr>
            <a:xfrm>
              <a:off x="1445626" y="4569680"/>
              <a:ext cx="471940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・機械換気による</a:t>
              </a:r>
              <a:r>
                <a:rPr kumimoji="1" lang="ja-JP" altLang="en-US" sz="1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常時換気</a:t>
              </a: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を</a:t>
              </a:r>
              <a:endPar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・機械換気が設置されていない場合は、</a:t>
              </a:r>
              <a:endPar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  窓を常に少し開けて換気</a:t>
              </a: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を実施</a:t>
              </a:r>
              <a:endPar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（室温は</a:t>
              </a:r>
              <a:r>
                <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18</a:t>
              </a: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℃以上を目安）</a:t>
              </a:r>
              <a:endPar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grpSp>
        <p:nvGrpSpPr>
          <p:cNvPr id="23" name="グループ化 22"/>
          <p:cNvGrpSpPr/>
          <p:nvPr/>
        </p:nvGrpSpPr>
        <p:grpSpPr>
          <a:xfrm>
            <a:off x="172656" y="5501775"/>
            <a:ext cx="5937660" cy="1222045"/>
            <a:chOff x="227513" y="6359738"/>
            <a:chExt cx="5937660" cy="1222045"/>
          </a:xfrm>
        </p:grpSpPr>
        <p:grpSp>
          <p:nvGrpSpPr>
            <p:cNvPr id="24" name="グループ化 23"/>
            <p:cNvGrpSpPr/>
            <p:nvPr/>
          </p:nvGrpSpPr>
          <p:grpSpPr>
            <a:xfrm>
              <a:off x="227513" y="6359738"/>
              <a:ext cx="1385596" cy="1222045"/>
              <a:chOff x="2899487" y="3377869"/>
              <a:chExt cx="1385596" cy="1222045"/>
            </a:xfrm>
          </p:grpSpPr>
          <p:sp>
            <p:nvSpPr>
              <p:cNvPr id="26" name="楕円 25"/>
              <p:cNvSpPr/>
              <p:nvPr/>
            </p:nvSpPr>
            <p:spPr>
              <a:xfrm>
                <a:off x="2948473" y="3377869"/>
                <a:ext cx="1287625" cy="12220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7" name="テキスト ボックス 26"/>
              <p:cNvSpPr txBox="1"/>
              <p:nvPr/>
            </p:nvSpPr>
            <p:spPr>
              <a:xfrm>
                <a:off x="2899487" y="3696503"/>
                <a:ext cx="138559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保湿</a:t>
                </a:r>
                <a:r>
                  <a:rPr kumimoji="1" lang="ja-JP" altLang="en-US" sz="1600" b="1" i="0" u="none" strike="noStrike" kern="120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mn-cs"/>
                  </a:rPr>
                  <a:t>の</a:t>
                </a:r>
                <a:endParaRPr kumimoji="1" lang="en-US" altLang="ja-JP" sz="2000" b="1" i="0" u="none" strike="noStrike" kern="120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実施</a:t>
                </a:r>
                <a:endParaRPr kumimoji="1" lang="en-US" altLang="ja-JP" sz="2000" b="1" i="0" u="none" strike="noStrike" kern="120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grpSp>
        <p:sp>
          <p:nvSpPr>
            <p:cNvPr id="25" name="テキスト ボックス 24"/>
            <p:cNvSpPr txBox="1"/>
            <p:nvPr/>
          </p:nvSpPr>
          <p:spPr>
            <a:xfrm>
              <a:off x="1445765" y="6627301"/>
              <a:ext cx="471940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・加湿器の使用や洗濯物の室内干し</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で</a:t>
              </a:r>
              <a:r>
                <a:rPr kumimoji="1" lang="ja-JP" altLang="en-US" sz="1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加湿</a:t>
              </a: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を実施</a:t>
              </a:r>
              <a:endPar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（湿度</a:t>
              </a:r>
              <a:r>
                <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40</a:t>
              </a: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％以上を目安）</a:t>
              </a:r>
              <a:endPar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・こまめな</a:t>
              </a:r>
              <a:r>
                <a:rPr kumimoji="1" lang="ja-JP" altLang="en-US" sz="1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拭き掃除</a:t>
              </a: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を</a:t>
              </a:r>
              <a:endPar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grpSp>
        <p:nvGrpSpPr>
          <p:cNvPr id="29" name="グループ化 28"/>
          <p:cNvGrpSpPr/>
          <p:nvPr/>
        </p:nvGrpSpPr>
        <p:grpSpPr>
          <a:xfrm>
            <a:off x="5972439" y="2741610"/>
            <a:ext cx="1385596" cy="1222045"/>
            <a:chOff x="2899487" y="3377869"/>
            <a:chExt cx="1385596" cy="1222045"/>
          </a:xfrm>
          <a:solidFill>
            <a:srgbClr val="FF0000"/>
          </a:solidFill>
        </p:grpSpPr>
        <p:sp>
          <p:nvSpPr>
            <p:cNvPr id="31" name="楕円 30"/>
            <p:cNvSpPr/>
            <p:nvPr/>
          </p:nvSpPr>
          <p:spPr>
            <a:xfrm>
              <a:off x="2948473" y="3377869"/>
              <a:ext cx="1287625" cy="12220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 name="テキスト ボックス 31"/>
            <p:cNvSpPr txBox="1"/>
            <p:nvPr/>
          </p:nvSpPr>
          <p:spPr>
            <a:xfrm>
              <a:off x="2899487" y="3696503"/>
              <a:ext cx="13855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mn-cs"/>
                </a:rPr>
                <a:t>こんな場面が</a:t>
              </a:r>
              <a:r>
                <a:rPr kumimoji="1" lang="ja-JP" altLang="en-US" sz="2000" b="1" i="0" u="none" strike="noStrike" kern="120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mn-cs"/>
                </a:rPr>
                <a:t>危険</a:t>
              </a:r>
              <a:endParaRPr kumimoji="1" lang="en-US" altLang="ja-JP" sz="2000" b="1" i="0" u="none" strike="noStrike" kern="120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grpSp>
      <p:sp>
        <p:nvSpPr>
          <p:cNvPr id="30" name="テキスト ボックス 29"/>
          <p:cNvSpPr txBox="1"/>
          <p:nvPr/>
        </p:nvSpPr>
        <p:spPr>
          <a:xfrm>
            <a:off x="5917352" y="4010530"/>
            <a:ext cx="3377363"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マスクなし</a:t>
            </a: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での会話</a:t>
            </a:r>
            <a:endPar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（感染事例：昼カラオケ</a:t>
            </a:r>
            <a:r>
              <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など</a:t>
            </a: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・仕事での休憩時間に入った時など、</a:t>
            </a:r>
            <a:endPar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ja-JP" altLang="en-US" sz="1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気の緩みや環境の変化が起こる場面</a:t>
            </a:r>
            <a:endParaRPr kumimoji="1" lang="en-US" altLang="ja-JP" sz="1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（感染事例：</a:t>
            </a:r>
            <a:endPar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休憩室、喫煙所、更衣室</a:t>
            </a:r>
            <a:r>
              <a:rPr kumimoji="1" lang="ja-JP" altLang="en-US" sz="11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など</a:t>
            </a: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・狭い空間での</a:t>
            </a:r>
            <a:r>
              <a:rPr kumimoji="1" lang="ja-JP" altLang="en-US" sz="1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共同生活</a:t>
            </a:r>
            <a:endParaRPr kumimoji="1" lang="en-US" altLang="ja-JP" sz="1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感染事例：寮の部屋、共用</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トイレ</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など</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33" name="図 32"/>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6230036" y="5903786"/>
            <a:ext cx="684000" cy="684000"/>
          </a:xfrm>
          <a:prstGeom prst="rect">
            <a:avLst/>
          </a:prstGeom>
          <a:ln>
            <a:noFill/>
          </a:ln>
        </p:spPr>
      </p:pic>
      <p:pic>
        <p:nvPicPr>
          <p:cNvPr id="34" name="図 33"/>
          <p:cNvPicPr>
            <a:picLocks noChangeAspect="1"/>
          </p:cNvPicPr>
          <p:nvPr/>
        </p:nvPicPr>
        <p:blipFill>
          <a:blip r:embed="rId8" cstate="print">
            <a:biLevel thresh="50000"/>
            <a:extLst>
              <a:ext uri="{28A0092B-C50C-407E-A947-70E740481C1C}">
                <a14:useLocalDpi xmlns:a14="http://schemas.microsoft.com/office/drawing/2010/main" val="0"/>
              </a:ext>
            </a:extLst>
          </a:blip>
          <a:stretch>
            <a:fillRect/>
          </a:stretch>
        </p:blipFill>
        <p:spPr>
          <a:xfrm>
            <a:off x="4593646" y="3126967"/>
            <a:ext cx="758645" cy="758645"/>
          </a:xfrm>
          <a:prstGeom prst="rect">
            <a:avLst/>
          </a:prstGeom>
        </p:spPr>
      </p:pic>
      <p:grpSp>
        <p:nvGrpSpPr>
          <p:cNvPr id="35" name="グループ化 34"/>
          <p:cNvGrpSpPr/>
          <p:nvPr/>
        </p:nvGrpSpPr>
        <p:grpSpPr>
          <a:xfrm>
            <a:off x="3976849" y="6045197"/>
            <a:ext cx="540000" cy="612000"/>
            <a:chOff x="4968942" y="6528098"/>
            <a:chExt cx="807097" cy="884256"/>
          </a:xfrm>
        </p:grpSpPr>
        <p:pic>
          <p:nvPicPr>
            <p:cNvPr id="36" name="図 35"/>
            <p:cNvPicPr>
              <a:picLocks noChangeAspect="1"/>
            </p:cNvPicPr>
            <p:nvPr/>
          </p:nvPicPr>
          <p:blipFill rotWithShape="1">
            <a:blip r:embed="rId9" cstate="print">
              <a:biLevel thresh="75000"/>
              <a:extLst>
                <a:ext uri="{28A0092B-C50C-407E-A947-70E740481C1C}">
                  <a14:useLocalDpi xmlns:a14="http://schemas.microsoft.com/office/drawing/2010/main" val="0"/>
                </a:ext>
              </a:extLst>
            </a:blip>
            <a:srcRect l="4866" r="3675"/>
            <a:stretch/>
          </p:blipFill>
          <p:spPr>
            <a:xfrm>
              <a:off x="5244195" y="6528098"/>
              <a:ext cx="354563" cy="387675"/>
            </a:xfrm>
            <a:prstGeom prst="rect">
              <a:avLst/>
            </a:prstGeom>
            <a:ln>
              <a:noFill/>
            </a:ln>
          </p:spPr>
        </p:pic>
        <p:pic>
          <p:nvPicPr>
            <p:cNvPr id="37" name="図 36"/>
            <p:cNvPicPr>
              <a:picLocks noChangeAspect="1"/>
            </p:cNvPicPr>
            <p:nvPr/>
          </p:nvPicPr>
          <p:blipFill rotWithShape="1">
            <a:blip r:embed="rId9" cstate="print">
              <a:biLevel thresh="75000"/>
              <a:extLst>
                <a:ext uri="{28A0092B-C50C-407E-A947-70E740481C1C}">
                  <a14:useLocalDpi xmlns:a14="http://schemas.microsoft.com/office/drawing/2010/main" val="0"/>
                </a:ext>
              </a:extLst>
            </a:blip>
            <a:srcRect l="4866" r="3675"/>
            <a:stretch/>
          </p:blipFill>
          <p:spPr>
            <a:xfrm>
              <a:off x="5421476" y="7024679"/>
              <a:ext cx="354563" cy="387675"/>
            </a:xfrm>
            <a:prstGeom prst="rect">
              <a:avLst/>
            </a:prstGeom>
            <a:ln>
              <a:noFill/>
            </a:ln>
          </p:spPr>
        </p:pic>
        <p:pic>
          <p:nvPicPr>
            <p:cNvPr id="38" name="図 37"/>
            <p:cNvPicPr>
              <a:picLocks noChangeAspect="1"/>
            </p:cNvPicPr>
            <p:nvPr/>
          </p:nvPicPr>
          <p:blipFill rotWithShape="1">
            <a:blip r:embed="rId9" cstate="print">
              <a:biLevel thresh="75000"/>
              <a:extLst>
                <a:ext uri="{28A0092B-C50C-407E-A947-70E740481C1C}">
                  <a14:useLocalDpi xmlns:a14="http://schemas.microsoft.com/office/drawing/2010/main" val="0"/>
                </a:ext>
              </a:extLst>
            </a:blip>
            <a:srcRect l="4866" r="3675"/>
            <a:stretch/>
          </p:blipFill>
          <p:spPr>
            <a:xfrm>
              <a:off x="4968942" y="6915773"/>
              <a:ext cx="354563" cy="387675"/>
            </a:xfrm>
            <a:prstGeom prst="rect">
              <a:avLst/>
            </a:prstGeom>
            <a:ln>
              <a:noFill/>
            </a:ln>
          </p:spPr>
        </p:pic>
      </p:grpSp>
      <p:pic>
        <p:nvPicPr>
          <p:cNvPr id="39" name="図 38"/>
          <p:cNvPicPr>
            <a:picLocks noChangeAspect="1"/>
          </p:cNvPicPr>
          <p:nvPr/>
        </p:nvPicPr>
        <p:blipFill>
          <a:blip r:embed="rId10" cstate="print">
            <a:biLevel thresh="50000"/>
            <a:extLst>
              <a:ext uri="{28A0092B-C50C-407E-A947-70E740481C1C}">
                <a14:useLocalDpi xmlns:a14="http://schemas.microsoft.com/office/drawing/2010/main" val="0"/>
              </a:ext>
            </a:extLst>
          </a:blip>
          <a:stretch>
            <a:fillRect/>
          </a:stretch>
        </p:blipFill>
        <p:spPr>
          <a:xfrm>
            <a:off x="4704291" y="4497260"/>
            <a:ext cx="648000" cy="648000"/>
          </a:xfrm>
          <a:prstGeom prst="rect">
            <a:avLst/>
          </a:prstGeom>
        </p:spPr>
      </p:pic>
      <p:grpSp>
        <p:nvGrpSpPr>
          <p:cNvPr id="40" name="グループ化 39"/>
          <p:cNvGrpSpPr/>
          <p:nvPr/>
        </p:nvGrpSpPr>
        <p:grpSpPr>
          <a:xfrm>
            <a:off x="-77123" y="2391200"/>
            <a:ext cx="9432000" cy="284407"/>
            <a:chOff x="582657" y="2367974"/>
            <a:chExt cx="1800344" cy="474149"/>
          </a:xfrm>
        </p:grpSpPr>
        <p:sp>
          <p:nvSpPr>
            <p:cNvPr id="41" name="角丸四角形 40"/>
            <p:cNvSpPr/>
            <p:nvPr/>
          </p:nvSpPr>
          <p:spPr>
            <a:xfrm>
              <a:off x="635709" y="2385969"/>
              <a:ext cx="1679640" cy="456154"/>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2" name="テキスト ボックス 41"/>
            <p:cNvSpPr txBox="1"/>
            <p:nvPr/>
          </p:nvSpPr>
          <p:spPr>
            <a:xfrm>
              <a:off x="582657" y="2367974"/>
              <a:ext cx="180034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mn-cs"/>
                </a:rPr>
                <a:t>参考となる対策</a:t>
              </a:r>
              <a:endParaRPr kumimoji="1" lang="en-US" altLang="ja-JP" sz="1600" b="1" i="0" u="none" strike="noStrike" kern="120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grpSp>
      <p:sp>
        <p:nvSpPr>
          <p:cNvPr id="43" name="テキスト ボックス 42"/>
          <p:cNvSpPr txBox="1"/>
          <p:nvPr/>
        </p:nvSpPr>
        <p:spPr>
          <a:xfrm>
            <a:off x="161043" y="639515"/>
            <a:ext cx="8887422" cy="184665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900" b="1" i="0" u="none" strike="noStrike" kern="1200" cap="none" spc="0" normalizeH="0" baseline="0" noProof="0" dirty="0" smtClean="0">
                <a:ln>
                  <a:noFill/>
                </a:ln>
                <a:solidFill>
                  <a:prstClr val="black"/>
                </a:solidFill>
                <a:effectLst/>
                <a:uLnTx/>
                <a:uFill>
                  <a:solidFill>
                    <a:prstClr val="black"/>
                  </a:solidFill>
                </a:uFill>
                <a:latin typeface="メイリオ" panose="020B0604030504040204" pitchFamily="50" charset="-128"/>
                <a:ea typeface="メイリオ" panose="020B0604030504040204" pitchFamily="50" charset="-128"/>
                <a:cs typeface="+mn-cs"/>
              </a:rPr>
              <a:t>・</a:t>
            </a:r>
            <a:r>
              <a:rPr kumimoji="1" lang="ja-JP" altLang="en-US" sz="1900" b="1" i="0" u="sng" strike="noStrike" kern="1200" cap="none" spc="0" normalizeH="0" baseline="0" noProof="0" dirty="0" smtClean="0">
                <a:ln>
                  <a:noFill/>
                </a:ln>
                <a:solidFill>
                  <a:prstClr val="black"/>
                </a:solidFill>
                <a:effectLst/>
                <a:uLnTx/>
                <a:uFill>
                  <a:solidFill>
                    <a:prstClr val="black"/>
                  </a:solidFill>
                </a:uFill>
                <a:latin typeface="メイリオ" panose="020B0604030504040204" pitchFamily="50" charset="-128"/>
                <a:ea typeface="メイリオ" panose="020B0604030504040204" pitchFamily="50" charset="-128"/>
                <a:cs typeface="+mn-cs"/>
              </a:rPr>
              <a:t>ウイルス</a:t>
            </a:r>
            <a:r>
              <a:rPr kumimoji="1" lang="ja-JP" altLang="en-US" sz="1900" b="1" i="0" u="sng" strike="noStrike" kern="1200" cap="none" spc="0" normalizeH="0" baseline="0" noProof="0" dirty="0">
                <a:ln>
                  <a:noFill/>
                </a:ln>
                <a:solidFill>
                  <a:prstClr val="black"/>
                </a:solidFill>
                <a:effectLst/>
                <a:uLnTx/>
                <a:uFill>
                  <a:solidFill>
                    <a:prstClr val="black"/>
                  </a:solidFill>
                </a:uFill>
                <a:latin typeface="メイリオ" panose="020B0604030504040204" pitchFamily="50" charset="-128"/>
                <a:ea typeface="メイリオ" panose="020B0604030504040204" pitchFamily="50" charset="-128"/>
                <a:cs typeface="+mn-cs"/>
              </a:rPr>
              <a:t>を</a:t>
            </a:r>
            <a:r>
              <a:rPr kumimoji="1" lang="ja-JP" altLang="en-US" sz="1900" b="1" i="0" u="sng" strike="noStrike" kern="1200" cap="none" spc="0" normalizeH="0" baseline="0" noProof="0" dirty="0">
                <a:ln>
                  <a:noFill/>
                </a:ln>
                <a:solidFill>
                  <a:srgbClr val="FF0000"/>
                </a:solidFill>
                <a:effectLst/>
                <a:uLnTx/>
                <a:uFill>
                  <a:solidFill>
                    <a:prstClr val="black"/>
                  </a:solidFill>
                </a:uFill>
                <a:latin typeface="メイリオ" panose="020B0604030504040204" pitchFamily="50" charset="-128"/>
                <a:ea typeface="メイリオ" panose="020B0604030504040204" pitchFamily="50" charset="-128"/>
                <a:cs typeface="+mn-cs"/>
              </a:rPr>
              <a:t>目・鼻・口から入れないこと</a:t>
            </a:r>
            <a:r>
              <a:rPr kumimoji="1" lang="ja-JP" altLang="en-US" sz="1900" b="1" i="0" u="sng" strike="noStrike" kern="1200" cap="none" spc="0" normalizeH="0" baseline="0" noProof="0" dirty="0">
                <a:ln>
                  <a:noFill/>
                </a:ln>
                <a:solidFill>
                  <a:prstClr val="black"/>
                </a:solidFill>
                <a:effectLst/>
                <a:uLnTx/>
                <a:uFill>
                  <a:solidFill>
                    <a:prstClr val="black"/>
                  </a:solidFill>
                </a:uFill>
                <a:latin typeface="メイリオ" panose="020B0604030504040204" pitchFamily="50" charset="-128"/>
                <a:ea typeface="メイリオ" panose="020B0604030504040204" pitchFamily="50" charset="-128"/>
                <a:cs typeface="+mn-cs"/>
              </a:rPr>
              <a:t>が最も重要です。</a:t>
            </a:r>
            <a:endParaRPr kumimoji="1" lang="en-US" altLang="ja-JP" sz="1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9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・基本的</a:t>
            </a:r>
            <a:r>
              <a:rPr kumimoji="1" lang="ja-JP" altLang="en-US" sz="19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な感染防止</a:t>
            </a:r>
            <a:r>
              <a:rPr kumimoji="1" lang="ja-JP" altLang="en-US" sz="19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策（</a:t>
            </a:r>
            <a:r>
              <a:rPr kumimoji="1" lang="ja-JP" altLang="en-US" sz="19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マスクの着用</a:t>
            </a:r>
            <a:r>
              <a:rPr kumimoji="1" lang="ja-JP" altLang="en-US" sz="19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9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人と人との</a:t>
            </a:r>
            <a:r>
              <a:rPr kumimoji="1" lang="ja-JP" altLang="en-US" sz="19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距離</a:t>
            </a:r>
            <a:r>
              <a:rPr kumimoji="1" lang="ja-JP" altLang="en-US" sz="19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の確保</a:t>
            </a:r>
            <a:r>
              <a:rPr kumimoji="1" lang="ja-JP" altLang="en-US" sz="19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9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３密を避ける</a:t>
            </a:r>
            <a:r>
              <a:rPr kumimoji="1" lang="ja-JP" altLang="en-US" sz="19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en-US" altLang="ja-JP" sz="19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9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en-US" altLang="ja-JP" sz="19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ja-JP" altLang="en-US" sz="19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大声を出さない</a:t>
            </a:r>
            <a:r>
              <a:rPr kumimoji="1" lang="ja-JP" altLang="en-US" sz="19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）を徹底いただき、感染を防止</a:t>
            </a:r>
            <a:r>
              <a:rPr kumimoji="1" lang="ja-JP" altLang="en-US" sz="19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するための行動</a:t>
            </a:r>
            <a:r>
              <a:rPr kumimoji="1" lang="ja-JP" altLang="en-US" sz="19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を</a:t>
            </a:r>
            <a:r>
              <a:rPr kumimoji="1" lang="ja-JP" altLang="en-US" sz="19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自ら</a:t>
            </a:r>
            <a:r>
              <a:rPr kumimoji="1" lang="ja-JP" altLang="en-US" sz="19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考え</a:t>
            </a:r>
            <a:r>
              <a:rPr kumimoji="1" lang="ja-JP" altLang="en-US" sz="19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実践</a:t>
            </a:r>
            <a:endParaRPr kumimoji="1" lang="en-US" altLang="ja-JP" sz="19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9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en-US" altLang="ja-JP" sz="19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ja-JP" altLang="en-US" sz="19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し、信州の</a:t>
            </a:r>
            <a:r>
              <a:rPr kumimoji="1" lang="ja-JP" altLang="en-US" sz="19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寒い冬</a:t>
            </a:r>
            <a:r>
              <a:rPr kumimoji="1" lang="ja-JP" altLang="en-US" sz="19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を元気に乗り切りましょう！</a:t>
            </a:r>
            <a:endParaRPr kumimoji="1" lang="ja-JP" altLang="ja-JP" sz="19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cxnSp>
        <p:nvCxnSpPr>
          <p:cNvPr id="45" name="直線コネクタ 44"/>
          <p:cNvCxnSpPr/>
          <p:nvPr/>
        </p:nvCxnSpPr>
        <p:spPr bwMode="auto">
          <a:xfrm>
            <a:off x="5870106" y="2691018"/>
            <a:ext cx="0" cy="4140000"/>
          </a:xfrm>
          <a:prstGeom prst="line">
            <a:avLst/>
          </a:prstGeom>
          <a:noFill/>
          <a:ln w="6350" cap="flat" cmpd="sng" algn="ctr">
            <a:solidFill>
              <a:srgbClr val="FF9900"/>
            </a:solidFill>
            <a:prstDash val="sysDot"/>
            <a:round/>
            <a:headEnd type="none" w="med" len="med"/>
            <a:tailEnd type="none" w="med" len="med"/>
          </a:ln>
          <a:effectLst/>
        </p:spPr>
      </p:cxnSp>
      <p:sp>
        <p:nvSpPr>
          <p:cNvPr id="3" name="スライド番号プレースホルダー 2"/>
          <p:cNvSpPr>
            <a:spLocks noGrp="1"/>
          </p:cNvSpPr>
          <p:nvPr>
            <p:ph type="sldNum" sz="quarter" idx="10"/>
          </p:nvPr>
        </p:nvSpPr>
        <p:spPr>
          <a:xfrm>
            <a:off x="7944616" y="6488667"/>
            <a:ext cx="1181100" cy="476250"/>
          </a:xfrm>
        </p:spPr>
        <p:txBody>
          <a:bodyPr/>
          <a:lstStyle/>
          <a:p>
            <a:pPr>
              <a:defRPr/>
            </a:pPr>
            <a:r>
              <a:rPr lang="en-US" altLang="ja-JP" sz="1800" dirty="0" smtClean="0">
                <a:solidFill>
                  <a:srgbClr val="000000"/>
                </a:solidFill>
                <a:latin typeface="ＭＳ ゴシック" panose="020B0609070205080204" pitchFamily="49" charset="-128"/>
                <a:ea typeface="ＭＳ ゴシック" panose="020B0609070205080204" pitchFamily="49" charset="-128"/>
              </a:rPr>
              <a:t>5</a:t>
            </a:r>
            <a:endParaRPr lang="en-US" altLang="ja-JP" sz="18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1221840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p:cNvSpPr txBox="1">
            <a:spLocks/>
          </p:cNvSpPr>
          <p:nvPr/>
        </p:nvSpPr>
        <p:spPr bwMode="auto">
          <a:xfrm>
            <a:off x="-5017" y="-30808"/>
            <a:ext cx="9144000" cy="1412355"/>
          </a:xfrm>
          <a:prstGeom prst="rect">
            <a:avLst/>
          </a:prstGeom>
          <a:solidFill>
            <a:srgbClr val="CCFF33"/>
          </a:solid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3600" b="1">
                <a:solidFill>
                  <a:schemeClr val="accent6">
                    <a:lumMod val="75000"/>
                  </a:schemeClr>
                </a:solidFill>
                <a:latin typeface="Meiryo UI" panose="020B0604030504040204" pitchFamily="50" charset="-128"/>
                <a:ea typeface="Meiryo UI" panose="020B0604030504040204" pitchFamily="50" charset="-128"/>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899" algn="ctr" rtl="0" fontAlgn="base">
              <a:spcBef>
                <a:spcPct val="0"/>
              </a:spcBef>
              <a:spcAft>
                <a:spcPct val="0"/>
              </a:spcAft>
              <a:defRPr kumimoji="1" sz="3300">
                <a:solidFill>
                  <a:schemeClr val="tx2"/>
                </a:solidFill>
                <a:latin typeface="Arial" charset="0"/>
                <a:ea typeface="ＭＳ Ｐゴシック" pitchFamily="50" charset="-128"/>
              </a:defRPr>
            </a:lvl6pPr>
            <a:lvl7pPr marL="685796" algn="ctr" rtl="0" fontAlgn="base">
              <a:spcBef>
                <a:spcPct val="0"/>
              </a:spcBef>
              <a:spcAft>
                <a:spcPct val="0"/>
              </a:spcAft>
              <a:defRPr kumimoji="1" sz="3300">
                <a:solidFill>
                  <a:schemeClr val="tx2"/>
                </a:solidFill>
                <a:latin typeface="Arial" charset="0"/>
                <a:ea typeface="ＭＳ Ｐゴシック" pitchFamily="50" charset="-128"/>
              </a:defRPr>
            </a:lvl7pPr>
            <a:lvl8pPr marL="1028694" algn="ctr" rtl="0" fontAlgn="base">
              <a:spcBef>
                <a:spcPct val="0"/>
              </a:spcBef>
              <a:spcAft>
                <a:spcPct val="0"/>
              </a:spcAft>
              <a:defRPr kumimoji="1" sz="3300">
                <a:solidFill>
                  <a:schemeClr val="tx2"/>
                </a:solidFill>
                <a:latin typeface="Arial" charset="0"/>
                <a:ea typeface="ＭＳ Ｐゴシック" pitchFamily="50" charset="-128"/>
              </a:defRPr>
            </a:lvl8pPr>
            <a:lvl9pPr marL="1371592" algn="ctr" rtl="0" fontAlgn="base">
              <a:spcBef>
                <a:spcPct val="0"/>
              </a:spcBef>
              <a:spcAft>
                <a:spcPct val="0"/>
              </a:spcAft>
              <a:defRPr kumimoji="1" sz="3300">
                <a:solidFill>
                  <a:schemeClr val="tx2"/>
                </a:solidFill>
                <a:latin typeface="Arial"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　 を用いて、観光客の皆様に感染防止対策の徹底を求めます</a:t>
            </a:r>
            <a:endParaRPr kumimoji="1" lang="en-US" altLang="ja-JP" sz="2400" b="1"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endParaRPr>
          </a:p>
        </p:txBody>
      </p:sp>
      <p:grpSp>
        <p:nvGrpSpPr>
          <p:cNvPr id="12" name="グループ化 11"/>
          <p:cNvGrpSpPr/>
          <p:nvPr/>
        </p:nvGrpSpPr>
        <p:grpSpPr>
          <a:xfrm>
            <a:off x="160816" y="6296785"/>
            <a:ext cx="2804256" cy="404270"/>
            <a:chOff x="5485722" y="1232182"/>
            <a:chExt cx="2804256" cy="404270"/>
          </a:xfrm>
        </p:grpSpPr>
        <p:sp>
          <p:nvSpPr>
            <p:cNvPr id="13" name="object 13"/>
            <p:cNvSpPr/>
            <p:nvPr/>
          </p:nvSpPr>
          <p:spPr>
            <a:xfrm>
              <a:off x="5628070" y="1378258"/>
              <a:ext cx="2016000" cy="254727"/>
            </a:xfrm>
            <a:custGeom>
              <a:avLst/>
              <a:gdLst/>
              <a:ahLst/>
              <a:cxnLst/>
              <a:rect l="l" t="t" r="r" b="b"/>
              <a:pathLst>
                <a:path w="3460115" h="267970">
                  <a:moveTo>
                    <a:pt x="0" y="267512"/>
                  </a:moveTo>
                  <a:lnTo>
                    <a:pt x="3459594" y="267512"/>
                  </a:lnTo>
                  <a:lnTo>
                    <a:pt x="3459594" y="0"/>
                  </a:lnTo>
                  <a:lnTo>
                    <a:pt x="0" y="0"/>
                  </a:lnTo>
                  <a:lnTo>
                    <a:pt x="0" y="267512"/>
                  </a:lnTo>
                  <a:close/>
                </a:path>
              </a:pathLst>
            </a:custGeom>
            <a:solidFill>
              <a:srgbClr val="FFFFFF"/>
            </a:solidFill>
            <a:ln>
              <a:solidFill>
                <a:schemeClr val="bg1">
                  <a:lumMod val="75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4" name="object 27"/>
            <p:cNvSpPr/>
            <p:nvPr/>
          </p:nvSpPr>
          <p:spPr>
            <a:xfrm>
              <a:off x="7389200" y="1406053"/>
              <a:ext cx="185966" cy="23039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5" name="object 23"/>
            <p:cNvSpPr txBox="1"/>
            <p:nvPr/>
          </p:nvSpPr>
          <p:spPr>
            <a:xfrm>
              <a:off x="5553978" y="1433572"/>
              <a:ext cx="2736000" cy="199413"/>
            </a:xfrm>
            <a:prstGeom prst="rect">
              <a:avLst/>
            </a:prstGeom>
          </p:spPr>
          <p:txBody>
            <a:bodyPr vert="horz" wrap="square" lIns="0" tIns="14604"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944880" algn="l"/>
                  <a:tab pos="1664335" algn="l"/>
                </a:tabLst>
                <a:defRPr/>
              </a:pPr>
              <a:r>
                <a:rPr kumimoji="1" lang="ja-JP" altLang="en-US" sz="1200" b="1" i="0" u="none" strike="noStrike" kern="1200" cap="none" spc="15"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OTF UD新ゴ Pr6N B"/>
                </a:rPr>
                <a:t>　新たな</a:t>
              </a:r>
              <a:r>
                <a:rPr kumimoji="1" lang="ja-JP" altLang="en-US" sz="1200" b="1" i="0" u="none" strike="noStrike" kern="1200" cap="none" spc="15"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OTF UD新ゴ Pr6N B"/>
                </a:rPr>
                <a:t>旅</a:t>
              </a:r>
              <a:r>
                <a:rPr kumimoji="1" lang="ja-JP" altLang="en-US" sz="1200" b="1" i="0" u="none" strike="noStrike" kern="1200" cap="none" spc="15" normalizeH="0" baseline="0" noProof="0" dirty="0" err="1" smtClean="0">
                  <a:ln>
                    <a:noFill/>
                  </a:ln>
                  <a:solidFill>
                    <a:srgbClr val="000000"/>
                  </a:solidFill>
                  <a:effectLst/>
                  <a:uLnTx/>
                  <a:uFillTx/>
                  <a:latin typeface="メイリオ" panose="020B0604030504040204" pitchFamily="50" charset="-128"/>
                  <a:ea typeface="メイリオ" panose="020B0604030504040204" pitchFamily="50" charset="-128"/>
                  <a:cs typeface="A-OTF UD新ゴ Pr6N B"/>
                </a:rPr>
                <a:t>のすゝめ</a:t>
              </a:r>
              <a:endParaRPr kumimoji="1"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OTF UD新ゴ Pr6N B"/>
              </a:endParaRPr>
            </a:p>
          </p:txBody>
        </p:sp>
        <p:sp>
          <p:nvSpPr>
            <p:cNvPr id="16" name="テキスト ボックス 15"/>
            <p:cNvSpPr txBox="1"/>
            <p:nvPr/>
          </p:nvSpPr>
          <p:spPr>
            <a:xfrm>
              <a:off x="5485722" y="1232182"/>
              <a:ext cx="2257651"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HGS創英角ｺﾞｼｯｸUB" panose="020B0900000000000000" pitchFamily="50" charset="-128"/>
                  <a:ea typeface="HGS創英角ｺﾞｼｯｸUB" panose="020B0900000000000000" pitchFamily="50" charset="-128"/>
                  <a:cs typeface="+mn-cs"/>
                </a:rPr>
                <a:t>こちらのキーワードで検索をお願いします</a:t>
              </a:r>
              <a:endParaRPr kumimoji="1" lang="ja-JP" altLang="en-US" sz="800" b="0" i="0" u="none" strike="noStrike" kern="1200" cap="none" spc="0" normalizeH="0" baseline="0" noProof="0" dirty="0">
                <a:ln>
                  <a:noFill/>
                </a:ln>
                <a:solidFill>
                  <a:srgbClr val="000000"/>
                </a:solidFill>
                <a:effectLst/>
                <a:uLnTx/>
                <a:uFillTx/>
                <a:latin typeface="HGS創英角ｺﾞｼｯｸUB" panose="020B0900000000000000" pitchFamily="50" charset="-128"/>
                <a:ea typeface="HGS創英角ｺﾞｼｯｸUB" panose="020B0900000000000000" pitchFamily="50" charset="-128"/>
                <a:cs typeface="+mn-cs"/>
              </a:endParaRPr>
            </a:p>
          </p:txBody>
        </p:sp>
      </p:grpSp>
      <p:sp>
        <p:nvSpPr>
          <p:cNvPr id="21" name="正方形/長方形 20"/>
          <p:cNvSpPr/>
          <p:nvPr/>
        </p:nvSpPr>
        <p:spPr>
          <a:xfrm>
            <a:off x="2474449" y="6307159"/>
            <a:ext cx="6639845" cy="477054"/>
          </a:xfrm>
          <a:prstGeom prst="rect">
            <a:avLst/>
          </a:prstGeom>
        </p:spPr>
        <p:txBody>
          <a:bodyPr wrap="square">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長野県</a:t>
            </a: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公式観光サイト「</a:t>
            </a:r>
            <a:r>
              <a:rPr kumimoji="1" lang="en-US" altLang="ja-JP" sz="1800" b="0" i="0" u="none" strike="noStrike" kern="1200" cap="none" spc="0" normalizeH="0" baseline="0" noProof="0" dirty="0" smtClean="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Go NAGANO</a:t>
            </a:r>
            <a:r>
              <a:rPr kumimoji="1" lang="ja-JP" altLang="en-US" sz="1800" b="0" i="0" u="none" strike="noStrike" kern="1200" cap="none" spc="0" normalizeH="0" baseline="0" noProof="0" dirty="0" smtClean="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」からダウンロードできます</a:t>
            </a:r>
            <a:endPar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7" name="グループ化 6"/>
          <p:cNvGrpSpPr/>
          <p:nvPr/>
        </p:nvGrpSpPr>
        <p:grpSpPr>
          <a:xfrm>
            <a:off x="9829106" y="6330032"/>
            <a:ext cx="2314646" cy="1349436"/>
            <a:chOff x="4134009" y="1533167"/>
            <a:chExt cx="3240000" cy="1872000"/>
          </a:xfrm>
        </p:grpSpPr>
        <p:sp>
          <p:nvSpPr>
            <p:cNvPr id="45" name="正方形/長方形 44"/>
            <p:cNvSpPr/>
            <p:nvPr/>
          </p:nvSpPr>
          <p:spPr>
            <a:xfrm>
              <a:off x="4134009" y="1533167"/>
              <a:ext cx="3240000" cy="1872000"/>
            </a:xfrm>
            <a:prstGeom prst="rect">
              <a:avLst/>
            </a:prstGeom>
            <a:gradFill flip="none" rotWithShape="1">
              <a:gsLst>
                <a:gs pos="100000">
                  <a:schemeClr val="accent1">
                    <a:lumMod val="40000"/>
                    <a:lumOff val="60000"/>
                  </a:schemeClr>
                </a:gs>
                <a:gs pos="0">
                  <a:schemeClr val="bg1"/>
                </a:gs>
              </a:gsLst>
              <a:path path="rect">
                <a:fillToRect l="50000" t="50000" r="50000" b="50000"/>
              </a:path>
              <a:tileRect/>
            </a:grad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576" tIns="40788" rIns="81576" bIns="4078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41"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6" name="正方形/長方形 45"/>
            <p:cNvSpPr/>
            <p:nvPr/>
          </p:nvSpPr>
          <p:spPr>
            <a:xfrm>
              <a:off x="4376620" y="1754494"/>
              <a:ext cx="2182616" cy="1400383"/>
            </a:xfrm>
            <a:prstGeom prst="rect">
              <a:avLst/>
            </a:prstGeom>
          </p:spPr>
          <p:txBody>
            <a:bodyPr wrap="square">
              <a:spAutoFit/>
            </a:bodyPr>
            <a:lstStyle/>
            <a:p>
              <a:pPr marL="0" marR="0" lvl="0" indent="0" algn="l" defTabSz="914400" rtl="0" eaLnBrk="1" fontAlgn="auto" latinLnBrk="0" hangingPunct="1">
                <a:lnSpc>
                  <a:spcPts val="2658"/>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lumMod val="75000"/>
                      <a:lumOff val="25000"/>
                    </a:srgbClr>
                  </a:solidFill>
                  <a:effectLst/>
                  <a:uLnTx/>
                  <a:uFillTx/>
                  <a:latin typeface="HG創英ﾌﾟﾚｾﾞﾝｽEB" panose="02020809000000000000" pitchFamily="17" charset="-128"/>
                  <a:ea typeface="HG創英ﾌﾟﾚｾﾞﾝｽEB" panose="02020809000000000000" pitchFamily="17" charset="-128"/>
                  <a:cs typeface="+mn-cs"/>
                </a:rPr>
                <a:t>信州版　旅の</a:t>
              </a:r>
              <a:r>
                <a:rPr kumimoji="1" lang="ja-JP" altLang="en-US" sz="1200" b="0" i="0" u="none" strike="noStrike" kern="1200" cap="none" spc="0" normalizeH="0" baseline="0" noProof="0" dirty="0" err="1">
                  <a:ln>
                    <a:noFill/>
                  </a:ln>
                  <a:solidFill>
                    <a:srgbClr val="000000">
                      <a:lumMod val="75000"/>
                      <a:lumOff val="25000"/>
                    </a:srgbClr>
                  </a:solidFill>
                  <a:effectLst/>
                  <a:uLnTx/>
                  <a:uFillTx/>
                  <a:latin typeface="HG創英ﾌﾟﾚｾﾞﾝｽEB" panose="02020809000000000000" pitchFamily="17" charset="-128"/>
                  <a:ea typeface="HG創英ﾌﾟﾚｾﾞﾝｽEB" panose="02020809000000000000" pitchFamily="17" charset="-128"/>
                  <a:cs typeface="+mn-cs"/>
                </a:rPr>
                <a:t>すゝめ</a:t>
              </a:r>
              <a:endParaRPr kumimoji="1" lang="en-US" altLang="ja-JP" sz="1200" b="0" i="0" u="none" strike="noStrike" kern="1200" cap="none" spc="0" normalizeH="0" baseline="0" noProof="0" dirty="0">
                <a:ln>
                  <a:noFill/>
                </a:ln>
                <a:solidFill>
                  <a:srgbClr val="000000">
                    <a:lumMod val="75000"/>
                    <a:lumOff val="25000"/>
                  </a:srgbClr>
                </a:solidFill>
                <a:effectLst/>
                <a:uLnTx/>
                <a:uFillTx/>
                <a:latin typeface="HG創英ﾌﾟﾚｾﾞﾝｽEB" panose="02020809000000000000" pitchFamily="17" charset="-128"/>
                <a:ea typeface="HG創英ﾌﾟﾚｾﾞﾝｽEB" panose="02020809000000000000" pitchFamily="17" charset="-128"/>
                <a:cs typeface="+mn-cs"/>
              </a:endParaRPr>
            </a:p>
            <a:p>
              <a:pPr marL="0" marR="0" lvl="0" indent="0" algn="l" defTabSz="914400" rtl="0" eaLnBrk="1" fontAlgn="auto" latinLnBrk="0" hangingPunct="1">
                <a:lnSpc>
                  <a:spcPts val="3544"/>
                </a:lnSpc>
                <a:spcBef>
                  <a:spcPts val="532"/>
                </a:spcBef>
                <a:spcAft>
                  <a:spcPts val="0"/>
                </a:spcAft>
                <a:buClrTx/>
                <a:buSzTx/>
                <a:buFontTx/>
                <a:buNone/>
                <a:tabLst/>
                <a:defRPr/>
              </a:pPr>
              <a:r>
                <a:rPr kumimoji="1" lang="ja-JP" altLang="en-US" sz="2835" b="0" i="0" u="none" strike="noStrike" kern="1200" cap="none" spc="0" normalizeH="0" baseline="0" noProof="0" dirty="0">
                  <a:ln>
                    <a:noFill/>
                  </a:ln>
                  <a:solidFill>
                    <a:srgbClr val="008080"/>
                  </a:solidFill>
                  <a:effectLst/>
                  <a:uLnTx/>
                  <a:uFillTx/>
                  <a:latin typeface="HG創英ﾌﾟﾚｾﾞﾝｽEB" panose="02020809000000000000" pitchFamily="17" charset="-128"/>
                  <a:ea typeface="HG創英ﾌﾟﾚｾﾞﾝｽEB" panose="02020809000000000000" pitchFamily="17" charset="-128"/>
                  <a:cs typeface="+mn-cs"/>
                </a:rPr>
                <a:t>安心旅人</a:t>
              </a:r>
              <a:endParaRPr kumimoji="1" lang="en-US" altLang="ja-JP" sz="2835" b="0" i="0" u="none" strike="noStrike" kern="1200" cap="none" spc="0" normalizeH="0" baseline="0" noProof="0" dirty="0">
                <a:ln>
                  <a:noFill/>
                </a:ln>
                <a:solidFill>
                  <a:srgbClr val="008080"/>
                </a:solidFill>
                <a:effectLst/>
                <a:uLnTx/>
                <a:uFillTx/>
                <a:latin typeface="HG創英ﾌﾟﾚｾﾞﾝｽEB" panose="02020809000000000000" pitchFamily="17" charset="-128"/>
                <a:ea typeface="HG創英ﾌﾟﾚｾﾞﾝｽEB" panose="02020809000000000000" pitchFamily="17" charset="-128"/>
                <a:cs typeface="+mn-cs"/>
              </a:endParaRPr>
            </a:p>
            <a:p>
              <a:pPr marL="0" marR="0" lvl="0" indent="0" algn="l" defTabSz="914400" rtl="0" eaLnBrk="1" fontAlgn="auto" latinLnBrk="0" hangingPunct="1">
                <a:lnSpc>
                  <a:spcPts val="3544"/>
                </a:lnSpc>
                <a:spcBef>
                  <a:spcPts val="0"/>
                </a:spcBef>
                <a:spcAft>
                  <a:spcPts val="0"/>
                </a:spcAft>
                <a:buClrTx/>
                <a:buSzTx/>
                <a:buFontTx/>
                <a:buNone/>
                <a:tabLst/>
                <a:defRPr/>
              </a:pPr>
              <a:r>
                <a:rPr kumimoji="1" lang="ja-JP" altLang="en-US" sz="2835" b="0" i="0" u="none" strike="noStrike" kern="1200" cap="none" spc="0" normalizeH="0" baseline="0" noProof="0" dirty="0">
                  <a:ln>
                    <a:noFill/>
                  </a:ln>
                  <a:solidFill>
                    <a:srgbClr val="008080"/>
                  </a:solidFill>
                  <a:effectLst/>
                  <a:uLnTx/>
                  <a:uFillTx/>
                  <a:latin typeface="HG創英ﾌﾟﾚｾﾞﾝｽEB" panose="02020809000000000000" pitchFamily="17" charset="-128"/>
                  <a:ea typeface="HG創英ﾌﾟﾚｾﾞﾝｽEB" panose="02020809000000000000" pitchFamily="17" charset="-128"/>
                  <a:cs typeface="+mn-cs"/>
                </a:rPr>
                <a:t>宣言カード</a:t>
              </a:r>
              <a:endParaRPr kumimoji="1" lang="en-US" altLang="ja-JP" sz="2835" b="0" i="0" u="none" strike="noStrike" kern="1200" cap="none" spc="0" normalizeH="0" baseline="0" noProof="0" dirty="0">
                <a:ln>
                  <a:noFill/>
                </a:ln>
                <a:solidFill>
                  <a:srgbClr val="008080"/>
                </a:solidFill>
                <a:effectLst/>
                <a:uLnTx/>
                <a:uFillTx/>
                <a:latin typeface="HG創英ﾌﾟﾚｾﾞﾝｽEB" panose="02020809000000000000" pitchFamily="17" charset="-128"/>
                <a:ea typeface="HG創英ﾌﾟﾚｾﾞﾝｽEB" panose="02020809000000000000" pitchFamily="17" charset="-128"/>
                <a:cs typeface="+mn-cs"/>
              </a:endParaRPr>
            </a:p>
          </p:txBody>
        </p:sp>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9282" y="1754494"/>
              <a:ext cx="940510" cy="1287318"/>
            </a:xfrm>
            <a:prstGeom prst="rect">
              <a:avLst/>
            </a:prstGeom>
          </p:spPr>
        </p:pic>
      </p:grpSp>
      <p:grpSp>
        <p:nvGrpSpPr>
          <p:cNvPr id="27" name="グループ化 26"/>
          <p:cNvGrpSpPr/>
          <p:nvPr/>
        </p:nvGrpSpPr>
        <p:grpSpPr>
          <a:xfrm>
            <a:off x="9568411" y="1602104"/>
            <a:ext cx="3267725" cy="1872000"/>
            <a:chOff x="0" y="8823442"/>
            <a:chExt cx="3688293" cy="2112933"/>
          </a:xfrm>
        </p:grpSpPr>
        <p:sp>
          <p:nvSpPr>
            <p:cNvPr id="28" name="正方形/長方形 27"/>
            <p:cNvSpPr/>
            <p:nvPr/>
          </p:nvSpPr>
          <p:spPr>
            <a:xfrm>
              <a:off x="0" y="8823442"/>
              <a:ext cx="3657000" cy="2112933"/>
            </a:xfrm>
            <a:prstGeom prst="rect">
              <a:avLst/>
            </a:prstGeom>
            <a:gradFill flip="none" rotWithShape="1">
              <a:gsLst>
                <a:gs pos="0">
                  <a:schemeClr val="bg1"/>
                </a:gs>
                <a:gs pos="100000">
                  <a:schemeClr val="accent1">
                    <a:lumMod val="40000"/>
                    <a:lumOff val="60000"/>
                  </a:schemeClr>
                </a:gs>
              </a:gsLst>
              <a:path path="rect">
                <a:fillToRect l="50000" t="50000" r="50000" b="50000"/>
              </a:path>
              <a:tileRect/>
            </a:grad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576" tIns="40788" rIns="81576" bIns="4078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41"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9" name="正方形/長方形 28"/>
            <p:cNvSpPr/>
            <p:nvPr/>
          </p:nvSpPr>
          <p:spPr>
            <a:xfrm>
              <a:off x="100903" y="8938300"/>
              <a:ext cx="3472422" cy="1609566"/>
            </a:xfrm>
            <a:prstGeom prst="rect">
              <a:avLst/>
            </a:prstGeom>
          </p:spPr>
          <p:txBody>
            <a:bodyPr wrap="square">
              <a:spAutoFit/>
            </a:bodyPr>
            <a:lstStyle/>
            <a:p>
              <a:pPr marL="0" marR="0" lvl="0" indent="0" algn="l" defTabSz="914400" rtl="0" eaLnBrk="1" fontAlgn="auto" latinLnBrk="0" hangingPunct="1">
                <a:lnSpc>
                  <a:spcPts val="1418"/>
                </a:lnSpc>
                <a:spcBef>
                  <a:spcPts val="0"/>
                </a:spcBef>
                <a:spcAft>
                  <a:spcPts val="0"/>
                </a:spcAft>
                <a:buClrTx/>
                <a:buSzTx/>
                <a:buFontTx/>
                <a:buNone/>
                <a:tabLst/>
                <a:defRPr/>
              </a:pPr>
              <a:r>
                <a:rPr kumimoji="1" lang="ja-JP" altLang="en-US" sz="975" b="1" i="0" u="none" strike="noStrike" kern="1200" cap="none" spc="0" normalizeH="0" baseline="0" noProof="0" dirty="0">
                  <a:ln>
                    <a:noFill/>
                  </a:ln>
                  <a:solidFill>
                    <a:srgbClr val="000000">
                      <a:lumMod val="75000"/>
                    </a:srgbClr>
                  </a:solidFill>
                  <a:effectLst/>
                  <a:uLnTx/>
                  <a:uFillTx/>
                  <a:latin typeface="游ゴシック" panose="020B0400000000000000" pitchFamily="50" charset="-128"/>
                  <a:ea typeface="游ゴシック" panose="020B0400000000000000" pitchFamily="50" charset="-128"/>
                  <a:cs typeface="+mn-cs"/>
                </a:rPr>
                <a:t>わたしは「信州版　新たな旅の</a:t>
              </a:r>
              <a:r>
                <a:rPr kumimoji="1" lang="ja-JP" altLang="en-US" sz="975" b="1" i="0" u="none" strike="noStrike" kern="1200" cap="none" spc="0" normalizeH="0" baseline="0" noProof="0" dirty="0" err="1">
                  <a:ln>
                    <a:noFill/>
                  </a:ln>
                  <a:solidFill>
                    <a:srgbClr val="000000">
                      <a:lumMod val="75000"/>
                    </a:srgbClr>
                  </a:solidFill>
                  <a:effectLst/>
                  <a:uLnTx/>
                  <a:uFillTx/>
                  <a:latin typeface="游ゴシック" panose="020B0400000000000000" pitchFamily="50" charset="-128"/>
                  <a:ea typeface="游ゴシック" panose="020B0400000000000000" pitchFamily="50" charset="-128"/>
                  <a:cs typeface="+mn-cs"/>
                </a:rPr>
                <a:t>すゝめ</a:t>
              </a:r>
              <a:r>
                <a:rPr kumimoji="1" lang="ja-JP" altLang="en-US" sz="975" b="1" i="0" u="none" strike="noStrike" kern="1200" cap="none" spc="0" normalizeH="0" baseline="0" noProof="0" dirty="0">
                  <a:ln>
                    <a:noFill/>
                  </a:ln>
                  <a:solidFill>
                    <a:srgbClr val="000000">
                      <a:lumMod val="75000"/>
                    </a:srgbClr>
                  </a:solidFill>
                  <a:effectLst/>
                  <a:uLnTx/>
                  <a:uFillTx/>
                  <a:latin typeface="游ゴシック" panose="020B0400000000000000" pitchFamily="50" charset="-128"/>
                  <a:ea typeface="游ゴシック" panose="020B0400000000000000" pitchFamily="50" charset="-128"/>
                  <a:cs typeface="+mn-cs"/>
                </a:rPr>
                <a:t>」を</a:t>
              </a:r>
              <a:r>
                <a:rPr kumimoji="1" lang="ja-JP" altLang="en-US" sz="975" b="1" i="0" u="none" strike="noStrike" kern="1200" cap="none" spc="0" normalizeH="0" baseline="0" noProof="0" dirty="0" smtClean="0">
                  <a:ln>
                    <a:noFill/>
                  </a:ln>
                  <a:solidFill>
                    <a:srgbClr val="000000">
                      <a:lumMod val="75000"/>
                    </a:srgbClr>
                  </a:solidFill>
                  <a:effectLst/>
                  <a:uLnTx/>
                  <a:uFillTx/>
                  <a:latin typeface="游ゴシック" panose="020B0400000000000000" pitchFamily="50" charset="-128"/>
                  <a:ea typeface="游ゴシック" panose="020B0400000000000000" pitchFamily="50" charset="-128"/>
                  <a:cs typeface="+mn-cs"/>
                </a:rPr>
                <a:t>ふまえ</a:t>
              </a:r>
              <a:endParaRPr kumimoji="1" lang="en-US" altLang="ja-JP" sz="975" b="1" i="0" u="none" strike="noStrike" kern="1200" cap="none" spc="0" normalizeH="0" baseline="0" noProof="0" dirty="0">
                <a:ln>
                  <a:noFill/>
                </a:ln>
                <a:solidFill>
                  <a:srgbClr val="000000">
                    <a:lumMod val="75000"/>
                  </a:srgb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ts val="1418"/>
                </a:lnSpc>
                <a:spcBef>
                  <a:spcPts val="0"/>
                </a:spcBef>
                <a:spcAft>
                  <a:spcPts val="0"/>
                </a:spcAft>
                <a:buClrTx/>
                <a:buSzTx/>
                <a:buFontTx/>
                <a:buNone/>
                <a:tabLst/>
                <a:defRPr/>
              </a:pPr>
              <a:r>
                <a:rPr kumimoji="1" lang="ja-JP" altLang="en-US" sz="975" b="1" i="0" u="none" strike="noStrike" kern="1200" cap="none" spc="0" normalizeH="0" baseline="0" noProof="0" dirty="0">
                  <a:ln>
                    <a:noFill/>
                  </a:ln>
                  <a:solidFill>
                    <a:srgbClr val="000000">
                      <a:lumMod val="75000"/>
                    </a:srgbClr>
                  </a:solidFill>
                  <a:effectLst/>
                  <a:uLnTx/>
                  <a:uFillTx/>
                  <a:latin typeface="游ゴシック" panose="020B0400000000000000" pitchFamily="50" charset="-128"/>
                  <a:ea typeface="游ゴシック" panose="020B0400000000000000" pitchFamily="50" charset="-128"/>
                  <a:cs typeface="+mn-cs"/>
                </a:rPr>
                <a:t>旅行を楽しみつつ、以下の感染防止策を実施します</a:t>
              </a:r>
              <a:endParaRPr kumimoji="1" lang="en-US" altLang="ja-JP" sz="975" b="1" i="0" u="none" strike="noStrike" kern="1200" cap="none" spc="0" normalizeH="0" baseline="0" noProof="0" dirty="0">
                <a:ln>
                  <a:noFill/>
                </a:ln>
                <a:solidFill>
                  <a:srgbClr val="000000">
                    <a:lumMod val="75000"/>
                  </a:srgb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ts val="1772"/>
                </a:lnSpc>
                <a:spcBef>
                  <a:spcPts val="443"/>
                </a:spcBef>
                <a:spcAft>
                  <a:spcPts val="0"/>
                </a:spcAft>
                <a:buClrTx/>
                <a:buSzTx/>
                <a:buFontTx/>
                <a:buNone/>
                <a:tabLst/>
                <a:defRPr/>
              </a:pPr>
              <a:r>
                <a:rPr kumimoji="1" lang="ja-JP" altLang="en-US" sz="1063"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ja-JP" altLang="en-US" sz="975"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人混みではマスクをします</a:t>
              </a:r>
              <a:endParaRPr kumimoji="1" lang="en-US" altLang="ja-JP" sz="975"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ts val="1772"/>
                </a:lnSpc>
                <a:spcBef>
                  <a:spcPts val="0"/>
                </a:spcBef>
                <a:spcAft>
                  <a:spcPts val="0"/>
                </a:spcAft>
                <a:buClrTx/>
                <a:buSzTx/>
                <a:buFontTx/>
                <a:buNone/>
                <a:tabLst/>
                <a:defRPr/>
              </a:pPr>
              <a:r>
                <a:rPr kumimoji="1" lang="ja-JP" altLang="en-US" sz="1063"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ja-JP" altLang="en-US" sz="975"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手洗い・手指消毒をこまめに行います</a:t>
              </a:r>
              <a:endParaRPr kumimoji="1" lang="en-US" altLang="ja-JP" sz="975"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ts val="1772"/>
                </a:lnSpc>
                <a:spcBef>
                  <a:spcPts val="0"/>
                </a:spcBef>
                <a:spcAft>
                  <a:spcPts val="0"/>
                </a:spcAft>
                <a:buClrTx/>
                <a:buSzTx/>
                <a:buFontTx/>
                <a:buNone/>
                <a:tabLst/>
                <a:defRPr/>
              </a:pPr>
              <a:r>
                <a:rPr kumimoji="1" lang="ja-JP" altLang="en-US" sz="1063"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ja-JP" altLang="en-US" sz="975"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旅行の同行者以外の方と一定の距離を保ちます</a:t>
              </a:r>
              <a:endParaRPr kumimoji="1" lang="en-US" altLang="ja-JP" sz="975"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ts val="1772"/>
                </a:lnSpc>
                <a:spcBef>
                  <a:spcPts val="0"/>
                </a:spcBef>
                <a:spcAft>
                  <a:spcPts val="0"/>
                </a:spcAft>
                <a:buClrTx/>
                <a:buSzTx/>
                <a:buFontTx/>
                <a:buNone/>
                <a:tabLst/>
                <a:defRPr/>
              </a:pPr>
              <a:r>
                <a:rPr kumimoji="1" lang="ja-JP" altLang="en-US" sz="1063"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ja-JP" altLang="en-US" sz="975"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事業者が実施する感染防止対策に協力します</a:t>
              </a:r>
              <a:endParaRPr kumimoji="1" lang="en-US" altLang="ja-JP" sz="975"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sp>
          <p:nvSpPr>
            <p:cNvPr id="30" name="正方形/長方形 29"/>
            <p:cNvSpPr/>
            <p:nvPr/>
          </p:nvSpPr>
          <p:spPr>
            <a:xfrm>
              <a:off x="792694" y="10538180"/>
              <a:ext cx="2895599" cy="2426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97" b="1" i="0" u="none" strike="noStrike" kern="1200" cap="none" spc="0" normalizeH="0" baseline="0" noProof="0" dirty="0">
                  <a:ln>
                    <a:noFill/>
                  </a:ln>
                  <a:solidFill>
                    <a:srgbClr val="000000">
                      <a:lumMod val="75000"/>
                    </a:srgbClr>
                  </a:solidFill>
                  <a:effectLst/>
                  <a:uLnTx/>
                  <a:uFillTx/>
                  <a:latin typeface="游ゴシック" panose="020B0400000000000000" pitchFamily="50" charset="-128"/>
                  <a:ea typeface="游ゴシック" panose="020B0400000000000000" pitchFamily="50" charset="-128"/>
                  <a:cs typeface="+mn-cs"/>
                </a:rPr>
                <a:t>全ての項目を実践してチェック！旅先でも安心を！</a:t>
              </a:r>
              <a:endParaRPr kumimoji="1" lang="en-US" altLang="ja-JP" sz="797" b="1" i="0" u="none" strike="noStrike" kern="1200" cap="none" spc="0" normalizeH="0" baseline="0" noProof="0" dirty="0">
                <a:ln>
                  <a:noFill/>
                </a:ln>
                <a:solidFill>
                  <a:srgbClr val="000000">
                    <a:lumMod val="75000"/>
                  </a:srgbClr>
                </a:solidFill>
                <a:effectLst/>
                <a:uLnTx/>
                <a:uFillTx/>
                <a:latin typeface="游ゴシック" panose="020B0400000000000000" pitchFamily="50" charset="-128"/>
                <a:ea typeface="游ゴシック" panose="020B0400000000000000" pitchFamily="50" charset="-128"/>
                <a:cs typeface="+mn-cs"/>
              </a:endParaRPr>
            </a:p>
          </p:txBody>
        </p:sp>
      </p:grpSp>
      <p:sp>
        <p:nvSpPr>
          <p:cNvPr id="8" name="正方形/長方形 7"/>
          <p:cNvSpPr/>
          <p:nvPr/>
        </p:nvSpPr>
        <p:spPr>
          <a:xfrm>
            <a:off x="160816" y="4704856"/>
            <a:ext cx="9067592" cy="141577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POINT</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３</a:t>
            </a:r>
            <a:r>
              <a:rPr kumimoji="1" lang="en-US" altLang="ja-JP"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2800" b="0" i="0" u="none" strike="noStrike" kern="1200" cap="none" spc="0" normalizeH="0" baseline="0" noProof="0" dirty="0" smtClean="0">
                <a:ln>
                  <a:noFill/>
                </a:ln>
                <a:solidFill>
                  <a:srgbClr val="3333FF"/>
                </a:solidFill>
                <a:effectLst/>
                <a:uLnTx/>
                <a:uFillTx/>
                <a:latin typeface="HGSｺﾞｼｯｸE" panose="020B0900000000000000" pitchFamily="50" charset="-128"/>
                <a:ea typeface="HGSｺﾞｼｯｸE" panose="020B0900000000000000" pitchFamily="50" charset="-128"/>
                <a:cs typeface="+mn-cs"/>
              </a:rPr>
              <a:t>安心</a:t>
            </a:r>
            <a:r>
              <a:rPr kumimoji="1" lang="ja-JP" altLang="en-US" sz="2800" b="0" i="0" u="none" strike="noStrike" kern="1200" cap="none" spc="0" normalizeH="0" baseline="0" noProof="0" dirty="0">
                <a:ln>
                  <a:noFill/>
                </a:ln>
                <a:solidFill>
                  <a:srgbClr val="3333FF"/>
                </a:solidFill>
                <a:effectLst/>
                <a:uLnTx/>
                <a:uFillTx/>
                <a:latin typeface="HGSｺﾞｼｯｸE" panose="020B0900000000000000" pitchFamily="50" charset="-128"/>
                <a:ea typeface="HGSｺﾞｼｯｸE" panose="020B0900000000000000" pitchFamily="50" charset="-128"/>
                <a:cs typeface="+mn-cs"/>
              </a:rPr>
              <a:t>旅人宣言カード</a:t>
            </a:r>
            <a:endParaRPr kumimoji="1" lang="en-US" altLang="ja-JP" sz="2400" b="0" i="0" u="none" strike="noStrike" kern="1200" cap="none" spc="0" normalizeH="0" baseline="0" noProof="0" dirty="0">
              <a:ln>
                <a:noFill/>
              </a:ln>
              <a:solidFill>
                <a:srgbClr val="3333FF"/>
              </a:solidFill>
              <a:effectLst/>
              <a:uLnTx/>
              <a:uFillTx/>
              <a:latin typeface="HGSｺﾞｼｯｸE" panose="020B0900000000000000" pitchFamily="50" charset="-128"/>
              <a:ea typeface="HGSｺﾞｼｯｸE" panose="020B09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観光客自身に、感染</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対策の実践を宣言</a:t>
            </a: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していただき、「信州版 新たな旅の</a:t>
            </a:r>
            <a:r>
              <a:rPr kumimoji="1" lang="ja-JP" altLang="en-US" sz="2000" b="0" i="0" u="none" strike="noStrike" kern="1200" cap="none" spc="0" normalizeH="0" baseline="0" noProof="0" dirty="0" err="1" smtClean="0">
                <a:ln>
                  <a:noFill/>
                </a:ln>
                <a:solidFill>
                  <a:srgbClr val="000000"/>
                </a:solidFill>
                <a:effectLst/>
                <a:uLnTx/>
                <a:uFillTx/>
                <a:latin typeface="Meiryo UI" panose="020B0604030504040204" pitchFamily="50" charset="-128"/>
                <a:ea typeface="Meiryo UI" panose="020B0604030504040204" pitchFamily="50" charset="-128"/>
                <a:cs typeface="+mn-cs"/>
              </a:rPr>
              <a:t>すゝめ</a:t>
            </a: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」を</a:t>
            </a:r>
            <a:endParaRPr kumimoji="1" lang="en-US" altLang="ja-JP"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を踏まえた旅行にしてもらうよう呼びかけます。</a:t>
            </a:r>
            <a:endParaRPr kumimoji="1"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2" name="正方形/長方形 41"/>
          <p:cNvSpPr/>
          <p:nvPr/>
        </p:nvSpPr>
        <p:spPr>
          <a:xfrm>
            <a:off x="12734277" y="2592440"/>
            <a:ext cx="32967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mn-cs"/>
              </a:rPr>
              <a:t>表</a:t>
            </a:r>
            <a:endParaRPr kumimoji="1" lang="en-US" altLang="ja-JP" sz="1800" b="0" i="0" u="none" strike="noStrike" kern="1200" cap="none" spc="0" normalizeH="0" baseline="0" noProof="0" dirty="0" smtClean="0">
              <a:ln>
                <a:noFill/>
              </a:ln>
              <a:solidFill>
                <a:srgbClr val="000000"/>
              </a:solidFill>
              <a:effectLst/>
              <a:uLnTx/>
              <a:uFillTx/>
              <a:latin typeface="HGSｺﾞｼｯｸE" panose="020B0900000000000000" pitchFamily="50" charset="-128"/>
              <a:ea typeface="HGSｺﾞｼｯｸE" panose="020B0900000000000000" pitchFamily="50" charset="-128"/>
              <a:cs typeface="+mn-cs"/>
            </a:endParaRPr>
          </a:p>
        </p:txBody>
      </p:sp>
      <p:sp>
        <p:nvSpPr>
          <p:cNvPr id="48" name="正方形/長方形 47"/>
          <p:cNvSpPr/>
          <p:nvPr/>
        </p:nvSpPr>
        <p:spPr>
          <a:xfrm>
            <a:off x="12715313" y="6087671"/>
            <a:ext cx="41549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HGSｺﾞｼｯｸE" panose="020B0900000000000000" pitchFamily="50" charset="-128"/>
                <a:ea typeface="HGSｺﾞｼｯｸE" panose="020B0900000000000000" pitchFamily="50" charset="-128"/>
                <a:cs typeface="+mn-cs"/>
              </a:rPr>
              <a:t>裏</a:t>
            </a:r>
            <a:endParaRPr kumimoji="1" lang="en-US" altLang="ja-JP" sz="1800" b="0" i="0" u="none" strike="noStrike" kern="1200" cap="none" spc="0" normalizeH="0" baseline="0" noProof="0" dirty="0" smtClean="0">
              <a:ln>
                <a:noFill/>
              </a:ln>
              <a:solidFill>
                <a:srgbClr val="000000"/>
              </a:solidFill>
              <a:effectLst/>
              <a:uLnTx/>
              <a:uFillTx/>
              <a:latin typeface="HGSｺﾞｼｯｸE" panose="020B0900000000000000" pitchFamily="50" charset="-128"/>
              <a:ea typeface="HGSｺﾞｼｯｸE" panose="020B0900000000000000" pitchFamily="50" charset="-128"/>
              <a:cs typeface="+mn-cs"/>
            </a:endParaRPr>
          </a:p>
        </p:txBody>
      </p:sp>
      <p:sp>
        <p:nvSpPr>
          <p:cNvPr id="49" name="テキスト ボックス 48"/>
          <p:cNvSpPr txBox="1"/>
          <p:nvPr/>
        </p:nvSpPr>
        <p:spPr>
          <a:xfrm>
            <a:off x="8755415" y="6447138"/>
            <a:ext cx="412124" cy="369332"/>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6</a:t>
            </a:r>
            <a:endParaRPr kumimoji="1" lang="ja-JP" altLang="en-US"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44" name="正方形/長方形 43"/>
          <p:cNvSpPr/>
          <p:nvPr/>
        </p:nvSpPr>
        <p:spPr>
          <a:xfrm>
            <a:off x="165503" y="1547656"/>
            <a:ext cx="8978497" cy="141577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POINT</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１</a:t>
            </a:r>
            <a:r>
              <a:rPr kumimoji="1" lang="en-US" altLang="ja-JP"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2800" b="0" i="0" u="none" strike="noStrike" kern="1200" cap="none" spc="0" normalizeH="0" baseline="0" noProof="0" dirty="0" smtClean="0">
                <a:ln>
                  <a:noFill/>
                </a:ln>
                <a:solidFill>
                  <a:srgbClr val="3333FF"/>
                </a:solidFill>
                <a:effectLst/>
                <a:uLnTx/>
                <a:uFillTx/>
                <a:latin typeface="HGSｺﾞｼｯｸE" panose="020B0900000000000000" pitchFamily="50" charset="-128"/>
                <a:ea typeface="HGSｺﾞｼｯｸE" panose="020B0900000000000000" pitchFamily="50" charset="-128"/>
                <a:cs typeface="+mn-cs"/>
              </a:rPr>
              <a:t>旅マエ</a:t>
            </a:r>
            <a:r>
              <a:rPr kumimoji="1" lang="ja-JP" altLang="en-US" sz="2800" b="0" i="0" u="none" strike="noStrike" kern="1200" cap="none" spc="0" normalizeH="0" baseline="0" noProof="0" dirty="0">
                <a:ln>
                  <a:noFill/>
                </a:ln>
                <a:solidFill>
                  <a:srgbClr val="3333FF"/>
                </a:solidFill>
                <a:effectLst/>
                <a:uLnTx/>
                <a:uFillTx/>
                <a:latin typeface="HGSｺﾞｼｯｸE" panose="020B0900000000000000" pitchFamily="50" charset="-128"/>
                <a:ea typeface="HGSｺﾞｼｯｸE" panose="020B0900000000000000" pitchFamily="50" charset="-128"/>
                <a:cs typeface="+mn-cs"/>
              </a:rPr>
              <a:t>、</a:t>
            </a:r>
            <a:r>
              <a:rPr kumimoji="1" lang="ja-JP" altLang="en-US" sz="2800" b="0" i="0" u="none" strike="noStrike" kern="1200" cap="none" spc="0" normalizeH="0" baseline="0" noProof="0" dirty="0" smtClean="0">
                <a:ln>
                  <a:noFill/>
                </a:ln>
                <a:solidFill>
                  <a:srgbClr val="3333FF"/>
                </a:solidFill>
                <a:effectLst/>
                <a:uLnTx/>
                <a:uFillTx/>
                <a:latin typeface="HGSｺﾞｼｯｸE" panose="020B0900000000000000" pitchFamily="50" charset="-128"/>
                <a:ea typeface="HGSｺﾞｼｯｸE" panose="020B0900000000000000" pitchFamily="50" charset="-128"/>
                <a:cs typeface="+mn-cs"/>
              </a:rPr>
              <a:t>旅ナカ、旅アト</a:t>
            </a:r>
            <a:endParaRPr kumimoji="1" lang="en-US" altLang="ja-JP" sz="2800" b="0" i="0" u="none" strike="noStrike" kern="1200" cap="none" spc="0" normalizeH="0" baseline="0" noProof="0" dirty="0" smtClean="0">
              <a:ln>
                <a:noFill/>
              </a:ln>
              <a:solidFill>
                <a:srgbClr val="3333FF"/>
              </a:solidFill>
              <a:effectLst/>
              <a:uLnTx/>
              <a:uFillTx/>
              <a:latin typeface="HGSｺﾞｼｯｸE" panose="020B0900000000000000" pitchFamily="50" charset="-128"/>
              <a:ea typeface="HGSｺﾞｼｯｸE" panose="020B09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旅行前、旅行中、旅行後の各段階で、</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観光客</a:t>
            </a: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に感染防止対策を徹底していただくよう呼びかけま</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す</a:t>
            </a: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0" name="正方形/長方形 49"/>
          <p:cNvSpPr/>
          <p:nvPr/>
        </p:nvSpPr>
        <p:spPr>
          <a:xfrm>
            <a:off x="160816" y="3115049"/>
            <a:ext cx="9152056" cy="141577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POINT</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２</a:t>
            </a:r>
            <a:r>
              <a:rPr kumimoji="1" lang="en-US" altLang="ja-JP"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mn-cs"/>
              </a:rPr>
              <a:t> </a:t>
            </a:r>
            <a:r>
              <a:rPr kumimoji="1" lang="ja-JP" altLang="en-US" sz="2800" b="0" i="0" u="none" strike="noStrike" kern="1200" cap="none" spc="0" normalizeH="0" baseline="0" noProof="0" dirty="0" smtClean="0">
                <a:ln>
                  <a:noFill/>
                </a:ln>
                <a:solidFill>
                  <a:srgbClr val="3333FF"/>
                </a:solidFill>
                <a:effectLst/>
                <a:uLnTx/>
                <a:uFillTx/>
                <a:latin typeface="HGSｺﾞｼｯｸE" panose="020B0900000000000000" pitchFamily="50" charset="-128"/>
                <a:ea typeface="HGSｺﾞｼｯｸE" panose="020B0900000000000000" pitchFamily="50" charset="-128"/>
                <a:cs typeface="+mn-cs"/>
              </a:rPr>
              <a:t>困った時の相談窓口</a:t>
            </a:r>
            <a:endParaRPr kumimoji="1" lang="en-US" altLang="ja-JP" sz="2800" b="0" i="0" u="none" strike="noStrike" kern="1200" cap="none" spc="0" normalizeH="0" baseline="0" noProof="0" dirty="0" smtClean="0">
              <a:ln>
                <a:noFill/>
              </a:ln>
              <a:solidFill>
                <a:srgbClr val="3333FF"/>
              </a:solidFill>
              <a:effectLst/>
              <a:uLnTx/>
              <a:uFillTx/>
              <a:latin typeface="HGSｺﾞｼｯｸE" panose="020B0900000000000000" pitchFamily="50" charset="-128"/>
              <a:ea typeface="HGSｺﾞｼｯｸE" panose="020B09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有症状者相談窓口（県内</a:t>
            </a:r>
            <a:r>
              <a:rPr kumimoji="1" lang="en-US" altLang="ja-JP"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11</a:t>
            </a: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保健所）の連絡先を明記しました。</a:t>
            </a:r>
            <a:endParaRPr kumimoji="1" lang="en-US" altLang="ja-JP"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旅行中に症状等が現れたときには、すぐに最寄りの窓口に連絡をするよう呼びかけます。</a:t>
            </a:r>
            <a:endParaRPr kumimoji="1" lang="en-US" altLang="ja-JP"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2" name="正方形/長方形 51"/>
          <p:cNvSpPr/>
          <p:nvPr/>
        </p:nvSpPr>
        <p:spPr>
          <a:xfrm>
            <a:off x="9282052" y="3518730"/>
            <a:ext cx="4236838"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HGSｺﾞｼｯｸE" panose="020B0900000000000000" pitchFamily="50" charset="-128"/>
                <a:ea typeface="HGSｺﾞｼｯｸE" panose="020B0900000000000000" pitchFamily="50" charset="-128"/>
                <a:cs typeface="+mn-cs"/>
              </a:rPr>
              <a:t>例）</a:t>
            </a:r>
            <a:endParaRPr kumimoji="1" lang="en-US" altLang="ja-JP" sz="1800" b="0" i="0" u="none" strike="noStrike" kern="1200" cap="none" spc="0" normalizeH="0" baseline="0" noProof="0" dirty="0" smtClean="0">
              <a:ln>
                <a:noFill/>
              </a:ln>
              <a:solidFill>
                <a:srgbClr val="000000"/>
              </a:solidFill>
              <a:effectLst/>
              <a:uLnTx/>
              <a:uFillTx/>
              <a:latin typeface="HGSｺﾞｼｯｸE" panose="020B0900000000000000" pitchFamily="50" charset="-128"/>
              <a:ea typeface="HGSｺﾞｼｯｸE" panose="020B09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HGSｺﾞｼｯｸE" panose="020B0900000000000000" pitchFamily="50" charset="-128"/>
                <a:ea typeface="HGSｺﾞｼｯｸE" panose="020B0900000000000000" pitchFamily="50" charset="-128"/>
                <a:cs typeface="+mn-cs"/>
              </a:rPr>
              <a:t>旅マエ　　旅行前から健康チェック</a:t>
            </a:r>
            <a:endParaRPr kumimoji="1" lang="en-US" altLang="ja-JP" sz="1800" b="0" i="0" u="none" strike="noStrike" kern="1200" cap="none" spc="0" normalizeH="0" baseline="0" noProof="0" dirty="0" smtClean="0">
              <a:ln>
                <a:noFill/>
              </a:ln>
              <a:solidFill>
                <a:srgbClr val="000000"/>
              </a:solidFill>
              <a:effectLst/>
              <a:uLnTx/>
              <a:uFillTx/>
              <a:latin typeface="HGSｺﾞｼｯｸE" panose="020B0900000000000000" pitchFamily="50" charset="-128"/>
              <a:ea typeface="HGSｺﾞｼｯｸE" panose="020B0900000000000000" pitchFamily="50" charset="-128"/>
              <a:cs typeface="+mn-cs"/>
            </a:endParaRPr>
          </a:p>
        </p:txBody>
      </p: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7915" y="4282551"/>
            <a:ext cx="2565837" cy="1524917"/>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43456" y="310899"/>
            <a:ext cx="1114936" cy="1433489"/>
          </a:xfrm>
          <a:prstGeom prst="rect">
            <a:avLst/>
          </a:prstGeom>
        </p:spPr>
      </p:pic>
      <p:sp>
        <p:nvSpPr>
          <p:cNvPr id="26" name="正方形/長方形 25"/>
          <p:cNvSpPr/>
          <p:nvPr/>
        </p:nvSpPr>
        <p:spPr>
          <a:xfrm>
            <a:off x="165503" y="39532"/>
            <a:ext cx="6308146" cy="951543"/>
          </a:xfrm>
          <a:prstGeom prst="rect">
            <a:avLst/>
          </a:prstGeom>
        </p:spPr>
        <p:txBody>
          <a:bodyPr wrap="square">
            <a:spAutoFit/>
          </a:bodyPr>
          <a:lstStyle/>
          <a:p>
            <a:pPr marL="0" marR="0" lvl="0" indent="0" algn="l" defTabSz="914400" rtl="0" eaLnBrk="1" fontAlgn="auto" latinLnBrk="0" hangingPunct="1">
              <a:lnSpc>
                <a:spcPts val="1861"/>
              </a:lnSpc>
              <a:spcBef>
                <a:spcPts val="0"/>
              </a:spcBef>
              <a:spcAft>
                <a:spcPts val="0"/>
              </a:spcAft>
              <a:buClrTx/>
              <a:buSzTx/>
              <a:buFontTx/>
              <a:buNone/>
              <a:tabLst/>
              <a:defRPr/>
            </a:pPr>
            <a:r>
              <a:rPr kumimoji="1" lang="ja-JP" altLang="en-US" sz="1399" b="0" i="0" u="none" strike="noStrike" kern="1200" cap="none" spc="0" normalizeH="0" baseline="0" noProof="0" dirty="0">
                <a:ln>
                  <a:noFill/>
                </a:ln>
                <a:solidFill>
                  <a:srgbClr val="FFFFFF">
                    <a:lumMod val="50000"/>
                  </a:srgbClr>
                </a:solidFill>
                <a:effectLst/>
                <a:uLnTx/>
                <a:uFillTx/>
                <a:latin typeface="HG創英ﾌﾟﾚｾﾞﾝｽEB" panose="02020809000000000000" pitchFamily="17" charset="-128"/>
                <a:ea typeface="HG創英ﾌﾟﾚｾﾞﾝｽEB" panose="02020809000000000000" pitchFamily="17" charset="-128"/>
                <a:cs typeface="+mn-cs"/>
              </a:rPr>
              <a:t>安心安全で楽しい旅を</a:t>
            </a:r>
            <a:endParaRPr kumimoji="1" lang="en-US" altLang="ja-JP" sz="1399" b="0" i="0" u="none" strike="noStrike" kern="1200" cap="none" spc="0" normalizeH="0" baseline="0" noProof="0" dirty="0">
              <a:ln>
                <a:noFill/>
              </a:ln>
              <a:solidFill>
                <a:srgbClr val="FFFFFF">
                  <a:lumMod val="50000"/>
                </a:srgbClr>
              </a:solidFill>
              <a:effectLst/>
              <a:uLnTx/>
              <a:uFillTx/>
              <a:latin typeface="HG創英ﾌﾟﾚｾﾞﾝｽEB" panose="02020809000000000000" pitchFamily="17" charset="-128"/>
              <a:ea typeface="HG創英ﾌﾟﾚｾﾞﾝｽE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srgbClr val="008843"/>
                </a:solidFill>
                <a:effectLst/>
                <a:uLnTx/>
                <a:uFillTx/>
                <a:latin typeface="HG創英ﾌﾟﾚｾﾞﾝｽEB" panose="02020809000000000000" pitchFamily="17" charset="-128"/>
                <a:ea typeface="HG創英ﾌﾟﾚｾﾞﾝｽEB" panose="02020809000000000000" pitchFamily="17" charset="-128"/>
                <a:cs typeface="+mn-cs"/>
              </a:rPr>
              <a:t>信州版</a:t>
            </a:r>
            <a:r>
              <a:rPr kumimoji="1" lang="ja-JP" altLang="en-US" sz="4000" b="0" i="0" u="none" strike="noStrike" kern="1200" cap="none" spc="0" normalizeH="0" baseline="0" noProof="0" dirty="0" smtClean="0">
                <a:ln>
                  <a:noFill/>
                </a:ln>
                <a:solidFill>
                  <a:srgbClr val="008080"/>
                </a:solidFill>
                <a:effectLst/>
                <a:uLnTx/>
                <a:uFillTx/>
                <a:latin typeface="HG創英ﾌﾟﾚｾﾞﾝｽEB" panose="02020809000000000000" pitchFamily="17" charset="-128"/>
                <a:ea typeface="HG創英ﾌﾟﾚｾﾞﾝｽEB" panose="02020809000000000000" pitchFamily="17" charset="-128"/>
                <a:cs typeface="+mn-cs"/>
              </a:rPr>
              <a:t>  </a:t>
            </a:r>
            <a:r>
              <a:rPr kumimoji="1" lang="ja-JP" altLang="en-US" sz="4000" b="0" i="0" u="none" strike="noStrike" kern="1200" cap="none" spc="-50" normalizeH="0" baseline="0" noProof="0" dirty="0" smtClean="0">
                <a:ln>
                  <a:noFill/>
                </a:ln>
                <a:solidFill>
                  <a:srgbClr val="2B6C45"/>
                </a:solidFill>
                <a:effectLst/>
                <a:uLnTx/>
                <a:uFillTx/>
                <a:latin typeface="HG創英ﾌﾟﾚｾﾞﾝｽEB" panose="02020809000000000000" pitchFamily="17" charset="-128"/>
                <a:ea typeface="HG創英ﾌﾟﾚｾﾞﾝｽEB" panose="02020809000000000000" pitchFamily="17" charset="-128"/>
                <a:cs typeface="+mn-cs"/>
              </a:rPr>
              <a:t>新</a:t>
            </a:r>
            <a:r>
              <a:rPr kumimoji="1" lang="ja-JP" altLang="en-US" sz="4000" b="0" i="0" u="none" strike="noStrike" kern="1200" cap="none" spc="-50" normalizeH="0" baseline="0" noProof="0" dirty="0" smtClean="0">
                <a:ln>
                  <a:noFill/>
                </a:ln>
                <a:solidFill>
                  <a:srgbClr val="008843"/>
                </a:solidFill>
                <a:effectLst/>
                <a:uLnTx/>
                <a:uFillTx/>
                <a:latin typeface="HG創英ﾌﾟﾚｾﾞﾝｽEB" panose="02020809000000000000" pitchFamily="17" charset="-128"/>
                <a:ea typeface="HG創英ﾌﾟﾚｾﾞﾝｽEB" panose="02020809000000000000" pitchFamily="17" charset="-128"/>
                <a:cs typeface="+mn-cs"/>
              </a:rPr>
              <a:t>た</a:t>
            </a:r>
            <a:r>
              <a:rPr kumimoji="1" lang="ja-JP" altLang="en-US" sz="4000" b="0" i="0" u="none" strike="noStrike" kern="1200" cap="none" spc="-50" normalizeH="0" baseline="0" noProof="0" dirty="0" smtClean="0">
                <a:ln>
                  <a:noFill/>
                </a:ln>
                <a:solidFill>
                  <a:srgbClr val="79AB14"/>
                </a:solidFill>
                <a:effectLst/>
                <a:uLnTx/>
                <a:uFillTx/>
                <a:latin typeface="HG創英ﾌﾟﾚｾﾞﾝｽEB" panose="02020809000000000000" pitchFamily="17" charset="-128"/>
                <a:ea typeface="HG創英ﾌﾟﾚｾﾞﾝｽEB" panose="02020809000000000000" pitchFamily="17" charset="-128"/>
                <a:cs typeface="+mn-cs"/>
              </a:rPr>
              <a:t>な</a:t>
            </a:r>
            <a:r>
              <a:rPr kumimoji="1" lang="ja-JP" altLang="en-US" sz="4000" b="0" i="0" u="none" strike="noStrike" kern="1200" cap="none" spc="-50" normalizeH="0" baseline="0" noProof="0" dirty="0" smtClean="0">
                <a:ln>
                  <a:noFill/>
                </a:ln>
                <a:solidFill>
                  <a:srgbClr val="008080"/>
                </a:solidFill>
                <a:effectLst/>
                <a:uLnTx/>
                <a:uFillTx/>
                <a:latin typeface="HG創英ﾌﾟﾚｾﾞﾝｽEB" panose="02020809000000000000" pitchFamily="17" charset="-128"/>
                <a:ea typeface="HG創英ﾌﾟﾚｾﾞﾝｽEB" panose="02020809000000000000" pitchFamily="17" charset="-128"/>
                <a:cs typeface="+mn-cs"/>
              </a:rPr>
              <a:t>旅</a:t>
            </a:r>
            <a:r>
              <a:rPr kumimoji="1" lang="ja-JP" altLang="en-US" sz="4000" b="0" i="0" u="none" strike="noStrike" kern="1200" cap="none" spc="-50" normalizeH="0" baseline="0" noProof="0" dirty="0" smtClean="0">
                <a:ln>
                  <a:noFill/>
                </a:ln>
                <a:solidFill>
                  <a:srgbClr val="008843"/>
                </a:solidFill>
                <a:effectLst/>
                <a:uLnTx/>
                <a:uFillTx/>
                <a:latin typeface="HG創英ﾌﾟﾚｾﾞﾝｽEB" panose="02020809000000000000" pitchFamily="17" charset="-128"/>
                <a:ea typeface="HG創英ﾌﾟﾚｾﾞﾝｽEB" panose="02020809000000000000" pitchFamily="17" charset="-128"/>
                <a:cs typeface="+mn-cs"/>
              </a:rPr>
              <a:t>の</a:t>
            </a:r>
            <a:r>
              <a:rPr kumimoji="1" lang="ja-JP" altLang="en-US" sz="4000" b="0" i="0" u="none" strike="noStrike" kern="1200" cap="none" spc="-100" normalizeH="0" baseline="0" noProof="0" dirty="0" smtClean="0">
                <a:ln>
                  <a:noFill/>
                </a:ln>
                <a:solidFill>
                  <a:srgbClr val="2B6C45"/>
                </a:solidFill>
                <a:effectLst/>
                <a:uLnTx/>
                <a:uFillTx/>
                <a:latin typeface="HG創英ﾌﾟﾚｾﾞﾝｽEB" panose="02020809000000000000" pitchFamily="17" charset="-128"/>
                <a:ea typeface="HG創英ﾌﾟﾚｾﾞﾝｽEB" panose="02020809000000000000" pitchFamily="17" charset="-128"/>
                <a:cs typeface="+mn-cs"/>
              </a:rPr>
              <a:t>す</a:t>
            </a:r>
            <a:r>
              <a:rPr kumimoji="1" lang="ja-JP" altLang="en-US" sz="4000" b="0" i="0" u="none" strike="noStrike" kern="1200" cap="none" spc="-100" normalizeH="0" baseline="0" noProof="0" dirty="0" smtClean="0">
                <a:ln>
                  <a:noFill/>
                </a:ln>
                <a:solidFill>
                  <a:srgbClr val="79AB14"/>
                </a:solidFill>
                <a:effectLst/>
                <a:uLnTx/>
                <a:uFillTx/>
                <a:latin typeface="HG創英ﾌﾟﾚｾﾞﾝｽEB" panose="02020809000000000000" pitchFamily="17" charset="-128"/>
                <a:ea typeface="HG創英ﾌﾟﾚｾﾞﾝｽEB" panose="02020809000000000000" pitchFamily="17" charset="-128"/>
                <a:cs typeface="+mn-cs"/>
              </a:rPr>
              <a:t>ゝ</a:t>
            </a:r>
            <a:r>
              <a:rPr kumimoji="1" lang="ja-JP" altLang="en-US" sz="4000" b="0" i="0" u="none" strike="noStrike" kern="1200" cap="none" spc="-50" normalizeH="0" baseline="0" noProof="0" dirty="0" smtClean="0">
                <a:ln>
                  <a:noFill/>
                </a:ln>
                <a:solidFill>
                  <a:srgbClr val="008080"/>
                </a:solidFill>
                <a:effectLst/>
                <a:uLnTx/>
                <a:uFillTx/>
                <a:latin typeface="HG創英ﾌﾟﾚｾﾞﾝｽEB" panose="02020809000000000000" pitchFamily="17" charset="-128"/>
                <a:ea typeface="HG創英ﾌﾟﾚｾﾞﾝｽEB" panose="02020809000000000000" pitchFamily="17" charset="-128"/>
                <a:cs typeface="+mn-cs"/>
              </a:rPr>
              <a:t>め</a:t>
            </a:r>
            <a:endParaRPr kumimoji="1" lang="en-US" altLang="ja-JP" sz="4000" b="0" i="0" u="none" strike="noStrike" kern="1200" cap="none" spc="-50" normalizeH="0" baseline="0" noProof="0" dirty="0">
              <a:ln>
                <a:noFill/>
              </a:ln>
              <a:solidFill>
                <a:srgbClr val="008080"/>
              </a:solidFill>
              <a:effectLst/>
              <a:uLnTx/>
              <a:uFillTx/>
              <a:latin typeface="HG創英ﾌﾟﾚｾﾞﾝｽEB" panose="02020809000000000000" pitchFamily="17" charset="-128"/>
              <a:ea typeface="HG創英ﾌﾟﾚｾﾞﾝｽEB" panose="02020809000000000000" pitchFamily="17" charset="-128"/>
              <a:cs typeface="+mn-cs"/>
            </a:endParaRPr>
          </a:p>
        </p:txBody>
      </p:sp>
    </p:spTree>
    <p:extLst>
      <p:ext uri="{BB962C8B-B14F-4D97-AF65-F5344CB8AC3E}">
        <p14:creationId xmlns:p14="http://schemas.microsoft.com/office/powerpoint/2010/main" val="373655801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423082" y="-177421"/>
            <a:ext cx="10222173" cy="723331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912" y="-264911"/>
            <a:ext cx="5570667" cy="2920621"/>
          </a:xfrm>
          <a:prstGeom prst="rect">
            <a:avLst/>
          </a:prstGeom>
        </p:spPr>
      </p:pic>
      <p:sp>
        <p:nvSpPr>
          <p:cNvPr id="10" name="テキスト ボックス 9"/>
          <p:cNvSpPr txBox="1"/>
          <p:nvPr/>
        </p:nvSpPr>
        <p:spPr>
          <a:xfrm>
            <a:off x="674445" y="5290024"/>
            <a:ext cx="8676769" cy="553998"/>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0" b="0" i="0" u="none" strike="noStrike" kern="1200" cap="none" spc="0" normalizeH="0" baseline="0" noProof="0" dirty="0" smtClean="0">
                <a:ln>
                  <a:noFill/>
                </a:ln>
                <a:solidFill>
                  <a:srgbClr val="000000"/>
                </a:solidFill>
                <a:effectLst/>
                <a:uLnTx/>
                <a:uFillTx/>
                <a:latin typeface="HGS創英角ｺﾞｼｯｸUB" panose="020B0900000000000000" pitchFamily="50" charset="-128"/>
                <a:ea typeface="HGS創英角ｺﾞｼｯｸUB" panose="020B0900000000000000" pitchFamily="50" charset="-128"/>
                <a:cs typeface="+mn-cs"/>
              </a:rPr>
              <a:t>１　学びのための特設ＷＥＢサイトを開設</a:t>
            </a:r>
          </a:p>
        </p:txBody>
      </p:sp>
      <p:sp>
        <p:nvSpPr>
          <p:cNvPr id="11" name="テキスト ボックス 10"/>
          <p:cNvSpPr txBox="1"/>
          <p:nvPr/>
        </p:nvSpPr>
        <p:spPr>
          <a:xfrm>
            <a:off x="674445" y="5955317"/>
            <a:ext cx="8676769" cy="553998"/>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0" b="0" i="0" u="none" strike="noStrike" kern="1200" cap="none" spc="0" normalizeH="0" baseline="0" noProof="0" dirty="0" smtClean="0">
                <a:ln>
                  <a:noFill/>
                </a:ln>
                <a:solidFill>
                  <a:srgbClr val="000000"/>
                </a:solidFill>
                <a:effectLst/>
                <a:uLnTx/>
                <a:uFillTx/>
                <a:latin typeface="HGS創英角ｺﾞｼｯｸUB" panose="020B0900000000000000" pitchFamily="50" charset="-128"/>
                <a:ea typeface="HGS創英角ｺﾞｼｯｸUB" panose="020B0900000000000000" pitchFamily="50" charset="-128"/>
                <a:cs typeface="+mn-cs"/>
              </a:rPr>
              <a:t>２　</a:t>
            </a:r>
            <a:r>
              <a:rPr kumimoji="1" lang="ja-JP" altLang="en-US" sz="3000" b="0" i="0" u="none" strike="noStrike" kern="1200" cap="none" spc="0" normalizeH="0" baseline="0" noProof="0" dirty="0">
                <a:ln>
                  <a:noFill/>
                </a:ln>
                <a:solidFill>
                  <a:srgbClr val="000000"/>
                </a:solidFill>
                <a:effectLst/>
                <a:uLnTx/>
                <a:uFillTx/>
                <a:latin typeface="HGS創英角ｺﾞｼｯｸUB" panose="020B0900000000000000" pitchFamily="50" charset="-128"/>
                <a:ea typeface="HGS創英角ｺﾞｼｯｸUB" panose="020B0900000000000000" pitchFamily="50" charset="-128"/>
                <a:cs typeface="+mn-cs"/>
              </a:rPr>
              <a:t>ココロ</a:t>
            </a:r>
            <a:r>
              <a:rPr kumimoji="1" lang="ja-JP" altLang="en-US" sz="3000" b="0" i="0" u="none" strike="noStrike" kern="1200" cap="none" spc="0" normalizeH="0" baseline="0" noProof="0" dirty="0" smtClean="0">
                <a:ln>
                  <a:noFill/>
                </a:ln>
                <a:solidFill>
                  <a:srgbClr val="000000"/>
                </a:solidFill>
                <a:effectLst/>
                <a:uLnTx/>
                <a:uFillTx/>
                <a:latin typeface="HGS創英角ｺﾞｼｯｸUB" panose="020B0900000000000000" pitchFamily="50" charset="-128"/>
                <a:ea typeface="HGS創英角ｺﾞｼｯｸUB" panose="020B0900000000000000" pitchFamily="50" charset="-128"/>
                <a:cs typeface="+mn-cs"/>
              </a:rPr>
              <a:t>のワクチンプロジェクトの展開　</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463" y="761613"/>
            <a:ext cx="7575082" cy="5355246"/>
          </a:xfrm>
          <a:prstGeom prst="rect">
            <a:avLst/>
          </a:prstGeom>
        </p:spPr>
      </p:pic>
      <p:sp>
        <p:nvSpPr>
          <p:cNvPr id="3" name="スライド番号プレースホルダー 2"/>
          <p:cNvSpPr>
            <a:spLocks noGrp="1"/>
          </p:cNvSpPr>
          <p:nvPr>
            <p:ph type="sldNum" sz="quarter" idx="10"/>
          </p:nvPr>
        </p:nvSpPr>
        <p:spPr/>
        <p:txBody>
          <a:bodyPr/>
          <a:lstStyle/>
          <a:p>
            <a:pPr>
              <a:defRPr/>
            </a:pPr>
            <a:r>
              <a:rPr lang="en-US" altLang="ja-JP" sz="1800" dirty="0" smtClean="0">
                <a:solidFill>
                  <a:srgbClr val="000000"/>
                </a:solidFill>
                <a:latin typeface="ＭＳ ゴシック" panose="020B0609070205080204" pitchFamily="49" charset="-128"/>
                <a:ea typeface="ＭＳ ゴシック" panose="020B0609070205080204" pitchFamily="49" charset="-128"/>
              </a:rPr>
              <a:t>7</a:t>
            </a:r>
            <a:endParaRPr lang="en-US" altLang="ja-JP" sz="18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7741562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352041" y="-146680"/>
            <a:ext cx="10222173" cy="723331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p:cNvSpPr/>
          <p:nvPr/>
        </p:nvSpPr>
        <p:spPr>
          <a:xfrm>
            <a:off x="248127" y="793798"/>
            <a:ext cx="5021805" cy="3323987"/>
          </a:xfrm>
          <a:prstGeom prst="rect">
            <a:avLst/>
          </a:prstGeom>
        </p:spPr>
        <p:txBody>
          <a:bodyPr wrap="square">
            <a:spAutoFit/>
          </a:bodyPr>
          <a:lstStyle/>
          <a:p>
            <a:pPr marL="0" marR="200025" lvl="0" indent="0" algn="just" defTabSz="914400" rtl="0" eaLnBrk="1" fontAlgn="auto" latinLnBrk="0" hangingPunct="1">
              <a:lnSpc>
                <a:spcPts val="2800"/>
              </a:lnSpc>
              <a:spcBef>
                <a:spcPts val="0"/>
              </a:spcBef>
              <a:spcAft>
                <a:spcPts val="0"/>
              </a:spcAft>
              <a:buClrTx/>
              <a:buSzTx/>
              <a:buFontTx/>
              <a:buNone/>
              <a:tabLst/>
              <a:defRPr/>
            </a:pPr>
            <a:r>
              <a:rPr kumimoji="1" lang="ja-JP" altLang="en-US" sz="2400" b="1" i="0" u="sng"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① </a:t>
            </a:r>
            <a:r>
              <a:rPr kumimoji="1" lang="ja-JP" altLang="ja-JP" sz="2400" b="1" i="0" u="sng"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セルフチェック</a:t>
            </a:r>
            <a:endParaRPr kumimoji="1" lang="en-US" altLang="ja-JP" sz="2400" b="1" i="0" u="sng"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200025" lvl="0" indent="0" algn="just" defTabSz="914400" rtl="0" eaLnBrk="1" fontAlgn="auto" latinLnBrk="0" hangingPunct="1">
              <a:lnSpc>
                <a:spcPts val="2800"/>
              </a:lnSpc>
              <a:spcBef>
                <a:spcPts val="0"/>
              </a:spcBef>
              <a:spcAft>
                <a:spcPts val="0"/>
              </a:spcAft>
              <a:buClrTx/>
              <a:buSzTx/>
              <a:buFontTx/>
              <a:buNone/>
              <a:tabLst/>
              <a:defRPr/>
            </a:pPr>
            <a:r>
              <a:rPr kumimoji="1" lang="ja-JP" altLang="en-US" sz="1800" b="1" i="0" u="none"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自分のとってしまいそうな行動や、考え</a:t>
            </a:r>
            <a:endParaRPr kumimoji="1" lang="en-US" altLang="ja-JP" sz="1800" b="1" i="0" u="none"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200025" lvl="0" indent="0" algn="just" defTabSz="914400" rtl="0" eaLnBrk="1" fontAlgn="auto" latinLnBrk="0" hangingPunct="1">
              <a:lnSpc>
                <a:spcPts val="28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a:t>
            </a:r>
            <a:r>
              <a:rPr kumimoji="1" lang="ja-JP" altLang="en-US" sz="1800" b="1" i="0" u="none" strike="noStrike" kern="100" cap="none" spc="0" normalizeH="0" baseline="0" noProof="0" dirty="0" err="1"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て</a:t>
            </a:r>
            <a:r>
              <a:rPr kumimoji="1" lang="ja-JP" altLang="en-US" sz="1800" b="1" i="0" u="none"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しまいそうなことを確認</a:t>
            </a:r>
            <a:endParaRPr kumimoji="1" lang="en-US" altLang="ja-JP" sz="1800" b="0"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200025" lvl="0" indent="0" algn="just" defTabSz="914400" rtl="0" eaLnBrk="1" fontAlgn="auto" latinLnBrk="0" hangingPunct="1">
              <a:lnSpc>
                <a:spcPts val="2800"/>
              </a:lnSpc>
              <a:spcBef>
                <a:spcPts val="0"/>
              </a:spcBef>
              <a:spcAft>
                <a:spcPts val="0"/>
              </a:spcAft>
              <a:buClrTx/>
              <a:buSzTx/>
              <a:buFontTx/>
              <a:buNone/>
              <a:tabLst/>
              <a:defRPr/>
            </a:pPr>
            <a:r>
              <a:rPr kumimoji="1" lang="ja-JP" altLang="en-US" sz="2400" b="1" i="0" u="sng"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② </a:t>
            </a:r>
            <a:r>
              <a:rPr kumimoji="1" lang="ja-JP" altLang="ja-JP" sz="2400" b="1" i="0" u="sng"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解説</a:t>
            </a:r>
            <a:r>
              <a:rPr kumimoji="1" lang="ja-JP" altLang="ja-JP" sz="2400" b="1" i="0" u="sng"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a:t>
            </a:r>
            <a:r>
              <a:rPr kumimoji="1" lang="ja-JP" altLang="ja-JP" sz="2400" b="1" i="0" u="sng"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学習</a:t>
            </a:r>
            <a:endParaRPr kumimoji="1" lang="en-US" altLang="ja-JP" sz="2400" b="1" i="0" u="sng"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200025" lvl="0" indent="0" algn="just" defTabSz="914400" rtl="0" eaLnBrk="1" fontAlgn="auto" latinLnBrk="0" hangingPunct="1">
              <a:lnSpc>
                <a:spcPts val="2800"/>
              </a:lnSpc>
              <a:spcBef>
                <a:spcPts val="0"/>
              </a:spcBef>
              <a:spcAft>
                <a:spcPts val="0"/>
              </a:spcAft>
              <a:buClrTx/>
              <a:buSzTx/>
              <a:buFontTx/>
              <a:buNone/>
              <a:tabLst/>
              <a:defRPr/>
            </a:pPr>
            <a:r>
              <a:rPr kumimoji="1" lang="ja-JP" altLang="en-US" sz="1800" b="1" i="0" u="none"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差別が生まれる仕組みを学びながら、自</a:t>
            </a:r>
            <a:endParaRPr kumimoji="1" lang="en-US" altLang="ja-JP" sz="1800" b="1" i="0" u="none"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200025" lvl="0" indent="0" algn="just" defTabSz="914400" rtl="0" eaLnBrk="1" fontAlgn="auto" latinLnBrk="0" hangingPunct="1">
              <a:lnSpc>
                <a:spcPts val="28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a:t>
            </a:r>
            <a:r>
              <a:rPr kumimoji="1" lang="ja-JP" altLang="en-US" sz="1800" b="1" i="0" u="none"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分ができることに気づく</a:t>
            </a:r>
            <a:endParaRPr kumimoji="1" lang="ja-JP" altLang="ja-JP" sz="1400" b="0"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200025" lvl="0" indent="0" algn="just" defTabSz="914400" rtl="0" eaLnBrk="1" fontAlgn="auto" latinLnBrk="0" hangingPunct="1">
              <a:lnSpc>
                <a:spcPts val="2800"/>
              </a:lnSpc>
              <a:spcBef>
                <a:spcPts val="0"/>
              </a:spcBef>
              <a:spcAft>
                <a:spcPts val="0"/>
              </a:spcAft>
              <a:buClrTx/>
              <a:buSzTx/>
              <a:buFontTx/>
              <a:buNone/>
              <a:tabLst/>
              <a:defRPr/>
            </a:pPr>
            <a:r>
              <a:rPr kumimoji="1" lang="ja-JP" altLang="en-US" sz="2400" b="1" i="0" u="sng"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③ </a:t>
            </a:r>
            <a:r>
              <a:rPr kumimoji="1" lang="ja-JP" altLang="ja-JP" sz="2400" b="1" i="0" u="sng"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シェア</a:t>
            </a:r>
            <a:endParaRPr kumimoji="1" lang="en-US" altLang="ja-JP" sz="2400" b="1" i="0" u="sng"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200025" lvl="0" indent="0" algn="just" defTabSz="914400" rtl="0" eaLnBrk="1" fontAlgn="auto" latinLnBrk="0" hangingPunct="1">
              <a:lnSpc>
                <a:spcPts val="2800"/>
              </a:lnSpc>
              <a:spcBef>
                <a:spcPts val="0"/>
              </a:spcBef>
              <a:spcAft>
                <a:spcPts val="0"/>
              </a:spcAft>
              <a:buClrTx/>
              <a:buSzTx/>
              <a:buFontTx/>
              <a:buNone/>
              <a:tabLst/>
              <a:defRPr/>
            </a:pPr>
            <a:r>
              <a:rPr kumimoji="1" lang="ja-JP" altLang="en-US" sz="1800" b="1" i="0" u="none"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実施</a:t>
            </a:r>
            <a:r>
              <a:rPr kumimoji="1" lang="ja-JP" altLang="en-US" sz="1800" b="1" i="0" u="none"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後にダウンロードできるアルクマ画</a:t>
            </a:r>
            <a:endParaRPr kumimoji="1" lang="en-US" altLang="ja-JP" sz="1800" b="1" i="0" u="none"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200025" lvl="0" indent="0" algn="just" defTabSz="914400" rtl="0" eaLnBrk="1" fontAlgn="auto" latinLnBrk="0" hangingPunct="1">
              <a:lnSpc>
                <a:spcPts val="28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a:t>
            </a:r>
            <a:r>
              <a:rPr kumimoji="1" lang="ja-JP" altLang="en-US" sz="1800" b="1" i="0" u="none"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像（スタンプ風）をＳＮＳでシェア</a:t>
            </a:r>
            <a:endParaRPr kumimoji="1" lang="ja-JP" altLang="ja-JP" sz="1200" b="0"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タイトル 1"/>
          <p:cNvSpPr txBox="1">
            <a:spLocks/>
          </p:cNvSpPr>
          <p:nvPr/>
        </p:nvSpPr>
        <p:spPr bwMode="auto">
          <a:xfrm>
            <a:off x="61414" y="191149"/>
            <a:ext cx="4932000" cy="540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w="9525">
            <a:noFill/>
            <a:miter lim="800000"/>
            <a:headEnd/>
            <a:tailEnd/>
          </a:ln>
        </p:spPr>
        <p:txBody>
          <a:bodyPr vert="horz" wrap="square" lIns="95782" tIns="49726" rIns="95782" bIns="49726" numCol="1" rtlCol="0" anchor="ctr" anchorCtr="0" compatLnSpc="1">
            <a:prstTxWarp prst="textNoShape">
              <a:avLst/>
            </a:prstTxWarp>
            <a:noAutofit/>
          </a:bodyPr>
          <a:lstStyle>
            <a:lvl1pPr algn="l" rtl="0" eaLnBrk="0" fontAlgn="base" hangingPunct="0">
              <a:spcBef>
                <a:spcPct val="0"/>
              </a:spcBef>
              <a:spcAft>
                <a:spcPct val="0"/>
              </a:spcAft>
              <a:defRPr kumimoji="1" sz="2100" b="1">
                <a:solidFill>
                  <a:schemeClr val="accent6">
                    <a:lumMod val="75000"/>
                  </a:schemeClr>
                </a:solidFill>
                <a:latin typeface="Meiryo UI" panose="020B0604030504040204" pitchFamily="50" charset="-128"/>
                <a:ea typeface="Meiryo UI" panose="020B0604030504040204" pitchFamily="50" charset="-128"/>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899" algn="ctr" rtl="0" fontAlgn="base">
              <a:spcBef>
                <a:spcPct val="0"/>
              </a:spcBef>
              <a:spcAft>
                <a:spcPct val="0"/>
              </a:spcAft>
              <a:defRPr kumimoji="1" sz="3300">
                <a:solidFill>
                  <a:schemeClr val="tx2"/>
                </a:solidFill>
                <a:latin typeface="Arial" charset="0"/>
                <a:ea typeface="ＭＳ Ｐゴシック" pitchFamily="50" charset="-128"/>
              </a:defRPr>
            </a:lvl6pPr>
            <a:lvl7pPr marL="685796" algn="ctr" rtl="0" fontAlgn="base">
              <a:spcBef>
                <a:spcPct val="0"/>
              </a:spcBef>
              <a:spcAft>
                <a:spcPct val="0"/>
              </a:spcAft>
              <a:defRPr kumimoji="1" sz="3300">
                <a:solidFill>
                  <a:schemeClr val="tx2"/>
                </a:solidFill>
                <a:latin typeface="Arial" charset="0"/>
                <a:ea typeface="ＭＳ Ｐゴシック" pitchFamily="50" charset="-128"/>
              </a:defRPr>
            </a:lvl7pPr>
            <a:lvl8pPr marL="1028694" algn="ctr" rtl="0" fontAlgn="base">
              <a:spcBef>
                <a:spcPct val="0"/>
              </a:spcBef>
              <a:spcAft>
                <a:spcPct val="0"/>
              </a:spcAft>
              <a:defRPr kumimoji="1" sz="3300">
                <a:solidFill>
                  <a:schemeClr val="tx2"/>
                </a:solidFill>
                <a:latin typeface="Arial" charset="0"/>
                <a:ea typeface="ＭＳ Ｐゴシック" pitchFamily="50" charset="-128"/>
              </a:defRPr>
            </a:lvl8pPr>
            <a:lvl9pPr marL="1371592" algn="ctr" rtl="0" fontAlgn="base">
              <a:spcBef>
                <a:spcPct val="0"/>
              </a:spcBef>
              <a:spcAft>
                <a:spcPct val="0"/>
              </a:spcAft>
              <a:defRPr kumimoji="1" sz="3300">
                <a:solidFill>
                  <a:schemeClr val="tx2"/>
                </a:solidFill>
                <a:latin typeface="Arial"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j-cs"/>
              </a:rPr>
              <a:t>　</a:t>
            </a:r>
            <a:r>
              <a:rPr kumimoji="1" lang="ja-JP" altLang="en-US" sz="2400" b="1" i="0" u="none" strike="noStrike" kern="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mj-cs"/>
              </a:rPr>
              <a:t>特設ＷＥＢサイトのポイント</a:t>
            </a:r>
            <a:endParaRPr kumimoji="1" lang="ja-JP" altLang="en-US" sz="2400" b="1" i="0" u="none" strike="noStrike" kern="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j-cs"/>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100" y="196499"/>
            <a:ext cx="3852906" cy="2670152"/>
          </a:xfrm>
          <a:prstGeom prst="rect">
            <a:avLst/>
          </a:prstGeom>
          <a:ln>
            <a:solidFill>
              <a:srgbClr val="FF99FF"/>
            </a:solidFill>
          </a:ln>
        </p:spPr>
      </p:pic>
      <p:pic>
        <p:nvPicPr>
          <p:cNvPr id="12" name="図 11" descr="C:\Users\N0000077\AppData\Local\Microsoft\Windows\INetCache\Content.Outlook\MEG3JVME\アルクマ画像.cleane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38149">
            <a:off x="6731460" y="2828907"/>
            <a:ext cx="954405" cy="1620520"/>
          </a:xfrm>
          <a:prstGeom prst="rect">
            <a:avLst/>
          </a:prstGeom>
          <a:noFill/>
          <a:ln>
            <a:noFill/>
          </a:ln>
        </p:spPr>
      </p:pic>
      <p:sp>
        <p:nvSpPr>
          <p:cNvPr id="13" name="テキスト ボックス 2"/>
          <p:cNvSpPr txBox="1">
            <a:spLocks noChangeArrowheads="1"/>
          </p:cNvSpPr>
          <p:nvPr/>
        </p:nvSpPr>
        <p:spPr bwMode="auto">
          <a:xfrm>
            <a:off x="7699513" y="3613558"/>
            <a:ext cx="1482128" cy="605647"/>
          </a:xfrm>
          <a:prstGeom prst="rect">
            <a:avLst/>
          </a:prstGeom>
          <a:noFill/>
          <a:ln w="9525">
            <a:noFill/>
            <a:prstDash val="sysDot"/>
            <a:miter lim="800000"/>
            <a:headEnd/>
            <a:tailEnd/>
          </a:ln>
        </p:spPr>
        <p:txBody>
          <a:bodyPr rot="0" vert="horz" wrap="square" lIns="0" tIns="0" rIns="0" bIns="0" anchor="t" anchorCtr="0">
            <a:noAutofit/>
          </a:bodyPr>
          <a:lstStyle/>
          <a:p>
            <a:pPr marL="0" marR="80010" lvl="0" indent="0" algn="just" defTabSz="914400" rtl="0" eaLnBrk="1" fontAlgn="auto" latinLnBrk="0" hangingPunct="1">
              <a:lnSpc>
                <a:spcPts val="12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一言メッセージ</a:t>
            </a:r>
            <a:r>
              <a:rPr kumimoji="1" lang="ja-JP" altLang="en-US" sz="1200" b="0" i="0" u="none"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が</a:t>
            </a:r>
            <a:endParaRPr kumimoji="1" lang="en-US" altLang="ja-JP" sz="1200" b="0" i="0" u="none"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80010" lvl="0" indent="0" algn="just" defTabSz="914400" rtl="0" eaLnBrk="1" fontAlgn="auto" latinLnBrk="0" hangingPunct="1">
              <a:lnSpc>
                <a:spcPts val="12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入れられるスタン</a:t>
            </a:r>
            <a:endParaRPr kumimoji="1" lang="en-US" altLang="ja-JP" sz="1200" b="0" i="0" u="none"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80010" lvl="0" indent="0" algn="just" defTabSz="914400" rtl="0" eaLnBrk="1" fontAlgn="auto" latinLnBrk="0" hangingPunct="1">
              <a:lnSpc>
                <a:spcPts val="12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プ風</a:t>
            </a:r>
            <a:r>
              <a:rPr kumimoji="1" lang="ja-JP" altLang="en-US" sz="1200" b="0"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アルクマ画像</a:t>
            </a:r>
            <a:endParaRPr kumimoji="1" lang="ja-JP" altLang="en-US" sz="1600" b="0"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7100" y="2903434"/>
            <a:ext cx="1249849" cy="1260000"/>
          </a:xfrm>
          <a:prstGeom prst="rect">
            <a:avLst/>
          </a:prstGeom>
        </p:spPr>
      </p:pic>
      <p:sp>
        <p:nvSpPr>
          <p:cNvPr id="17" name="正方形/長方形 16"/>
          <p:cNvSpPr/>
          <p:nvPr/>
        </p:nvSpPr>
        <p:spPr>
          <a:xfrm>
            <a:off x="253328" y="5566412"/>
            <a:ext cx="8751879" cy="1246495"/>
          </a:xfrm>
          <a:prstGeom prst="rect">
            <a:avLst/>
          </a:prstGeom>
        </p:spPr>
        <p:txBody>
          <a:bodyPr wrap="square">
            <a:spAutoFit/>
          </a:bodyPr>
          <a:lstStyle/>
          <a:p>
            <a:pPr marL="0" marR="200025" lvl="0" indent="0" algn="just" defTabSz="914400" rtl="0" eaLnBrk="1" fontAlgn="auto" latinLnBrk="0" hangingPunct="1">
              <a:lnSpc>
                <a:spcPts val="3000"/>
              </a:lnSpc>
              <a:spcBef>
                <a:spcPts val="0"/>
              </a:spcBef>
              <a:spcAft>
                <a:spcPts val="0"/>
              </a:spcAft>
              <a:buClrTx/>
              <a:buSzTx/>
              <a:buFontTx/>
              <a:buNone/>
              <a:tabLst/>
              <a:defRPr/>
            </a:pPr>
            <a:r>
              <a:rPr kumimoji="1" lang="ja-JP" altLang="en-US" sz="2400" b="1" i="0" u="sng"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② 経済活動との連携</a:t>
            </a:r>
            <a:endParaRPr kumimoji="1" lang="en-US" altLang="ja-JP" sz="2400" b="1" i="0" u="sng"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200025" lvl="0" indent="0" algn="just" defTabSz="914400" rtl="0" eaLnBrk="1" fontAlgn="auto" latinLnBrk="0" hangingPunct="1">
              <a:lnSpc>
                <a:spcPts val="3000"/>
              </a:lnSpc>
              <a:spcBef>
                <a:spcPts val="0"/>
              </a:spcBef>
              <a:spcAft>
                <a:spcPts val="0"/>
              </a:spcAft>
              <a:buClrTx/>
              <a:buSzTx/>
              <a:buFontTx/>
              <a:buNone/>
              <a:tabLst/>
              <a:defRPr/>
            </a:pPr>
            <a:r>
              <a:rPr kumimoji="1" lang="ja-JP" altLang="en-US" sz="1800" b="1" i="0" u="none"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新型コロナ対策推進宣言のお店などでココロのワクチンに取り組まれた方</a:t>
            </a:r>
            <a:endParaRPr kumimoji="1" lang="en-US" altLang="ja-JP" sz="1800" b="1" i="0" u="none"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200025" lvl="0" indent="0" algn="just" defTabSz="914400" rtl="0" eaLnBrk="1" fontAlgn="auto" latinLnBrk="0" hangingPunct="1">
              <a:lnSpc>
                <a:spcPts val="30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a:t>
            </a:r>
            <a:r>
              <a:rPr kumimoji="1" lang="ja-JP" altLang="en-US" sz="1800" b="1" i="0" u="none"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への特典提供などを展開予定</a:t>
            </a:r>
            <a:endParaRPr kumimoji="1" lang="ja-JP" altLang="ja-JP" sz="1400" b="0"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5" name="正方形/長方形 14"/>
          <p:cNvSpPr/>
          <p:nvPr/>
        </p:nvSpPr>
        <p:spPr>
          <a:xfrm>
            <a:off x="248127" y="4738836"/>
            <a:ext cx="8751879" cy="861774"/>
          </a:xfrm>
          <a:prstGeom prst="rect">
            <a:avLst/>
          </a:prstGeom>
        </p:spPr>
        <p:txBody>
          <a:bodyPr wrap="square">
            <a:spAutoFit/>
          </a:bodyPr>
          <a:lstStyle/>
          <a:p>
            <a:pPr marL="0" marR="200025" lvl="0" indent="0" algn="just" defTabSz="914400" rtl="0" eaLnBrk="1" fontAlgn="auto" latinLnBrk="0" hangingPunct="1">
              <a:lnSpc>
                <a:spcPts val="3000"/>
              </a:lnSpc>
              <a:spcBef>
                <a:spcPts val="0"/>
              </a:spcBef>
              <a:spcAft>
                <a:spcPts val="0"/>
              </a:spcAft>
              <a:buClrTx/>
              <a:buSzTx/>
              <a:buFontTx/>
              <a:buNone/>
              <a:tabLst/>
              <a:defRPr/>
            </a:pPr>
            <a:r>
              <a:rPr kumimoji="1" lang="ja-JP" altLang="en-US" sz="2400" b="1" i="0" u="sng"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① あかりをともそう応援隊</a:t>
            </a:r>
            <a:endParaRPr kumimoji="1" lang="en-US" altLang="ja-JP" sz="2400" b="1" i="0" u="sng"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200025" lvl="0" indent="0" algn="just" defTabSz="914400" rtl="0" eaLnBrk="1" fontAlgn="auto" latinLnBrk="0" hangingPunct="1">
              <a:lnSpc>
                <a:spcPts val="3000"/>
              </a:lnSpc>
              <a:spcBef>
                <a:spcPts val="0"/>
              </a:spcBef>
              <a:spcAft>
                <a:spcPts val="0"/>
              </a:spcAft>
              <a:buClrTx/>
              <a:buSzTx/>
              <a:buFontTx/>
              <a:buNone/>
              <a:tabLst/>
              <a:defRPr/>
            </a:pPr>
            <a:r>
              <a:rPr kumimoji="1" lang="ja-JP" altLang="en-US" sz="1800" b="1" i="0" u="none" strike="noStrike" kern="10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長野県ゆかりの皆様からいただいたメッセージを特設ＷＥＢサイトに掲載</a:t>
            </a:r>
            <a:endParaRPr kumimoji="1" lang="ja-JP" altLang="ja-JP" sz="1400" b="0"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9" name="タイトル 1"/>
          <p:cNvSpPr txBox="1">
            <a:spLocks/>
          </p:cNvSpPr>
          <p:nvPr/>
        </p:nvSpPr>
        <p:spPr bwMode="auto">
          <a:xfrm>
            <a:off x="69779" y="4181358"/>
            <a:ext cx="5935126" cy="540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w="9525">
            <a:noFill/>
            <a:miter lim="800000"/>
            <a:headEnd/>
            <a:tailEnd/>
          </a:ln>
        </p:spPr>
        <p:txBody>
          <a:bodyPr vert="horz" wrap="square" lIns="95782" tIns="49726" rIns="95782" bIns="49726" numCol="1" rtlCol="0" anchor="ctr" anchorCtr="0" compatLnSpc="1">
            <a:prstTxWarp prst="textNoShape">
              <a:avLst/>
            </a:prstTxWarp>
            <a:noAutofit/>
          </a:bodyPr>
          <a:lstStyle>
            <a:lvl1pPr algn="l" rtl="0" eaLnBrk="0" fontAlgn="base" hangingPunct="0">
              <a:spcBef>
                <a:spcPct val="0"/>
              </a:spcBef>
              <a:spcAft>
                <a:spcPct val="0"/>
              </a:spcAft>
              <a:defRPr kumimoji="1" sz="2100" b="1">
                <a:solidFill>
                  <a:schemeClr val="accent6">
                    <a:lumMod val="75000"/>
                  </a:schemeClr>
                </a:solidFill>
                <a:latin typeface="Meiryo UI" panose="020B0604030504040204" pitchFamily="50" charset="-128"/>
                <a:ea typeface="Meiryo UI" panose="020B0604030504040204" pitchFamily="50" charset="-128"/>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899" algn="ctr" rtl="0" fontAlgn="base">
              <a:spcBef>
                <a:spcPct val="0"/>
              </a:spcBef>
              <a:spcAft>
                <a:spcPct val="0"/>
              </a:spcAft>
              <a:defRPr kumimoji="1" sz="3300">
                <a:solidFill>
                  <a:schemeClr val="tx2"/>
                </a:solidFill>
                <a:latin typeface="Arial" charset="0"/>
                <a:ea typeface="ＭＳ Ｐゴシック" pitchFamily="50" charset="-128"/>
              </a:defRPr>
            </a:lvl6pPr>
            <a:lvl7pPr marL="685796" algn="ctr" rtl="0" fontAlgn="base">
              <a:spcBef>
                <a:spcPct val="0"/>
              </a:spcBef>
              <a:spcAft>
                <a:spcPct val="0"/>
              </a:spcAft>
              <a:defRPr kumimoji="1" sz="3300">
                <a:solidFill>
                  <a:schemeClr val="tx2"/>
                </a:solidFill>
                <a:latin typeface="Arial" charset="0"/>
                <a:ea typeface="ＭＳ Ｐゴシック" pitchFamily="50" charset="-128"/>
              </a:defRPr>
            </a:lvl7pPr>
            <a:lvl8pPr marL="1028694" algn="ctr" rtl="0" fontAlgn="base">
              <a:spcBef>
                <a:spcPct val="0"/>
              </a:spcBef>
              <a:spcAft>
                <a:spcPct val="0"/>
              </a:spcAft>
              <a:defRPr kumimoji="1" sz="3300">
                <a:solidFill>
                  <a:schemeClr val="tx2"/>
                </a:solidFill>
                <a:latin typeface="Arial" charset="0"/>
                <a:ea typeface="ＭＳ Ｐゴシック" pitchFamily="50" charset="-128"/>
              </a:defRPr>
            </a:lvl8pPr>
            <a:lvl9pPr marL="1371592" algn="ctr" rtl="0" fontAlgn="base">
              <a:spcBef>
                <a:spcPct val="0"/>
              </a:spcBef>
              <a:spcAft>
                <a:spcPct val="0"/>
              </a:spcAft>
              <a:defRPr kumimoji="1" sz="3300">
                <a:solidFill>
                  <a:schemeClr val="tx2"/>
                </a:solidFill>
                <a:latin typeface="Arial"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j-cs"/>
              </a:rPr>
              <a:t>　</a:t>
            </a:r>
            <a:r>
              <a:rPr kumimoji="1" lang="ja-JP" altLang="en-US" sz="2400" b="1" i="0" u="none" strike="noStrike" kern="0" cap="none" spc="0" normalizeH="0" baseline="0" noProof="0" dirty="0" smtClean="0">
                <a:ln>
                  <a:noFill/>
                </a:ln>
                <a:solidFill>
                  <a:srgbClr val="000000"/>
                </a:solidFill>
                <a:effectLst/>
                <a:uLnTx/>
                <a:uFillTx/>
                <a:latin typeface="BIZ UDゴシック" panose="020B0400000000000000" pitchFamily="49" charset="-128"/>
                <a:ea typeface="BIZ UDゴシック" panose="020B0400000000000000" pitchFamily="49" charset="-128"/>
                <a:cs typeface="+mj-cs"/>
              </a:rPr>
              <a:t>ココロのワクチンプロジェクトの展開</a:t>
            </a:r>
            <a:endParaRPr kumimoji="1" lang="ja-JP" altLang="en-US" sz="2400" b="1" i="0" u="none" strike="noStrike" kern="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j-cs"/>
            </a:endParaRPr>
          </a:p>
        </p:txBody>
      </p:sp>
      <p:sp>
        <p:nvSpPr>
          <p:cNvPr id="2" name="スライド番号プレースホルダー 1"/>
          <p:cNvSpPr>
            <a:spLocks noGrp="1"/>
          </p:cNvSpPr>
          <p:nvPr>
            <p:ph type="sldNum" sz="quarter" idx="10"/>
          </p:nvPr>
        </p:nvSpPr>
        <p:spPr/>
        <p:txBody>
          <a:bodyPr/>
          <a:lstStyle/>
          <a:p>
            <a:pPr>
              <a:defRPr/>
            </a:pPr>
            <a:r>
              <a:rPr lang="en-US" altLang="ja-JP" sz="1800" dirty="0" smtClean="0">
                <a:solidFill>
                  <a:srgbClr val="000000"/>
                </a:solidFill>
                <a:latin typeface="ＭＳ ゴシック" panose="020B0609070205080204" pitchFamily="49" charset="-128"/>
                <a:ea typeface="ＭＳ ゴシック" panose="020B0609070205080204" pitchFamily="49" charset="-128"/>
              </a:rPr>
              <a:t>8</a:t>
            </a:r>
            <a:endParaRPr lang="en-US" altLang="ja-JP" sz="18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8753819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theme/theme1.xml><?xml version="1.0" encoding="utf-8"?>
<a:theme xmlns:a="http://schemas.openxmlformats.org/drawingml/2006/main" name="1_デザインの設定">
  <a:themeElements>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20000"/>
            <a:lumOff val="80000"/>
          </a:schemeClr>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600" dirty="0" smtClean="0">
            <a:solidFill>
              <a:schemeClr val="tx2"/>
            </a:solidFill>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3200" b="0" i="0" u="none" strike="noStrike" cap="none" normalizeH="0" baseline="0" smtClean="0">
            <a:ln>
              <a:noFill/>
            </a:ln>
            <a:solidFill>
              <a:schemeClr val="tx2"/>
            </a:solidFill>
            <a:effectLst/>
            <a:latin typeface="Arial" charset="0"/>
            <a:ea typeface="ＭＳ Ｐゴシック" pitchFamily="50" charset="-128"/>
          </a:defRPr>
        </a:defPPr>
      </a:lstStyle>
    </a:lnDef>
    <a:txDef>
      <a:spPr>
        <a:noFill/>
      </a:spPr>
      <a:bodyPr vert="horz" wrap="none" rtlCol="0">
        <a:spAutoFit/>
      </a:bodyPr>
      <a:lstStyle>
        <a:defPPr algn="l">
          <a:defRPr kumimoji="1" dirty="0" smtClean="0">
            <a:latin typeface="Meiryo UI" panose="020B0604030504040204" pitchFamily="50" charset="-128"/>
            <a:ea typeface="Meiryo UI" panose="020B0604030504040204" pitchFamily="50" charset="-128"/>
          </a:defRPr>
        </a:defPPr>
      </a:lstStyle>
    </a:txDef>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デザインの設定">
  <a:themeElements>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20000"/>
            <a:lumOff val="80000"/>
          </a:schemeClr>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600" dirty="0" smtClean="0">
            <a:solidFill>
              <a:schemeClr val="tx2"/>
            </a:solidFill>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3200" b="0" i="0" u="none" strike="noStrike" cap="none" normalizeH="0" baseline="0" smtClean="0">
            <a:ln>
              <a:noFill/>
            </a:ln>
            <a:solidFill>
              <a:schemeClr val="tx2"/>
            </a:solidFill>
            <a:effectLst/>
            <a:latin typeface="Arial" charset="0"/>
            <a:ea typeface="ＭＳ Ｐゴシック" pitchFamily="50" charset="-128"/>
          </a:defRPr>
        </a:defPPr>
      </a:lstStyle>
    </a:lnDef>
    <a:txDef>
      <a:spPr>
        <a:noFill/>
      </a:spPr>
      <a:bodyPr vert="horz" wrap="none" rtlCol="0">
        <a:spAutoFit/>
      </a:bodyPr>
      <a:lstStyle>
        <a:defPPr algn="l">
          <a:defRPr kumimoji="1" dirty="0" smtClean="0">
            <a:latin typeface="Meiryo UI" panose="020B0604030504040204" pitchFamily="50" charset="-128"/>
            <a:ea typeface="Meiryo UI" panose="020B0604030504040204" pitchFamily="50" charset="-128"/>
          </a:defRPr>
        </a:defPPr>
      </a:lstStyle>
    </a:txDef>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デザインの設定">
  <a:themeElements>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20000"/>
            <a:lumOff val="80000"/>
          </a:schemeClr>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600" dirty="0" smtClean="0">
            <a:solidFill>
              <a:schemeClr val="tx2"/>
            </a:solidFill>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3200" b="0" i="0" u="none" strike="noStrike" cap="none" normalizeH="0" baseline="0" smtClean="0">
            <a:ln>
              <a:noFill/>
            </a:ln>
            <a:solidFill>
              <a:schemeClr val="tx2"/>
            </a:solidFill>
            <a:effectLst/>
            <a:latin typeface="Arial" charset="0"/>
            <a:ea typeface="ＭＳ Ｐゴシック" pitchFamily="50" charset="-128"/>
          </a:defRPr>
        </a:defPPr>
      </a:lstStyle>
    </a:lnDef>
    <a:txDef>
      <a:spPr>
        <a:noFill/>
      </a:spPr>
      <a:bodyPr vert="horz" wrap="none" rtlCol="0">
        <a:spAutoFit/>
      </a:bodyPr>
      <a:lstStyle>
        <a:defPPr algn="l">
          <a:defRPr kumimoji="1" dirty="0" smtClean="0">
            <a:latin typeface="Meiryo UI" panose="020B0604030504040204" pitchFamily="50" charset="-128"/>
            <a:ea typeface="Meiryo UI" panose="020B0604030504040204" pitchFamily="50" charset="-128"/>
          </a:defRPr>
        </a:defPPr>
      </a:lstStyle>
    </a:txDef>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デザインの設定">
  <a:themeElements>
    <a:clrScheme name="マーキー">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1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20000"/>
            <a:lumOff val="80000"/>
          </a:schemeClr>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600" dirty="0" smtClean="0">
            <a:solidFill>
              <a:schemeClr val="tx2"/>
            </a:solidFill>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3200" b="0" i="0" u="none" strike="noStrike" cap="none" normalizeH="0" baseline="0" smtClean="0">
            <a:ln>
              <a:noFill/>
            </a:ln>
            <a:solidFill>
              <a:schemeClr val="tx2"/>
            </a:solidFill>
            <a:effectLst/>
            <a:latin typeface="Arial" charset="0"/>
            <a:ea typeface="ＭＳ Ｐゴシック" pitchFamily="50" charset="-128"/>
          </a:defRPr>
        </a:defPPr>
      </a:lstStyle>
    </a:lnDef>
    <a:txDef>
      <a:spPr>
        <a:noFill/>
      </a:spPr>
      <a:bodyPr vert="horz" wrap="none" rtlCol="0">
        <a:spAutoFit/>
      </a:bodyPr>
      <a:lstStyle>
        <a:defPPr algn="l">
          <a:defRPr kumimoji="1" dirty="0" smtClean="0">
            <a:latin typeface="Meiryo UI" panose="020B0604030504040204" pitchFamily="50" charset="-128"/>
            <a:ea typeface="Meiryo UI" panose="020B0604030504040204" pitchFamily="50" charset="-128"/>
          </a:defRPr>
        </a:defPPr>
      </a:lstStyle>
    </a:txDef>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デザインの設定">
  <a:themeElements>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20000"/>
            <a:lumOff val="80000"/>
          </a:schemeClr>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600" dirty="0" smtClean="0">
            <a:solidFill>
              <a:schemeClr val="tx2"/>
            </a:solidFill>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3200" b="0" i="0" u="none" strike="noStrike" cap="none" normalizeH="0" baseline="0" smtClean="0">
            <a:ln>
              <a:noFill/>
            </a:ln>
            <a:solidFill>
              <a:schemeClr val="tx2"/>
            </a:solidFill>
            <a:effectLst/>
            <a:latin typeface="Arial" charset="0"/>
            <a:ea typeface="ＭＳ Ｐゴシック" pitchFamily="50" charset="-128"/>
          </a:defRPr>
        </a:defPPr>
      </a:lstStyle>
    </a:lnDef>
    <a:txDef>
      <a:spPr>
        <a:noFill/>
      </a:spPr>
      <a:bodyPr vert="horz" wrap="none" rtlCol="0">
        <a:spAutoFit/>
      </a:bodyPr>
      <a:lstStyle>
        <a:defPPr algn="l">
          <a:defRPr kumimoji="1" dirty="0" smtClean="0">
            <a:latin typeface="Meiryo UI" panose="020B0604030504040204" pitchFamily="50" charset="-128"/>
            <a:ea typeface="Meiryo UI" panose="020B0604030504040204" pitchFamily="50" charset="-128"/>
          </a:defRPr>
        </a:defPPr>
      </a:lstStyle>
    </a:txDef>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20000"/>
            <a:lumOff val="80000"/>
          </a:schemeClr>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600" dirty="0" smtClean="0">
            <a:solidFill>
              <a:schemeClr val="tx2"/>
            </a:solidFill>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3200" b="0" i="0" u="none" strike="noStrike" cap="none" normalizeH="0" baseline="0" smtClean="0">
            <a:ln>
              <a:noFill/>
            </a:ln>
            <a:solidFill>
              <a:schemeClr val="tx2"/>
            </a:solidFill>
            <a:effectLst/>
            <a:latin typeface="Arial" charset="0"/>
            <a:ea typeface="ＭＳ Ｐゴシック" pitchFamily="50" charset="-128"/>
          </a:defRPr>
        </a:defPPr>
      </a:lstStyle>
    </a:lnDef>
    <a:txDef>
      <a:spPr>
        <a:noFill/>
      </a:spPr>
      <a:bodyPr vert="horz" wrap="square" rtlCol="0">
        <a:noAutofit/>
      </a:bodyPr>
      <a:lstStyle>
        <a:defPPr algn="l">
          <a:defRPr kumimoji="1" sz="1100" dirty="0" smtClean="0">
            <a:latin typeface="Meiryo UI" panose="020B0604030504040204" pitchFamily="50" charset="-128"/>
            <a:ea typeface="Meiryo UI" panose="020B0604030504040204" pitchFamily="50" charset="-128"/>
          </a:defRPr>
        </a:defPPr>
      </a:lstStyle>
    </a:txDef>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20000"/>
            <a:lumOff val="80000"/>
          </a:schemeClr>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600" dirty="0" smtClean="0">
            <a:solidFill>
              <a:schemeClr val="tx2"/>
            </a:solidFill>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3200" b="0" i="0" u="none" strike="noStrike" cap="none" normalizeH="0" baseline="0" smtClean="0">
            <a:ln>
              <a:noFill/>
            </a:ln>
            <a:solidFill>
              <a:schemeClr val="tx2"/>
            </a:solidFill>
            <a:effectLst/>
            <a:latin typeface="Arial" charset="0"/>
            <a:ea typeface="ＭＳ Ｐゴシック" pitchFamily="50" charset="-128"/>
          </a:defRPr>
        </a:defPPr>
      </a:lstStyle>
    </a:lnDef>
    <a:txDef>
      <a:spPr>
        <a:noFill/>
      </a:spPr>
      <a:bodyPr vert="horz" wrap="square" rtlCol="0">
        <a:noAutofit/>
      </a:bodyPr>
      <a:lstStyle>
        <a:defPPr algn="l">
          <a:defRPr kumimoji="1" sz="1100" dirty="0" smtClean="0">
            <a:latin typeface="Meiryo UI" panose="020B0604030504040204" pitchFamily="50" charset="-128"/>
            <a:ea typeface="Meiryo UI" panose="020B0604030504040204" pitchFamily="50" charset="-128"/>
          </a:defRPr>
        </a:defPPr>
      </a:lstStyle>
    </a:txDef>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デザインの設定">
  <a:themeElements>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20000"/>
            <a:lumOff val="80000"/>
          </a:schemeClr>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600" dirty="0" smtClean="0">
            <a:solidFill>
              <a:schemeClr val="tx2"/>
            </a:solidFill>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3200" b="0" i="0" u="none" strike="noStrike" cap="none" normalizeH="0" baseline="0" smtClean="0">
            <a:ln>
              <a:noFill/>
            </a:ln>
            <a:solidFill>
              <a:schemeClr val="tx2"/>
            </a:solidFill>
            <a:effectLst/>
            <a:latin typeface="Arial" charset="0"/>
            <a:ea typeface="ＭＳ Ｐゴシック" pitchFamily="50" charset="-128"/>
          </a:defRPr>
        </a:defPPr>
      </a:lstStyle>
    </a:lnDef>
    <a:txDef>
      <a:spPr>
        <a:noFill/>
      </a:spPr>
      <a:bodyPr vert="horz" wrap="none" rtlCol="0">
        <a:spAutoFit/>
      </a:bodyPr>
      <a:lstStyle>
        <a:defPPr algn="l">
          <a:defRPr kumimoji="1" dirty="0" smtClean="0">
            <a:latin typeface="Meiryo UI" panose="020B0604030504040204" pitchFamily="50" charset="-128"/>
            <a:ea typeface="Meiryo UI" panose="020B0604030504040204" pitchFamily="50" charset="-128"/>
          </a:defRPr>
        </a:defPPr>
      </a:lstStyle>
    </a:txDef>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16515</TotalTime>
  <Words>1374</Words>
  <Application>Microsoft Office PowerPoint</Application>
  <PresentationFormat>画面に合わせる (4:3)</PresentationFormat>
  <Paragraphs>220</Paragraphs>
  <Slides>9</Slides>
  <Notes>3</Notes>
  <HiddenSlides>0</HiddenSlides>
  <MMClips>0</MMClips>
  <ScaleCrop>false</ScaleCrop>
  <HeadingPairs>
    <vt:vector size="6" baseType="variant">
      <vt:variant>
        <vt:lpstr>使用されているフォント</vt:lpstr>
      </vt:variant>
      <vt:variant>
        <vt:i4>16</vt:i4>
      </vt:variant>
      <vt:variant>
        <vt:lpstr>テーマ</vt:lpstr>
      </vt:variant>
      <vt:variant>
        <vt:i4>8</vt:i4>
      </vt:variant>
      <vt:variant>
        <vt:lpstr>スライド タイトル</vt:lpstr>
      </vt:variant>
      <vt:variant>
        <vt:i4>9</vt:i4>
      </vt:variant>
    </vt:vector>
  </HeadingPairs>
  <TitlesOfParts>
    <vt:vector size="33" baseType="lpstr">
      <vt:lpstr>A-OTF UD新ゴ Pr6N B</vt:lpstr>
      <vt:lpstr>BIZ UDPゴシック</vt:lpstr>
      <vt:lpstr>BIZ UDゴシック</vt:lpstr>
      <vt:lpstr>HGPｺﾞｼｯｸE</vt:lpstr>
      <vt:lpstr>HGPｺﾞｼｯｸM</vt:lpstr>
      <vt:lpstr>HGSｺﾞｼｯｸE</vt:lpstr>
      <vt:lpstr>HGS創英角ｺﾞｼｯｸUB</vt:lpstr>
      <vt:lpstr>HG創英ﾌﾟﾚｾﾞﾝｽEB</vt:lpstr>
      <vt:lpstr>Meiryo UI</vt:lpstr>
      <vt:lpstr>ＭＳ Ｐゴシック</vt:lpstr>
      <vt:lpstr>MS UI Gothic</vt:lpstr>
      <vt:lpstr>ＭＳ ゴシック</vt:lpstr>
      <vt:lpstr>メイリオ</vt:lpstr>
      <vt:lpstr>游ゴシック</vt:lpstr>
      <vt:lpstr>Arial</vt:lpstr>
      <vt:lpstr>Times New Roman</vt:lpstr>
      <vt:lpstr>1_デザインの設定</vt:lpstr>
      <vt:lpstr>2_デザインの設定</vt:lpstr>
      <vt:lpstr>8_デザインの設定</vt:lpstr>
      <vt:lpstr>3_デザインの設定</vt:lpstr>
      <vt:lpstr>7_デザインの設定</vt:lpstr>
      <vt:lpstr>4_デザインの設定</vt:lpstr>
      <vt:lpstr>5_デザインの設定</vt:lpstr>
      <vt:lpstr>6_デザインの設定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感染者数の推移　（１日ごと）</dc:title>
  <dc:creator>Administrator</dc:creator>
  <cp:lastModifiedBy>Administrator</cp:lastModifiedBy>
  <cp:revision>1157</cp:revision>
  <cp:lastPrinted>2020-12-07T05:16:48Z</cp:lastPrinted>
  <dcterms:created xsi:type="dcterms:W3CDTF">2020-04-09T11:41:42Z</dcterms:created>
  <dcterms:modified xsi:type="dcterms:W3CDTF">2021-03-09T01:40:44Z</dcterms:modified>
</cp:coreProperties>
</file>