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8375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281" y="1122363"/>
            <a:ext cx="82311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0469" y="3602038"/>
            <a:ext cx="72628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80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55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934" y="365125"/>
            <a:ext cx="2088059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5758" y="365125"/>
            <a:ext cx="614312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98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715" y="1709740"/>
            <a:ext cx="835223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715" y="4589465"/>
            <a:ext cx="835223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9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5758" y="1825625"/>
            <a:ext cx="4115594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2398" y="1825625"/>
            <a:ext cx="4115594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00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019" y="365127"/>
            <a:ext cx="8352234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020" y="1681163"/>
            <a:ext cx="40966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020" y="2505075"/>
            <a:ext cx="409668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02399" y="1681163"/>
            <a:ext cx="411685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02399" y="2505075"/>
            <a:ext cx="4116855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62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9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62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019" y="457200"/>
            <a:ext cx="312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6855" y="987427"/>
            <a:ext cx="490239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7019" y="2057400"/>
            <a:ext cx="312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6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019" y="457200"/>
            <a:ext cx="312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6855" y="987427"/>
            <a:ext cx="4902398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7019" y="2057400"/>
            <a:ext cx="312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85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5758" y="365127"/>
            <a:ext cx="83522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758" y="1825625"/>
            <a:ext cx="83522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758" y="6356352"/>
            <a:ext cx="2178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7854-D5EB-4F5D-A56F-FA8E455F2DCB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7742" y="6356352"/>
            <a:ext cx="3268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9148" y="6356352"/>
            <a:ext cx="2178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0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97" y="1905782"/>
            <a:ext cx="2211748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1" t="1710" r="8003" b="15926"/>
          <a:stretch/>
        </p:blipFill>
        <p:spPr>
          <a:xfrm>
            <a:off x="247874" y="4251105"/>
            <a:ext cx="2898000" cy="19320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862080" y="86781"/>
            <a:ext cx="7959591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くらし</a:t>
            </a:r>
            <a:r>
              <a:rPr kumimoji="1"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kumimoji="1" lang="ja-JP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</a:t>
            </a:r>
            <a:r>
              <a:rPr kumimoji="1"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える</a:t>
            </a:r>
            <a:r>
              <a:rPr kumimoji="1" lang="ja-JP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建設業　</a:t>
            </a:r>
            <a:r>
              <a:rPr kumimoji="1"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</a:t>
            </a:r>
            <a:r>
              <a:rPr kumimoji="1" lang="ja-JP" altLang="en-US" sz="32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頼もしい</a:t>
            </a:r>
            <a:r>
              <a:rPr kumimoji="1" lang="ja-JP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背中</a:t>
            </a:r>
            <a:endParaRPr kumimoji="1" lang="ja-JP" alt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55832" y="563911"/>
            <a:ext cx="7959591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長野県建設業協会</a:t>
            </a:r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974" y="1878833"/>
            <a:ext cx="2880000" cy="1920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2" b="22717"/>
          <a:stretch/>
        </p:blipFill>
        <p:spPr>
          <a:xfrm>
            <a:off x="6519974" y="3916687"/>
            <a:ext cx="2880000" cy="28702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636" y="1881251"/>
            <a:ext cx="2880000" cy="1920000"/>
          </a:xfrm>
          <a:prstGeom prst="rect">
            <a:avLst/>
          </a:prstGeom>
        </p:spPr>
      </p:pic>
      <p:sp>
        <p:nvSpPr>
          <p:cNvPr id="12" name="角丸四角形吹き出し 11"/>
          <p:cNvSpPr/>
          <p:nvPr/>
        </p:nvSpPr>
        <p:spPr>
          <a:xfrm>
            <a:off x="3560636" y="4328668"/>
            <a:ext cx="2676727" cy="1790312"/>
          </a:xfrm>
          <a:prstGeom prst="wedgeRoundRectCallout">
            <a:avLst>
              <a:gd name="adj1" fmla="val -33643"/>
              <a:gd name="adj2" fmla="val 5762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711274" y="4469770"/>
            <a:ext cx="2729362" cy="1508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これ以上に応援に志願する</a:t>
            </a:r>
            <a:endParaRPr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会員が多くいる。</a:t>
            </a:r>
            <a:endParaRPr lang="en-US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県内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の災害で助けてもらった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恩を返したい、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移動</a:t>
            </a: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に７時間かかる飯田からも</a:t>
            </a:r>
            <a:endParaRPr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志願するなど、</a:t>
            </a:r>
            <a:endParaRPr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熱意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と責任感が</a:t>
            </a: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スゴイ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561711" y="4028934"/>
            <a:ext cx="247130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熱意</a:t>
            </a:r>
            <a:r>
              <a:rPr kumimoji="1" lang="ja-JP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kumimoji="1"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責任感</a:t>
            </a:r>
            <a:r>
              <a:rPr kumimoji="1" lang="ja-JP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kumimoji="1" lang="ja-JP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560636" y="1881251"/>
            <a:ext cx="180982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ja-JP" altLang="en-US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かっこ</a:t>
            </a:r>
            <a:r>
              <a:rPr kumimoji="1" lang="ja-JP" altLang="en-US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いい！</a:t>
            </a:r>
            <a:endParaRPr kumimoji="1" lang="ja-JP" altLang="en-US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928670" y="1878833"/>
            <a:ext cx="247130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ja-JP" altLang="en-US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心強い！</a:t>
            </a:r>
            <a:endParaRPr kumimoji="1" lang="ja-JP" altLang="en-US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-66777" y="3860947"/>
            <a:ext cx="3222176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日間</a:t>
            </a:r>
            <a:r>
              <a:rPr kumimoji="1" lang="ja-JP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延べ</a:t>
            </a:r>
            <a:r>
              <a:rPr kumimoji="1" lang="en-US" altLang="ja-JP" sz="3200" b="1" spc="-150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300</a:t>
            </a:r>
            <a:r>
              <a:rPr kumimoji="1" lang="ja-JP" altLang="en-US" sz="1600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人･日</a:t>
            </a:r>
            <a:endParaRPr kumimoji="1" lang="ja-JP" altLang="en-US" sz="200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889086" y="6207242"/>
            <a:ext cx="1257563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 </a:t>
            </a:r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41</a:t>
            </a:r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lang="en-US" altLang="ja-JP" sz="105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</a:t>
            </a:r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   </a:t>
            </a:r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kumimoji="1" lang="en-US" altLang="ja-JP" sz="105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6</a:t>
            </a:r>
            <a:r>
              <a:rPr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 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lang="en-US" altLang="ja-JP" sz="105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 </a:t>
            </a:r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41</a:t>
            </a:r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kumimoji="1" lang="en-US" altLang="ja-JP" sz="105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97896" y="1424539"/>
            <a:ext cx="180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ブルーシート</a:t>
            </a:r>
            <a:endParaRPr kumimoji="1"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60636" y="1378941"/>
            <a:ext cx="1385238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en-US" altLang="ja-JP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3,338</a:t>
            </a:r>
            <a:r>
              <a:rPr kumimoji="1"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</a:t>
            </a:r>
            <a:endParaRPr kumimoji="1" lang="ja-JP" altLang="en-US" b="1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097896" y="1672591"/>
            <a:ext cx="180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540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土の</a:t>
            </a:r>
            <a:r>
              <a:rPr kumimoji="1" lang="ja-JP" alt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540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う</a:t>
            </a:r>
            <a:r>
              <a:rPr kumimoji="1"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540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袋</a:t>
            </a:r>
            <a:endParaRPr kumimoji="1"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254000">
                  <a:schemeClr val="bg1">
                    <a:alpha val="6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760636" y="1626993"/>
            <a:ext cx="1385238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en-US" altLang="ja-JP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18,398</a:t>
            </a:r>
            <a:r>
              <a:rPr kumimoji="1"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</a:t>
            </a:r>
            <a:endParaRPr kumimoji="1" lang="ja-JP" altLang="en-US" b="1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097896" y="1923661"/>
            <a:ext cx="1800000" cy="215444"/>
          </a:xfrm>
          <a:prstGeom prst="rect">
            <a:avLst/>
          </a:prstGeom>
          <a:noFill/>
          <a:ln>
            <a:noFill/>
          </a:ln>
          <a:effectLst>
            <a:glow rad="1905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effectLst>
                  <a:glow rad="254000">
                    <a:schemeClr val="tx1">
                      <a:lumMod val="50000"/>
                      <a:lumOff val="50000"/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トラロープ</a:t>
            </a:r>
            <a:endParaRPr kumimoji="1" lang="ja-JP" altLang="en-US" sz="2000" b="1" dirty="0">
              <a:solidFill>
                <a:schemeClr val="bg1"/>
              </a:solidFill>
              <a:effectLst>
                <a:glow rad="254000">
                  <a:schemeClr val="tx1">
                    <a:lumMod val="50000"/>
                    <a:lumOff val="50000"/>
                    <a:alpha val="6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760636" y="1878063"/>
            <a:ext cx="1385238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en-US" altLang="ja-JP" b="1" dirty="0" smtClean="0">
                <a:solidFill>
                  <a:schemeClr val="bg1"/>
                </a:solidFill>
                <a:effectLst>
                  <a:glow rad="190500">
                    <a:schemeClr val="tx1">
                      <a:lumMod val="50000"/>
                      <a:lumOff val="50000"/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10,</a:t>
            </a:r>
            <a:r>
              <a:rPr kumimoji="1" lang="en-US" altLang="ja-JP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300</a:t>
            </a:r>
            <a:r>
              <a:rPr kumimoji="1" lang="en-US" altLang="ja-JP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47874" y="1061471"/>
            <a:ext cx="2898776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Ins="0" bIns="0" rtlCol="0" anchor="ctr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資材支援</a:t>
            </a:r>
            <a:endParaRPr kumimoji="1"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47874" y="3464483"/>
            <a:ext cx="2898776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Ins="0" bIns="0" rtlCol="0" anchor="ctr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人的支援</a:t>
            </a:r>
            <a:endParaRPr kumimoji="1"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928670" y="3919476"/>
            <a:ext cx="247130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ja-JP" altLang="en-US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貢献！</a:t>
            </a:r>
            <a:endParaRPr kumimoji="1" lang="ja-JP" altLang="en-US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678669" y="6283232"/>
            <a:ext cx="1800000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協会会長より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8133065" y="561448"/>
            <a:ext cx="1440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令和元年</a:t>
            </a:r>
            <a:r>
              <a:rPr kumimoji="1" lang="en-US" altLang="ja-JP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endParaRPr kumimoji="1" lang="en-US" altLang="ja-JP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長野県 建設部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135508" y="1881251"/>
            <a:ext cx="1305127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ja-JP" altLang="en-US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連携！</a:t>
            </a:r>
            <a:endParaRPr kumimoji="1" lang="ja-JP" altLang="en-US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47097" y="6207242"/>
            <a:ext cx="248715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第１陣 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9/19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21(</a:t>
            </a:r>
            <a:r>
              <a:rPr lang="ja-JP" altLang="en-US" sz="105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多古町</a:t>
            </a:r>
            <a:r>
              <a:rPr lang="en-US" altLang="ja-JP" sz="105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</a:t>
            </a:r>
            <a:r>
              <a:rPr lang="ja-JP" altLang="en-US" sz="105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芝山町</a:t>
            </a:r>
            <a:r>
              <a:rPr lang="en-US" altLang="ja-JP" sz="105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</a:t>
            </a:r>
            <a:r>
              <a:rPr lang="ja-JP" altLang="en-US" sz="105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市原市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en-US" altLang="ja-JP" sz="105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第２陣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9/21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23(</a:t>
            </a:r>
            <a:r>
              <a:rPr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多古町）</a:t>
            </a:r>
            <a:endParaRPr lang="en-US" altLang="ja-JP" sz="105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第３陣</a:t>
            </a:r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9/25</a:t>
            </a:r>
            <a:r>
              <a:rPr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27(</a:t>
            </a:r>
            <a:r>
              <a:rPr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横芝光町）</a:t>
            </a:r>
            <a:endParaRPr lang="en-US" altLang="ja-JP" sz="105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第４陣 </a:t>
            </a:r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9/29</a:t>
            </a:r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10/1(</a:t>
            </a:r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鋸南町</a:t>
            </a:r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889087" y="4303268"/>
            <a:ext cx="125678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12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ja-JP" altLang="en-US" sz="12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陣（多古町）</a:t>
            </a:r>
            <a:endParaRPr kumimoji="1" lang="en-US" altLang="ja-JP" sz="1200" b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62722" y="3217244"/>
            <a:ext cx="2292677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zh-TW" altLang="en-US" sz="800" dirty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提供：国土交通省</a:t>
            </a:r>
            <a:r>
              <a:rPr lang="zh-TW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関東地方整備局</a:t>
            </a:r>
            <a:endParaRPr kumimoji="1" lang="ja-JP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187628" y="6663776"/>
            <a:ext cx="2292677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ja-JP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</a:t>
            </a:r>
            <a:r>
              <a:rPr lang="zh-TW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提供：</a:t>
            </a:r>
            <a:r>
              <a:rPr lang="ja-JP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一般社団法人長野県建設業協会</a:t>
            </a:r>
            <a:endParaRPr kumimoji="1" lang="ja-JP" altLang="en-US" sz="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066650" y="3590900"/>
            <a:ext cx="1080000" cy="153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日現在</a:t>
            </a:r>
            <a:endParaRPr kumimoji="1" lang="ja-JP" altLang="en-US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066650" y="1195583"/>
            <a:ext cx="1080000" cy="153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９月</a:t>
            </a:r>
            <a:r>
              <a:rPr kumimoji="1"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日現在</a:t>
            </a:r>
            <a:endParaRPr kumimoji="1" lang="ja-JP" altLang="en-US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47097" y="3770688"/>
            <a:ext cx="21904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sz="900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オレンジのベストをつけて出動！</a:t>
            </a:r>
            <a:endParaRPr kumimoji="1" lang="ja-JP" altLang="en-US" sz="900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155833" y="638316"/>
            <a:ext cx="795959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ja-JP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千葉県</a:t>
            </a:r>
            <a:r>
              <a:rPr kumimoji="1"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での</a:t>
            </a:r>
            <a:r>
              <a:rPr kumimoji="1" lang="ja-JP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</a:t>
            </a:r>
            <a:r>
              <a:rPr kumimoji="1" lang="ja-JP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応援状況</a:t>
            </a:r>
            <a:endParaRPr kumimoji="1" lang="ja-JP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536718" y="1179160"/>
            <a:ext cx="6480000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長野県建設業協会が、関東地方整備局の要請を受け、台風第</a:t>
            </a:r>
            <a:r>
              <a:rPr kumimoji="1" lang="en-US" altLang="ja-JP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号で被災した千葉県で応援</a:t>
            </a:r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活動。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536718" y="1400159"/>
            <a:ext cx="6480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技能労働者のみなさまが</a:t>
            </a:r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互いに声を</a:t>
            </a:r>
            <a:r>
              <a:rPr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掛け合って安全</a:t>
            </a: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に配慮</a:t>
            </a:r>
            <a:r>
              <a:rPr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しながら、</a:t>
            </a:r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被災</a:t>
            </a:r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家屋</a:t>
            </a:r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にブルーシート</a:t>
            </a:r>
            <a:endParaRPr kumimoji="1" lang="en-US" altLang="ja-JP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効率的に</a:t>
            </a:r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張りました！</a:t>
            </a:r>
            <a:endParaRPr kumimoji="1" lang="en-US" altLang="ja-JP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142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206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20</cp:revision>
  <cp:lastPrinted>2019-10-02T03:00:37Z</cp:lastPrinted>
  <dcterms:created xsi:type="dcterms:W3CDTF">2019-09-27T02:24:37Z</dcterms:created>
  <dcterms:modified xsi:type="dcterms:W3CDTF">2019-10-02T07:30:38Z</dcterms:modified>
</cp:coreProperties>
</file>